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1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2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3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7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6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8.xml" ContentType="application/vnd.openxmlformats-officedocument.presentationml.notesSlide+xml"/>
  <Override PartName="/ppt/charts/chart17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8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9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9.xml" ContentType="application/vnd.openxmlformats-officedocument.presentationml.notesSlide+xml"/>
  <Override PartName="/ppt/charts/chart20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1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2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3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4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notesSlides/notesSlide20.xml" ContentType="application/vnd.openxmlformats-officedocument.presentationml.notesSlide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21.xml" ContentType="application/vnd.openxmlformats-officedocument.presentationml.notesSlide+xml"/>
  <Override PartName="/ppt/charts/chart28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9.xml" ContentType="application/vnd.openxmlformats-officedocument.drawingml.chart+xml"/>
  <Override PartName="/ppt/notesSlides/notesSlide22.xml" ContentType="application/vnd.openxmlformats-officedocument.presentationml.notesSlide+xml"/>
  <Override PartName="/ppt/charts/chart3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3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notesSlides/notesSlide23.xml" ContentType="application/vnd.openxmlformats-officedocument.presentationml.notesSlide+xml"/>
  <Override PartName="/ppt/charts/chart32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3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4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5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24.xml" ContentType="application/vnd.openxmlformats-officedocument.presentationml.notesSlide+xml"/>
  <Override PartName="/ppt/charts/chart36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7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38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3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0.xml" ContentType="application/vnd.openxmlformats-officedocument.drawingml.chart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41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2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3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ppt/notesSlides/notesSlide27.xml" ContentType="application/vnd.openxmlformats-officedocument.presentationml.notesSlide+xml"/>
  <Override PartName="/ppt/charts/chart44.xml" ContentType="application/vnd.openxmlformats-officedocument.drawingml.chart+xml"/>
  <Override PartName="/ppt/charts/style36.xml" ContentType="application/vnd.ms-office.chartstyle+xml"/>
  <Override PartName="/ppt/charts/colors36.xml" ContentType="application/vnd.ms-office.chartcolorstyl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rts/chart45.xml" ContentType="application/vnd.openxmlformats-officedocument.drawingml.chart+xml"/>
  <Override PartName="/ppt/charts/style37.xml" ContentType="application/vnd.ms-office.chartstyle+xml"/>
  <Override PartName="/ppt/charts/colors37.xml" ContentType="application/vnd.ms-office.chartcolorstyle+xml"/>
  <Override PartName="/ppt/notesSlides/notesSlide30.xml" ContentType="application/vnd.openxmlformats-officedocument.presentationml.notesSlide+xml"/>
  <Override PartName="/ppt/charts/chart46.xml" ContentType="application/vnd.openxmlformats-officedocument.drawingml.chart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0" r:id="rId2"/>
    <p:sldMasterId id="2147483678" r:id="rId3"/>
  </p:sldMasterIdLst>
  <p:notesMasterIdLst>
    <p:notesMasterId r:id="rId49"/>
  </p:notesMasterIdLst>
  <p:sldIdLst>
    <p:sldId id="275" r:id="rId4"/>
    <p:sldId id="1388" r:id="rId5"/>
    <p:sldId id="1093" r:id="rId6"/>
    <p:sldId id="1085" r:id="rId7"/>
    <p:sldId id="1274" r:id="rId8"/>
    <p:sldId id="1246" r:id="rId9"/>
    <p:sldId id="280" r:id="rId10"/>
    <p:sldId id="1247" r:id="rId11"/>
    <p:sldId id="262" r:id="rId12"/>
    <p:sldId id="1243" r:id="rId13"/>
    <p:sldId id="287" r:id="rId14"/>
    <p:sldId id="1248" r:id="rId15"/>
    <p:sldId id="1262" r:id="rId16"/>
    <p:sldId id="1383" r:id="rId17"/>
    <p:sldId id="1385" r:id="rId18"/>
    <p:sldId id="1271" r:id="rId19"/>
    <p:sldId id="1386" r:id="rId20"/>
    <p:sldId id="624" r:id="rId21"/>
    <p:sldId id="1397" r:id="rId22"/>
    <p:sldId id="1387" r:id="rId23"/>
    <p:sldId id="1389" r:id="rId24"/>
    <p:sldId id="1103" r:id="rId25"/>
    <p:sldId id="1390" r:id="rId26"/>
    <p:sldId id="608" r:id="rId27"/>
    <p:sldId id="531" r:id="rId28"/>
    <p:sldId id="537" r:id="rId29"/>
    <p:sldId id="779" r:id="rId30"/>
    <p:sldId id="609" r:id="rId31"/>
    <p:sldId id="534" r:id="rId32"/>
    <p:sldId id="1391" r:id="rId33"/>
    <p:sldId id="1268" r:id="rId34"/>
    <p:sldId id="1394" r:id="rId35"/>
    <p:sldId id="1392" r:id="rId36"/>
    <p:sldId id="1395" r:id="rId37"/>
    <p:sldId id="1396" r:id="rId38"/>
    <p:sldId id="1398" r:id="rId39"/>
    <p:sldId id="1280" r:id="rId40"/>
    <p:sldId id="1100" r:id="rId41"/>
    <p:sldId id="1282" r:id="rId42"/>
    <p:sldId id="1281" r:id="rId43"/>
    <p:sldId id="1278" r:id="rId44"/>
    <p:sldId id="1283" r:id="rId45"/>
    <p:sldId id="1285" r:id="rId46"/>
    <p:sldId id="1284" r:id="rId47"/>
    <p:sldId id="277" r:id="rId48"/>
  </p:sldIdLst>
  <p:sldSz cx="12192000" cy="6858000"/>
  <p:notesSz cx="6797675" cy="987425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dvards Kušners" initials="EK" lastIdx="4" clrIdx="0">
    <p:extLst>
      <p:ext uri="{19B8F6BF-5375-455C-9EA6-DF929625EA0E}">
        <p15:presenceInfo xmlns:p15="http://schemas.microsoft.com/office/powerpoint/2012/main" userId="S::Edvards@bank.lv::ea77efe1-ae13-40d0-a5f7-8b28eb480102" providerId="AD"/>
      </p:ext>
    </p:extLst>
  </p:cmAuthor>
  <p:cmAuthor id="2" name="Varis Vagotiņš-Vagulis" initials="VV" lastIdx="3" clrIdx="1">
    <p:extLst>
      <p:ext uri="{19B8F6BF-5375-455C-9EA6-DF929625EA0E}">
        <p15:presenceInfo xmlns:p15="http://schemas.microsoft.com/office/powerpoint/2012/main" userId="S::VarisV@bank.lv::688a74e9-8842-4d76-9dec-fcbb8a25522f" providerId="AD"/>
      </p:ext>
    </p:extLst>
  </p:cmAuthor>
  <p:cmAuthor id="3" name="Latvijas Banka" initials="LB" lastIdx="1" clrIdx="2">
    <p:extLst>
      <p:ext uri="{19B8F6BF-5375-455C-9EA6-DF929625EA0E}">
        <p15:presenceInfo xmlns:p15="http://schemas.microsoft.com/office/powerpoint/2012/main" userId="Latvijas Ban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357F"/>
    <a:srgbClr val="FDF4E2"/>
    <a:srgbClr val="F6CA72"/>
    <a:srgbClr val="4D89BB"/>
    <a:srgbClr val="323282"/>
    <a:srgbClr val="898989"/>
    <a:srgbClr val="414042"/>
    <a:srgbClr val="1B53A6"/>
    <a:srgbClr val="45885A"/>
    <a:srgbClr val="8B7D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24" autoAdjust="0"/>
    <p:restoredTop sz="92949" autoAdjust="0"/>
  </p:normalViewPr>
  <p:slideViewPr>
    <p:cSldViewPr snapToGrid="0" showGuides="1">
      <p:cViewPr varScale="1">
        <p:scale>
          <a:sx n="96" d="100"/>
          <a:sy n="96" d="100"/>
        </p:scale>
        <p:origin x="84" y="22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Darbgr&#257;mata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5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2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3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4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5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6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8.xlsx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9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0.xlsx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1.xlsx"/><Relationship Id="rId2" Type="http://schemas.microsoft.com/office/2011/relationships/chartColorStyle" Target="colors36.xml"/><Relationship Id="rId1" Type="http://schemas.microsoft.com/office/2011/relationships/chartStyle" Target="style36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2.xlsx"/><Relationship Id="rId2" Type="http://schemas.microsoft.com/office/2011/relationships/chartColorStyle" Target="colors37.xml"/><Relationship Id="rId1" Type="http://schemas.microsoft.com/office/2011/relationships/chartStyle" Target="style37.xml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VentsV\Documents\Work\Miscellaneous\de-trend\De-trending%20GDP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291830708661422E-2"/>
          <c:y val="4.4153931016228699E-2"/>
          <c:w val="0.88979150262467188"/>
          <c:h val="0.6770543775891367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Peļņa pirms sadales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D3411F3A-D8FA-472B-9C4C-62535F8A8559}" type="VALUE">
                      <a:rPr lang="en-US" b="1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BBF6-473F-A285-7387393112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Latvija</c:v>
                </c:pt>
                <c:pt idx="1">
                  <c:v>Igaunija</c:v>
                </c:pt>
                <c:pt idx="2">
                  <c:v>Lietuva</c:v>
                </c:pt>
              </c:strCache>
            </c:strRef>
          </c:cat>
          <c:val>
            <c:numRef>
              <c:f>Lapa1!$B$2:$B$4</c:f>
              <c:numCache>
                <c:formatCode>#,##0.0</c:formatCode>
                <c:ptCount val="3"/>
                <c:pt idx="0" formatCode="0.0">
                  <c:v>117</c:v>
                </c:pt>
                <c:pt idx="1">
                  <c:v>96.797999999999988</c:v>
                </c:pt>
                <c:pt idx="2">
                  <c:v>134.65899999999999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BF6-473F-A285-7387393112FF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Peļņas daļas ieskaitījums valsts budžetā</c:v>
                </c:pt>
              </c:strCache>
            </c:strRef>
          </c:tx>
          <c:spPr>
            <a:solidFill>
              <a:srgbClr val="323282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rgbClr val="2B357F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BBF6-473F-A285-7387393112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Lapa1!$A$2:$A$4</c:f>
              <c:strCache>
                <c:ptCount val="3"/>
                <c:pt idx="0">
                  <c:v>Latvija</c:v>
                </c:pt>
                <c:pt idx="1">
                  <c:v>Igaunija</c:v>
                </c:pt>
                <c:pt idx="2">
                  <c:v>Lietuva</c:v>
                </c:pt>
              </c:strCache>
            </c:strRef>
          </c:cat>
          <c:val>
            <c:numRef>
              <c:f>Lapa1!$C$2:$C$4</c:f>
              <c:numCache>
                <c:formatCode>#,##0.0</c:formatCode>
                <c:ptCount val="3"/>
                <c:pt idx="0">
                  <c:v>76.791120716500004</c:v>
                </c:pt>
                <c:pt idx="1">
                  <c:v>24.219947999999999</c:v>
                </c:pt>
                <c:pt idx="2">
                  <c:v>53.360869710000003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BF6-473F-A285-7387393112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overlap val="-5"/>
        <c:axId val="697998816"/>
        <c:axId val="697999144"/>
      </c:barChart>
      <c:catAx>
        <c:axId val="697998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697999144"/>
        <c:crosses val="autoZero"/>
        <c:auto val="1"/>
        <c:lblAlgn val="ctr"/>
        <c:lblOffset val="100"/>
        <c:noMultiLvlLbl val="0"/>
      </c:catAx>
      <c:valAx>
        <c:axId val="697999144"/>
        <c:scaling>
          <c:orientation val="minMax"/>
          <c:max val="200"/>
        </c:scaling>
        <c:delete val="0"/>
        <c:axPos val="l"/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697998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B3990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09655010539715"/>
          <c:y val="3.304148034242517E-2"/>
          <c:w val="0.84837458190960668"/>
          <c:h val="0.6602760691879278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Latvija </c:v>
                </c:pt>
              </c:strCache>
            </c:strRef>
          </c:tx>
          <c:spPr>
            <a:ln w="38100" cap="rnd">
              <a:solidFill>
                <a:srgbClr val="E34B2D"/>
              </a:solidFill>
              <a:round/>
            </a:ln>
            <a:effectLst/>
          </c:spPr>
          <c:marker>
            <c:symbol val="none"/>
          </c:marker>
          <c:cat>
            <c:strRef>
              <c:f>Sheet1!$A$2:$A$65</c:f>
              <c:strCache>
                <c:ptCount val="64"/>
                <c:pt idx="0">
                  <c:v>2014 Jan</c:v>
                </c:pt>
                <c:pt idx="1">
                  <c:v>Feb</c:v>
                </c:pt>
                <c:pt idx="2">
                  <c:v>Marts</c:v>
                </c:pt>
                <c:pt idx="3">
                  <c:v>Apr</c:v>
                </c:pt>
                <c:pt idx="4">
                  <c:v>Mai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  <c:pt idx="12">
                  <c:v>2015 Jan</c:v>
                </c:pt>
                <c:pt idx="13">
                  <c:v>Feb</c:v>
                </c:pt>
                <c:pt idx="14">
                  <c:v>Marts</c:v>
                </c:pt>
                <c:pt idx="15">
                  <c:v>Apr</c:v>
                </c:pt>
                <c:pt idx="16">
                  <c:v>Mai</c:v>
                </c:pt>
                <c:pt idx="17">
                  <c:v>Jūn</c:v>
                </c:pt>
                <c:pt idx="18">
                  <c:v>Jūl</c:v>
                </c:pt>
                <c:pt idx="19">
                  <c:v>Aug</c:v>
                </c:pt>
                <c:pt idx="20">
                  <c:v>Sept</c:v>
                </c:pt>
                <c:pt idx="21">
                  <c:v>Okt</c:v>
                </c:pt>
                <c:pt idx="22">
                  <c:v>Nov</c:v>
                </c:pt>
                <c:pt idx="23">
                  <c:v>Dec</c:v>
                </c:pt>
                <c:pt idx="24">
                  <c:v>2016 Jan</c:v>
                </c:pt>
                <c:pt idx="25">
                  <c:v>Feb</c:v>
                </c:pt>
                <c:pt idx="26">
                  <c:v>Marts</c:v>
                </c:pt>
                <c:pt idx="27">
                  <c:v>Apr</c:v>
                </c:pt>
                <c:pt idx="28">
                  <c:v>Mai</c:v>
                </c:pt>
                <c:pt idx="29">
                  <c:v>Jūn</c:v>
                </c:pt>
                <c:pt idx="30">
                  <c:v>Jūl</c:v>
                </c:pt>
                <c:pt idx="31">
                  <c:v>Aug</c:v>
                </c:pt>
                <c:pt idx="32">
                  <c:v>Sept</c:v>
                </c:pt>
                <c:pt idx="33">
                  <c:v>Okt</c:v>
                </c:pt>
                <c:pt idx="34">
                  <c:v>Nov</c:v>
                </c:pt>
                <c:pt idx="35">
                  <c:v>Dec</c:v>
                </c:pt>
                <c:pt idx="36">
                  <c:v>2017 Jan</c:v>
                </c:pt>
                <c:pt idx="37">
                  <c:v>Feb</c:v>
                </c:pt>
                <c:pt idx="38">
                  <c:v>Marts</c:v>
                </c:pt>
                <c:pt idx="39">
                  <c:v>Apr</c:v>
                </c:pt>
                <c:pt idx="40">
                  <c:v>Mai</c:v>
                </c:pt>
                <c:pt idx="41">
                  <c:v>Jūn</c:v>
                </c:pt>
                <c:pt idx="42">
                  <c:v>Jūl</c:v>
                </c:pt>
                <c:pt idx="43">
                  <c:v>Aug</c:v>
                </c:pt>
                <c:pt idx="44">
                  <c:v>Sept</c:v>
                </c:pt>
                <c:pt idx="45">
                  <c:v>Okt</c:v>
                </c:pt>
                <c:pt idx="46">
                  <c:v>Nov</c:v>
                </c:pt>
                <c:pt idx="47">
                  <c:v>Dec</c:v>
                </c:pt>
                <c:pt idx="48">
                  <c:v>2018 Jan</c:v>
                </c:pt>
                <c:pt idx="49">
                  <c:v>Feb</c:v>
                </c:pt>
                <c:pt idx="50">
                  <c:v>Marts</c:v>
                </c:pt>
                <c:pt idx="51">
                  <c:v>Apr</c:v>
                </c:pt>
                <c:pt idx="52">
                  <c:v>Mai</c:v>
                </c:pt>
                <c:pt idx="53">
                  <c:v>Jūn</c:v>
                </c:pt>
                <c:pt idx="54">
                  <c:v>Jūl</c:v>
                </c:pt>
                <c:pt idx="55">
                  <c:v>Aug</c:v>
                </c:pt>
                <c:pt idx="56">
                  <c:v>Sept</c:v>
                </c:pt>
                <c:pt idx="57">
                  <c:v>Okt</c:v>
                </c:pt>
                <c:pt idx="58">
                  <c:v>Nov</c:v>
                </c:pt>
                <c:pt idx="59">
                  <c:v>Dec</c:v>
                </c:pt>
                <c:pt idx="60">
                  <c:v>2019 Jan</c:v>
                </c:pt>
                <c:pt idx="61">
                  <c:v>Feb</c:v>
                </c:pt>
                <c:pt idx="62">
                  <c:v>Mar</c:v>
                </c:pt>
                <c:pt idx="63">
                  <c:v>Apr</c:v>
                </c:pt>
              </c:strCache>
            </c:strRef>
          </c:cat>
          <c:val>
            <c:numRef>
              <c:f>Sheet1!$B$2:$B$65</c:f>
              <c:numCache>
                <c:formatCode>General</c:formatCode>
                <c:ptCount val="64"/>
                <c:pt idx="0">
                  <c:v>104.2</c:v>
                </c:pt>
                <c:pt idx="1">
                  <c:v>104.8</c:v>
                </c:pt>
                <c:pt idx="2">
                  <c:v>102.7</c:v>
                </c:pt>
                <c:pt idx="3">
                  <c:v>103.5</c:v>
                </c:pt>
                <c:pt idx="4">
                  <c:v>101.9</c:v>
                </c:pt>
                <c:pt idx="5">
                  <c:v>101.7</c:v>
                </c:pt>
                <c:pt idx="6">
                  <c:v>102.9</c:v>
                </c:pt>
                <c:pt idx="7">
                  <c:v>101.4</c:v>
                </c:pt>
                <c:pt idx="8">
                  <c:v>100.7</c:v>
                </c:pt>
                <c:pt idx="9">
                  <c:v>101.5</c:v>
                </c:pt>
                <c:pt idx="10">
                  <c:v>102.9</c:v>
                </c:pt>
                <c:pt idx="11">
                  <c:v>101.7</c:v>
                </c:pt>
                <c:pt idx="12">
                  <c:v>101.2</c:v>
                </c:pt>
                <c:pt idx="13">
                  <c:v>100.8</c:v>
                </c:pt>
                <c:pt idx="14">
                  <c:v>101.9</c:v>
                </c:pt>
                <c:pt idx="15">
                  <c:v>102.4</c:v>
                </c:pt>
                <c:pt idx="16">
                  <c:v>102</c:v>
                </c:pt>
                <c:pt idx="17">
                  <c:v>100.4</c:v>
                </c:pt>
                <c:pt idx="18">
                  <c:v>101</c:v>
                </c:pt>
                <c:pt idx="19">
                  <c:v>102.5</c:v>
                </c:pt>
                <c:pt idx="20">
                  <c:v>100.4</c:v>
                </c:pt>
                <c:pt idx="21">
                  <c:v>101.5</c:v>
                </c:pt>
                <c:pt idx="22">
                  <c:v>100.7</c:v>
                </c:pt>
                <c:pt idx="23">
                  <c:v>101.1</c:v>
                </c:pt>
                <c:pt idx="24">
                  <c:v>102</c:v>
                </c:pt>
                <c:pt idx="25">
                  <c:v>101.6</c:v>
                </c:pt>
                <c:pt idx="26">
                  <c:v>102.7</c:v>
                </c:pt>
                <c:pt idx="27">
                  <c:v>102.8</c:v>
                </c:pt>
                <c:pt idx="28">
                  <c:v>102.9</c:v>
                </c:pt>
                <c:pt idx="29">
                  <c:v>103.5</c:v>
                </c:pt>
                <c:pt idx="30">
                  <c:v>103.5</c:v>
                </c:pt>
                <c:pt idx="31">
                  <c:v>101.8</c:v>
                </c:pt>
                <c:pt idx="32">
                  <c:v>103.4</c:v>
                </c:pt>
                <c:pt idx="33">
                  <c:v>102.1</c:v>
                </c:pt>
                <c:pt idx="34">
                  <c:v>102.7</c:v>
                </c:pt>
                <c:pt idx="35">
                  <c:v>102.8</c:v>
                </c:pt>
                <c:pt idx="36">
                  <c:v>102.4</c:v>
                </c:pt>
                <c:pt idx="37">
                  <c:v>103.4</c:v>
                </c:pt>
                <c:pt idx="38">
                  <c:v>104</c:v>
                </c:pt>
                <c:pt idx="39">
                  <c:v>104</c:v>
                </c:pt>
                <c:pt idx="40">
                  <c:v>104.1</c:v>
                </c:pt>
                <c:pt idx="41">
                  <c:v>104.6</c:v>
                </c:pt>
                <c:pt idx="42">
                  <c:v>103.9</c:v>
                </c:pt>
                <c:pt idx="43">
                  <c:v>104.8</c:v>
                </c:pt>
                <c:pt idx="44">
                  <c:v>105.2</c:v>
                </c:pt>
                <c:pt idx="45">
                  <c:v>106</c:v>
                </c:pt>
                <c:pt idx="46">
                  <c:v>105.7</c:v>
                </c:pt>
                <c:pt idx="47">
                  <c:v>106.4</c:v>
                </c:pt>
                <c:pt idx="48">
                  <c:v>106.7</c:v>
                </c:pt>
                <c:pt idx="49">
                  <c:v>105.6</c:v>
                </c:pt>
                <c:pt idx="50">
                  <c:v>104.3</c:v>
                </c:pt>
                <c:pt idx="51">
                  <c:v>103.6</c:v>
                </c:pt>
                <c:pt idx="52">
                  <c:v>103.8</c:v>
                </c:pt>
                <c:pt idx="53">
                  <c:v>104</c:v>
                </c:pt>
                <c:pt idx="54">
                  <c:v>104</c:v>
                </c:pt>
                <c:pt idx="55">
                  <c:v>105.1</c:v>
                </c:pt>
                <c:pt idx="56">
                  <c:v>105.1</c:v>
                </c:pt>
                <c:pt idx="57">
                  <c:v>104.9</c:v>
                </c:pt>
                <c:pt idx="58">
                  <c:v>105.2</c:v>
                </c:pt>
                <c:pt idx="59">
                  <c:v>106.2</c:v>
                </c:pt>
                <c:pt idx="60">
                  <c:v>105.6</c:v>
                </c:pt>
                <c:pt idx="61">
                  <c:v>104.3</c:v>
                </c:pt>
                <c:pt idx="62">
                  <c:v>105.1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3E3-4DCE-B6E5-B99249224B0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Igaunija</c:v>
                </c:pt>
              </c:strCache>
            </c:strRef>
          </c:tx>
          <c:spPr>
            <a:ln w="38100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Sheet1!$A$2:$A$65</c:f>
              <c:strCache>
                <c:ptCount val="64"/>
                <c:pt idx="0">
                  <c:v>2014 Jan</c:v>
                </c:pt>
                <c:pt idx="1">
                  <c:v>Feb</c:v>
                </c:pt>
                <c:pt idx="2">
                  <c:v>Marts</c:v>
                </c:pt>
                <c:pt idx="3">
                  <c:v>Apr</c:v>
                </c:pt>
                <c:pt idx="4">
                  <c:v>Mai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  <c:pt idx="12">
                  <c:v>2015 Jan</c:v>
                </c:pt>
                <c:pt idx="13">
                  <c:v>Feb</c:v>
                </c:pt>
                <c:pt idx="14">
                  <c:v>Marts</c:v>
                </c:pt>
                <c:pt idx="15">
                  <c:v>Apr</c:v>
                </c:pt>
                <c:pt idx="16">
                  <c:v>Mai</c:v>
                </c:pt>
                <c:pt idx="17">
                  <c:v>Jūn</c:v>
                </c:pt>
                <c:pt idx="18">
                  <c:v>Jūl</c:v>
                </c:pt>
                <c:pt idx="19">
                  <c:v>Aug</c:v>
                </c:pt>
                <c:pt idx="20">
                  <c:v>Sept</c:v>
                </c:pt>
                <c:pt idx="21">
                  <c:v>Okt</c:v>
                </c:pt>
                <c:pt idx="22">
                  <c:v>Nov</c:v>
                </c:pt>
                <c:pt idx="23">
                  <c:v>Dec</c:v>
                </c:pt>
                <c:pt idx="24">
                  <c:v>2016 Jan</c:v>
                </c:pt>
                <c:pt idx="25">
                  <c:v>Feb</c:v>
                </c:pt>
                <c:pt idx="26">
                  <c:v>Marts</c:v>
                </c:pt>
                <c:pt idx="27">
                  <c:v>Apr</c:v>
                </c:pt>
                <c:pt idx="28">
                  <c:v>Mai</c:v>
                </c:pt>
                <c:pt idx="29">
                  <c:v>Jūn</c:v>
                </c:pt>
                <c:pt idx="30">
                  <c:v>Jūl</c:v>
                </c:pt>
                <c:pt idx="31">
                  <c:v>Aug</c:v>
                </c:pt>
                <c:pt idx="32">
                  <c:v>Sept</c:v>
                </c:pt>
                <c:pt idx="33">
                  <c:v>Okt</c:v>
                </c:pt>
                <c:pt idx="34">
                  <c:v>Nov</c:v>
                </c:pt>
                <c:pt idx="35">
                  <c:v>Dec</c:v>
                </c:pt>
                <c:pt idx="36">
                  <c:v>2017 Jan</c:v>
                </c:pt>
                <c:pt idx="37">
                  <c:v>Feb</c:v>
                </c:pt>
                <c:pt idx="38">
                  <c:v>Marts</c:v>
                </c:pt>
                <c:pt idx="39">
                  <c:v>Apr</c:v>
                </c:pt>
                <c:pt idx="40">
                  <c:v>Mai</c:v>
                </c:pt>
                <c:pt idx="41">
                  <c:v>Jūn</c:v>
                </c:pt>
                <c:pt idx="42">
                  <c:v>Jūl</c:v>
                </c:pt>
                <c:pt idx="43">
                  <c:v>Aug</c:v>
                </c:pt>
                <c:pt idx="44">
                  <c:v>Sept</c:v>
                </c:pt>
                <c:pt idx="45">
                  <c:v>Okt</c:v>
                </c:pt>
                <c:pt idx="46">
                  <c:v>Nov</c:v>
                </c:pt>
                <c:pt idx="47">
                  <c:v>Dec</c:v>
                </c:pt>
                <c:pt idx="48">
                  <c:v>2018 Jan</c:v>
                </c:pt>
                <c:pt idx="49">
                  <c:v>Feb</c:v>
                </c:pt>
                <c:pt idx="50">
                  <c:v>Marts</c:v>
                </c:pt>
                <c:pt idx="51">
                  <c:v>Apr</c:v>
                </c:pt>
                <c:pt idx="52">
                  <c:v>Mai</c:v>
                </c:pt>
                <c:pt idx="53">
                  <c:v>Jūn</c:v>
                </c:pt>
                <c:pt idx="54">
                  <c:v>Jūl</c:v>
                </c:pt>
                <c:pt idx="55">
                  <c:v>Aug</c:v>
                </c:pt>
                <c:pt idx="56">
                  <c:v>Sept</c:v>
                </c:pt>
                <c:pt idx="57">
                  <c:v>Okt</c:v>
                </c:pt>
                <c:pt idx="58">
                  <c:v>Nov</c:v>
                </c:pt>
                <c:pt idx="59">
                  <c:v>Dec</c:v>
                </c:pt>
                <c:pt idx="60">
                  <c:v>2019 Jan</c:v>
                </c:pt>
                <c:pt idx="61">
                  <c:v>Feb</c:v>
                </c:pt>
                <c:pt idx="62">
                  <c:v>Mar</c:v>
                </c:pt>
                <c:pt idx="63">
                  <c:v>Apr</c:v>
                </c:pt>
              </c:strCache>
            </c:strRef>
          </c:cat>
          <c:val>
            <c:numRef>
              <c:f>Sheet1!$C$2:$C$65</c:f>
              <c:numCache>
                <c:formatCode>General</c:formatCode>
                <c:ptCount val="64"/>
                <c:pt idx="0">
                  <c:v>103.5</c:v>
                </c:pt>
                <c:pt idx="1">
                  <c:v>101.9</c:v>
                </c:pt>
                <c:pt idx="2">
                  <c:v>101.4</c:v>
                </c:pt>
                <c:pt idx="3">
                  <c:v>101.4</c:v>
                </c:pt>
                <c:pt idx="4">
                  <c:v>97.7</c:v>
                </c:pt>
                <c:pt idx="5">
                  <c:v>96.5</c:v>
                </c:pt>
                <c:pt idx="6">
                  <c:v>95.5</c:v>
                </c:pt>
                <c:pt idx="7">
                  <c:v>98.5</c:v>
                </c:pt>
                <c:pt idx="8">
                  <c:v>98.4</c:v>
                </c:pt>
                <c:pt idx="9">
                  <c:v>100.2</c:v>
                </c:pt>
                <c:pt idx="10">
                  <c:v>101.4</c:v>
                </c:pt>
                <c:pt idx="11">
                  <c:v>100.7</c:v>
                </c:pt>
                <c:pt idx="12">
                  <c:v>99.4</c:v>
                </c:pt>
                <c:pt idx="13">
                  <c:v>96.5</c:v>
                </c:pt>
                <c:pt idx="14">
                  <c:v>94.6</c:v>
                </c:pt>
                <c:pt idx="15">
                  <c:v>95</c:v>
                </c:pt>
                <c:pt idx="16">
                  <c:v>94.1</c:v>
                </c:pt>
                <c:pt idx="17">
                  <c:v>93.1</c:v>
                </c:pt>
                <c:pt idx="18">
                  <c:v>94.6</c:v>
                </c:pt>
                <c:pt idx="19">
                  <c:v>95.5</c:v>
                </c:pt>
                <c:pt idx="20">
                  <c:v>96.4</c:v>
                </c:pt>
                <c:pt idx="21">
                  <c:v>98.8</c:v>
                </c:pt>
                <c:pt idx="22">
                  <c:v>98.3</c:v>
                </c:pt>
                <c:pt idx="23">
                  <c:v>98.6</c:v>
                </c:pt>
                <c:pt idx="24">
                  <c:v>99.9</c:v>
                </c:pt>
                <c:pt idx="25">
                  <c:v>97.5</c:v>
                </c:pt>
                <c:pt idx="26">
                  <c:v>98.1</c:v>
                </c:pt>
                <c:pt idx="27">
                  <c:v>98.5</c:v>
                </c:pt>
                <c:pt idx="28">
                  <c:v>98.7</c:v>
                </c:pt>
                <c:pt idx="29">
                  <c:v>99.2</c:v>
                </c:pt>
                <c:pt idx="30">
                  <c:v>100.9</c:v>
                </c:pt>
                <c:pt idx="31">
                  <c:v>99.8</c:v>
                </c:pt>
                <c:pt idx="32">
                  <c:v>102</c:v>
                </c:pt>
                <c:pt idx="33">
                  <c:v>102.7</c:v>
                </c:pt>
                <c:pt idx="34">
                  <c:v>101.4</c:v>
                </c:pt>
                <c:pt idx="35">
                  <c:v>103.1</c:v>
                </c:pt>
                <c:pt idx="36">
                  <c:v>102.8</c:v>
                </c:pt>
                <c:pt idx="37">
                  <c:v>105.8</c:v>
                </c:pt>
                <c:pt idx="38">
                  <c:v>104.4</c:v>
                </c:pt>
                <c:pt idx="39">
                  <c:v>105.9</c:v>
                </c:pt>
                <c:pt idx="40">
                  <c:v>104.3</c:v>
                </c:pt>
                <c:pt idx="41">
                  <c:v>108.1</c:v>
                </c:pt>
                <c:pt idx="42">
                  <c:v>108.1</c:v>
                </c:pt>
                <c:pt idx="43">
                  <c:v>105.5</c:v>
                </c:pt>
                <c:pt idx="44">
                  <c:v>107</c:v>
                </c:pt>
                <c:pt idx="45">
                  <c:v>105.6</c:v>
                </c:pt>
                <c:pt idx="46">
                  <c:v>107.2</c:v>
                </c:pt>
                <c:pt idx="47">
                  <c:v>107.4</c:v>
                </c:pt>
                <c:pt idx="48">
                  <c:v>106.7</c:v>
                </c:pt>
                <c:pt idx="49">
                  <c:v>105.9</c:v>
                </c:pt>
                <c:pt idx="50">
                  <c:v>106.1</c:v>
                </c:pt>
                <c:pt idx="51">
                  <c:v>104.4</c:v>
                </c:pt>
                <c:pt idx="52">
                  <c:v>103.3</c:v>
                </c:pt>
                <c:pt idx="53">
                  <c:v>104.1</c:v>
                </c:pt>
                <c:pt idx="54">
                  <c:v>105.7</c:v>
                </c:pt>
                <c:pt idx="55">
                  <c:v>104.1</c:v>
                </c:pt>
                <c:pt idx="56">
                  <c:v>104.5</c:v>
                </c:pt>
                <c:pt idx="57">
                  <c:v>103.5</c:v>
                </c:pt>
                <c:pt idx="58">
                  <c:v>104.8</c:v>
                </c:pt>
                <c:pt idx="59">
                  <c:v>103.6</c:v>
                </c:pt>
                <c:pt idx="60">
                  <c:v>101.6</c:v>
                </c:pt>
                <c:pt idx="61">
                  <c:v>101.6</c:v>
                </c:pt>
                <c:pt idx="62">
                  <c:v>101.7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3E3-4DCE-B6E5-B99249224B0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Lietuva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strRef>
              <c:f>Sheet1!$A$2:$A$65</c:f>
              <c:strCache>
                <c:ptCount val="64"/>
                <c:pt idx="0">
                  <c:v>2014 Jan</c:v>
                </c:pt>
                <c:pt idx="1">
                  <c:v>Feb</c:v>
                </c:pt>
                <c:pt idx="2">
                  <c:v>Marts</c:v>
                </c:pt>
                <c:pt idx="3">
                  <c:v>Apr</c:v>
                </c:pt>
                <c:pt idx="4">
                  <c:v>Mai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  <c:pt idx="12">
                  <c:v>2015 Jan</c:v>
                </c:pt>
                <c:pt idx="13">
                  <c:v>Feb</c:v>
                </c:pt>
                <c:pt idx="14">
                  <c:v>Marts</c:v>
                </c:pt>
                <c:pt idx="15">
                  <c:v>Apr</c:v>
                </c:pt>
                <c:pt idx="16">
                  <c:v>Mai</c:v>
                </c:pt>
                <c:pt idx="17">
                  <c:v>Jūn</c:v>
                </c:pt>
                <c:pt idx="18">
                  <c:v>Jūl</c:v>
                </c:pt>
                <c:pt idx="19">
                  <c:v>Aug</c:v>
                </c:pt>
                <c:pt idx="20">
                  <c:v>Sept</c:v>
                </c:pt>
                <c:pt idx="21">
                  <c:v>Okt</c:v>
                </c:pt>
                <c:pt idx="22">
                  <c:v>Nov</c:v>
                </c:pt>
                <c:pt idx="23">
                  <c:v>Dec</c:v>
                </c:pt>
                <c:pt idx="24">
                  <c:v>2016 Jan</c:v>
                </c:pt>
                <c:pt idx="25">
                  <c:v>Feb</c:v>
                </c:pt>
                <c:pt idx="26">
                  <c:v>Marts</c:v>
                </c:pt>
                <c:pt idx="27">
                  <c:v>Apr</c:v>
                </c:pt>
                <c:pt idx="28">
                  <c:v>Mai</c:v>
                </c:pt>
                <c:pt idx="29">
                  <c:v>Jūn</c:v>
                </c:pt>
                <c:pt idx="30">
                  <c:v>Jūl</c:v>
                </c:pt>
                <c:pt idx="31">
                  <c:v>Aug</c:v>
                </c:pt>
                <c:pt idx="32">
                  <c:v>Sept</c:v>
                </c:pt>
                <c:pt idx="33">
                  <c:v>Okt</c:v>
                </c:pt>
                <c:pt idx="34">
                  <c:v>Nov</c:v>
                </c:pt>
                <c:pt idx="35">
                  <c:v>Dec</c:v>
                </c:pt>
                <c:pt idx="36">
                  <c:v>2017 Jan</c:v>
                </c:pt>
                <c:pt idx="37">
                  <c:v>Feb</c:v>
                </c:pt>
                <c:pt idx="38">
                  <c:v>Marts</c:v>
                </c:pt>
                <c:pt idx="39">
                  <c:v>Apr</c:v>
                </c:pt>
                <c:pt idx="40">
                  <c:v>Mai</c:v>
                </c:pt>
                <c:pt idx="41">
                  <c:v>Jūn</c:v>
                </c:pt>
                <c:pt idx="42">
                  <c:v>Jūl</c:v>
                </c:pt>
                <c:pt idx="43">
                  <c:v>Aug</c:v>
                </c:pt>
                <c:pt idx="44">
                  <c:v>Sept</c:v>
                </c:pt>
                <c:pt idx="45">
                  <c:v>Okt</c:v>
                </c:pt>
                <c:pt idx="46">
                  <c:v>Nov</c:v>
                </c:pt>
                <c:pt idx="47">
                  <c:v>Dec</c:v>
                </c:pt>
                <c:pt idx="48">
                  <c:v>2018 Jan</c:v>
                </c:pt>
                <c:pt idx="49">
                  <c:v>Feb</c:v>
                </c:pt>
                <c:pt idx="50">
                  <c:v>Marts</c:v>
                </c:pt>
                <c:pt idx="51">
                  <c:v>Apr</c:v>
                </c:pt>
                <c:pt idx="52">
                  <c:v>Mai</c:v>
                </c:pt>
                <c:pt idx="53">
                  <c:v>Jūn</c:v>
                </c:pt>
                <c:pt idx="54">
                  <c:v>Jūl</c:v>
                </c:pt>
                <c:pt idx="55">
                  <c:v>Aug</c:v>
                </c:pt>
                <c:pt idx="56">
                  <c:v>Sept</c:v>
                </c:pt>
                <c:pt idx="57">
                  <c:v>Okt</c:v>
                </c:pt>
                <c:pt idx="58">
                  <c:v>Nov</c:v>
                </c:pt>
                <c:pt idx="59">
                  <c:v>Dec</c:v>
                </c:pt>
                <c:pt idx="60">
                  <c:v>2019 Jan</c:v>
                </c:pt>
                <c:pt idx="61">
                  <c:v>Feb</c:v>
                </c:pt>
                <c:pt idx="62">
                  <c:v>Mar</c:v>
                </c:pt>
                <c:pt idx="63">
                  <c:v>Apr</c:v>
                </c:pt>
              </c:strCache>
            </c:strRef>
          </c:cat>
          <c:val>
            <c:numRef>
              <c:f>Sheet1!$D$2:$D$65</c:f>
              <c:numCache>
                <c:formatCode>General</c:formatCode>
                <c:ptCount val="64"/>
                <c:pt idx="0">
                  <c:v>103.3</c:v>
                </c:pt>
                <c:pt idx="1">
                  <c:v>103.7</c:v>
                </c:pt>
                <c:pt idx="2">
                  <c:v>103.9</c:v>
                </c:pt>
                <c:pt idx="3">
                  <c:v>103.1</c:v>
                </c:pt>
                <c:pt idx="4">
                  <c:v>101.5</c:v>
                </c:pt>
                <c:pt idx="5">
                  <c:v>100.2</c:v>
                </c:pt>
                <c:pt idx="6">
                  <c:v>98.3</c:v>
                </c:pt>
                <c:pt idx="7">
                  <c:v>99.1</c:v>
                </c:pt>
                <c:pt idx="8">
                  <c:v>97.7</c:v>
                </c:pt>
                <c:pt idx="9">
                  <c:v>102.9</c:v>
                </c:pt>
                <c:pt idx="10">
                  <c:v>103.7</c:v>
                </c:pt>
                <c:pt idx="11">
                  <c:v>100.1</c:v>
                </c:pt>
                <c:pt idx="12">
                  <c:v>99</c:v>
                </c:pt>
                <c:pt idx="13">
                  <c:v>100.3</c:v>
                </c:pt>
                <c:pt idx="14">
                  <c:v>102.3</c:v>
                </c:pt>
                <c:pt idx="15">
                  <c:v>102.8</c:v>
                </c:pt>
                <c:pt idx="16">
                  <c:v>99.9</c:v>
                </c:pt>
                <c:pt idx="17">
                  <c:v>99.8</c:v>
                </c:pt>
                <c:pt idx="18">
                  <c:v>101.7</c:v>
                </c:pt>
                <c:pt idx="19">
                  <c:v>101</c:v>
                </c:pt>
                <c:pt idx="20">
                  <c:v>102.7</c:v>
                </c:pt>
                <c:pt idx="21">
                  <c:v>103.6</c:v>
                </c:pt>
                <c:pt idx="22">
                  <c:v>104.2</c:v>
                </c:pt>
                <c:pt idx="23">
                  <c:v>103.7</c:v>
                </c:pt>
                <c:pt idx="24">
                  <c:v>104.5</c:v>
                </c:pt>
                <c:pt idx="25">
                  <c:v>103.3</c:v>
                </c:pt>
                <c:pt idx="26">
                  <c:v>103.8</c:v>
                </c:pt>
                <c:pt idx="27">
                  <c:v>102.2</c:v>
                </c:pt>
                <c:pt idx="28">
                  <c:v>102.4</c:v>
                </c:pt>
                <c:pt idx="29">
                  <c:v>101.7</c:v>
                </c:pt>
                <c:pt idx="30">
                  <c:v>101.7</c:v>
                </c:pt>
                <c:pt idx="31">
                  <c:v>104</c:v>
                </c:pt>
                <c:pt idx="32">
                  <c:v>105.3</c:v>
                </c:pt>
                <c:pt idx="33">
                  <c:v>104.3</c:v>
                </c:pt>
                <c:pt idx="34">
                  <c:v>107</c:v>
                </c:pt>
                <c:pt idx="35">
                  <c:v>109.4</c:v>
                </c:pt>
                <c:pt idx="36">
                  <c:v>106.9</c:v>
                </c:pt>
                <c:pt idx="37">
                  <c:v>105.7</c:v>
                </c:pt>
                <c:pt idx="38">
                  <c:v>104.4</c:v>
                </c:pt>
                <c:pt idx="39">
                  <c:v>104.9</c:v>
                </c:pt>
                <c:pt idx="40">
                  <c:v>104.7</c:v>
                </c:pt>
                <c:pt idx="41">
                  <c:v>105.7</c:v>
                </c:pt>
                <c:pt idx="42">
                  <c:v>108.3</c:v>
                </c:pt>
                <c:pt idx="43">
                  <c:v>108.3</c:v>
                </c:pt>
                <c:pt idx="44">
                  <c:v>109</c:v>
                </c:pt>
                <c:pt idx="45">
                  <c:v>108</c:v>
                </c:pt>
                <c:pt idx="46">
                  <c:v>107.7</c:v>
                </c:pt>
                <c:pt idx="47">
                  <c:v>109.5</c:v>
                </c:pt>
                <c:pt idx="48">
                  <c:v>108.6</c:v>
                </c:pt>
                <c:pt idx="49">
                  <c:v>109.9</c:v>
                </c:pt>
                <c:pt idx="50">
                  <c:v>109.1</c:v>
                </c:pt>
                <c:pt idx="51">
                  <c:v>111.5</c:v>
                </c:pt>
                <c:pt idx="52">
                  <c:v>112.1</c:v>
                </c:pt>
                <c:pt idx="53">
                  <c:v>113.3</c:v>
                </c:pt>
                <c:pt idx="54">
                  <c:v>113.5</c:v>
                </c:pt>
                <c:pt idx="55" formatCode="0.0">
                  <c:v>112.6</c:v>
                </c:pt>
                <c:pt idx="56" formatCode="0.0">
                  <c:v>112.5</c:v>
                </c:pt>
                <c:pt idx="57" formatCode="0.0">
                  <c:v>112.6</c:v>
                </c:pt>
                <c:pt idx="58" formatCode="0.0">
                  <c:v>112.1</c:v>
                </c:pt>
                <c:pt idx="59" formatCode="0.0">
                  <c:v>113</c:v>
                </c:pt>
                <c:pt idx="60" formatCode="0.0">
                  <c:v>112.4</c:v>
                </c:pt>
                <c:pt idx="61" formatCode="0.0">
                  <c:v>111.2</c:v>
                </c:pt>
                <c:pt idx="62" formatCode="0.0">
                  <c:v>110.8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3E3-4DCE-B6E5-B99249224B0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Column1</c:v>
                </c:pt>
              </c:strCache>
            </c:strRef>
          </c:tx>
          <c:spPr>
            <a:ln w="25400" cap="rnd">
              <a:solidFill>
                <a:srgbClr val="4D89BB"/>
              </a:solidFill>
              <a:round/>
            </a:ln>
            <a:effectLst/>
          </c:spPr>
          <c:marker>
            <c:symbol val="none"/>
          </c:marker>
          <c:cat>
            <c:strRef>
              <c:f>Sheet1!$A$2:$A$65</c:f>
              <c:strCache>
                <c:ptCount val="64"/>
                <c:pt idx="0">
                  <c:v>2014 Jan</c:v>
                </c:pt>
                <c:pt idx="1">
                  <c:v>Feb</c:v>
                </c:pt>
                <c:pt idx="2">
                  <c:v>Marts</c:v>
                </c:pt>
                <c:pt idx="3">
                  <c:v>Apr</c:v>
                </c:pt>
                <c:pt idx="4">
                  <c:v>Mai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Sept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  <c:pt idx="12">
                  <c:v>2015 Jan</c:v>
                </c:pt>
                <c:pt idx="13">
                  <c:v>Feb</c:v>
                </c:pt>
                <c:pt idx="14">
                  <c:v>Marts</c:v>
                </c:pt>
                <c:pt idx="15">
                  <c:v>Apr</c:v>
                </c:pt>
                <c:pt idx="16">
                  <c:v>Mai</c:v>
                </c:pt>
                <c:pt idx="17">
                  <c:v>Jūn</c:v>
                </c:pt>
                <c:pt idx="18">
                  <c:v>Jūl</c:v>
                </c:pt>
                <c:pt idx="19">
                  <c:v>Aug</c:v>
                </c:pt>
                <c:pt idx="20">
                  <c:v>Sept</c:v>
                </c:pt>
                <c:pt idx="21">
                  <c:v>Okt</c:v>
                </c:pt>
                <c:pt idx="22">
                  <c:v>Nov</c:v>
                </c:pt>
                <c:pt idx="23">
                  <c:v>Dec</c:v>
                </c:pt>
                <c:pt idx="24">
                  <c:v>2016 Jan</c:v>
                </c:pt>
                <c:pt idx="25">
                  <c:v>Feb</c:v>
                </c:pt>
                <c:pt idx="26">
                  <c:v>Marts</c:v>
                </c:pt>
                <c:pt idx="27">
                  <c:v>Apr</c:v>
                </c:pt>
                <c:pt idx="28">
                  <c:v>Mai</c:v>
                </c:pt>
                <c:pt idx="29">
                  <c:v>Jūn</c:v>
                </c:pt>
                <c:pt idx="30">
                  <c:v>Jūl</c:v>
                </c:pt>
                <c:pt idx="31">
                  <c:v>Aug</c:v>
                </c:pt>
                <c:pt idx="32">
                  <c:v>Sept</c:v>
                </c:pt>
                <c:pt idx="33">
                  <c:v>Okt</c:v>
                </c:pt>
                <c:pt idx="34">
                  <c:v>Nov</c:v>
                </c:pt>
                <c:pt idx="35">
                  <c:v>Dec</c:v>
                </c:pt>
                <c:pt idx="36">
                  <c:v>2017 Jan</c:v>
                </c:pt>
                <c:pt idx="37">
                  <c:v>Feb</c:v>
                </c:pt>
                <c:pt idx="38">
                  <c:v>Marts</c:v>
                </c:pt>
                <c:pt idx="39">
                  <c:v>Apr</c:v>
                </c:pt>
                <c:pt idx="40">
                  <c:v>Mai</c:v>
                </c:pt>
                <c:pt idx="41">
                  <c:v>Jūn</c:v>
                </c:pt>
                <c:pt idx="42">
                  <c:v>Jūl</c:v>
                </c:pt>
                <c:pt idx="43">
                  <c:v>Aug</c:v>
                </c:pt>
                <c:pt idx="44">
                  <c:v>Sept</c:v>
                </c:pt>
                <c:pt idx="45">
                  <c:v>Okt</c:v>
                </c:pt>
                <c:pt idx="46">
                  <c:v>Nov</c:v>
                </c:pt>
                <c:pt idx="47">
                  <c:v>Dec</c:v>
                </c:pt>
                <c:pt idx="48">
                  <c:v>2018 Jan</c:v>
                </c:pt>
                <c:pt idx="49">
                  <c:v>Feb</c:v>
                </c:pt>
                <c:pt idx="50">
                  <c:v>Marts</c:v>
                </c:pt>
                <c:pt idx="51">
                  <c:v>Apr</c:v>
                </c:pt>
                <c:pt idx="52">
                  <c:v>Mai</c:v>
                </c:pt>
                <c:pt idx="53">
                  <c:v>Jūn</c:v>
                </c:pt>
                <c:pt idx="54">
                  <c:v>Jūl</c:v>
                </c:pt>
                <c:pt idx="55">
                  <c:v>Aug</c:v>
                </c:pt>
                <c:pt idx="56">
                  <c:v>Sept</c:v>
                </c:pt>
                <c:pt idx="57">
                  <c:v>Okt</c:v>
                </c:pt>
                <c:pt idx="58">
                  <c:v>Nov</c:v>
                </c:pt>
                <c:pt idx="59">
                  <c:v>Dec</c:v>
                </c:pt>
                <c:pt idx="60">
                  <c:v>2019 Jan</c:v>
                </c:pt>
                <c:pt idx="61">
                  <c:v>Feb</c:v>
                </c:pt>
                <c:pt idx="62">
                  <c:v>Mar</c:v>
                </c:pt>
                <c:pt idx="63">
                  <c:v>Apr</c:v>
                </c:pt>
              </c:strCache>
            </c:strRef>
          </c:cat>
          <c:val>
            <c:numRef>
              <c:f>Sheet1!$E$2:$E$65</c:f>
              <c:numCache>
                <c:formatCode>General</c:formatCode>
                <c:ptCount val="6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100</c:v>
                </c:pt>
                <c:pt idx="9">
                  <c:v>100</c:v>
                </c:pt>
                <c:pt idx="10">
                  <c:v>100</c:v>
                </c:pt>
                <c:pt idx="11">
                  <c:v>100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  <c:pt idx="16">
                  <c:v>100</c:v>
                </c:pt>
                <c:pt idx="17">
                  <c:v>100</c:v>
                </c:pt>
                <c:pt idx="18">
                  <c:v>100</c:v>
                </c:pt>
                <c:pt idx="19">
                  <c:v>100</c:v>
                </c:pt>
                <c:pt idx="20">
                  <c:v>100</c:v>
                </c:pt>
                <c:pt idx="21">
                  <c:v>100</c:v>
                </c:pt>
                <c:pt idx="22">
                  <c:v>100</c:v>
                </c:pt>
                <c:pt idx="23">
                  <c:v>100</c:v>
                </c:pt>
                <c:pt idx="24">
                  <c:v>100</c:v>
                </c:pt>
                <c:pt idx="25">
                  <c:v>100</c:v>
                </c:pt>
                <c:pt idx="26">
                  <c:v>100</c:v>
                </c:pt>
                <c:pt idx="27">
                  <c:v>100</c:v>
                </c:pt>
                <c:pt idx="28">
                  <c:v>100</c:v>
                </c:pt>
                <c:pt idx="29">
                  <c:v>100</c:v>
                </c:pt>
                <c:pt idx="30">
                  <c:v>100</c:v>
                </c:pt>
                <c:pt idx="31">
                  <c:v>100</c:v>
                </c:pt>
                <c:pt idx="32">
                  <c:v>100</c:v>
                </c:pt>
                <c:pt idx="33">
                  <c:v>100</c:v>
                </c:pt>
                <c:pt idx="34">
                  <c:v>100</c:v>
                </c:pt>
                <c:pt idx="35">
                  <c:v>100</c:v>
                </c:pt>
                <c:pt idx="36">
                  <c:v>100</c:v>
                </c:pt>
                <c:pt idx="37">
                  <c:v>100</c:v>
                </c:pt>
                <c:pt idx="38">
                  <c:v>100</c:v>
                </c:pt>
                <c:pt idx="39">
                  <c:v>100</c:v>
                </c:pt>
                <c:pt idx="40">
                  <c:v>100</c:v>
                </c:pt>
                <c:pt idx="41">
                  <c:v>100</c:v>
                </c:pt>
                <c:pt idx="42">
                  <c:v>100</c:v>
                </c:pt>
                <c:pt idx="43">
                  <c:v>100</c:v>
                </c:pt>
                <c:pt idx="44">
                  <c:v>100</c:v>
                </c:pt>
                <c:pt idx="45">
                  <c:v>100</c:v>
                </c:pt>
                <c:pt idx="46">
                  <c:v>100</c:v>
                </c:pt>
                <c:pt idx="47">
                  <c:v>100</c:v>
                </c:pt>
                <c:pt idx="48">
                  <c:v>100</c:v>
                </c:pt>
                <c:pt idx="49">
                  <c:v>100</c:v>
                </c:pt>
                <c:pt idx="50">
                  <c:v>100</c:v>
                </c:pt>
                <c:pt idx="51">
                  <c:v>100</c:v>
                </c:pt>
                <c:pt idx="52">
                  <c:v>100</c:v>
                </c:pt>
                <c:pt idx="53">
                  <c:v>100</c:v>
                </c:pt>
                <c:pt idx="54">
                  <c:v>100</c:v>
                </c:pt>
                <c:pt idx="55">
                  <c:v>100</c:v>
                </c:pt>
                <c:pt idx="56">
                  <c:v>100</c:v>
                </c:pt>
                <c:pt idx="57">
                  <c:v>100</c:v>
                </c:pt>
                <c:pt idx="58">
                  <c:v>100</c:v>
                </c:pt>
                <c:pt idx="59">
                  <c:v>100</c:v>
                </c:pt>
                <c:pt idx="60">
                  <c:v>100</c:v>
                </c:pt>
                <c:pt idx="61">
                  <c:v>100</c:v>
                </c:pt>
                <c:pt idx="62">
                  <c:v>100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3E3-4DCE-B6E5-B99249224B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09412768"/>
        <c:axId val="609408832"/>
      </c:lineChart>
      <c:catAx>
        <c:axId val="609412768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09408832"/>
        <c:crosses val="autoZero"/>
        <c:auto val="1"/>
        <c:lblAlgn val="ctr"/>
        <c:lblOffset val="100"/>
        <c:noMultiLvlLbl val="0"/>
      </c:catAx>
      <c:valAx>
        <c:axId val="609408832"/>
        <c:scaling>
          <c:orientation val="minMax"/>
          <c:min val="9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09412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2B357F"/>
          </a:solidFill>
        </a:defRPr>
      </a:pPr>
      <a:endParaRPr lang="lv-LV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3802900208002681E-2"/>
          <c:y val="4.2008361634352585E-2"/>
          <c:w val="0.58220585664373836"/>
          <c:h val="0.54245270177562988"/>
        </c:manualLayout>
      </c:layout>
      <c:barChart>
        <c:barDir val="col"/>
        <c:grouping val="clustered"/>
        <c:varyColors val="0"/>
        <c:ser>
          <c:idx val="3"/>
          <c:order val="3"/>
          <c:tx>
            <c:strRef>
              <c:f>Sheet1!$E$1</c:f>
              <c:strCache>
                <c:ptCount val="1"/>
                <c:pt idx="0">
                  <c:v>Kolonna1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2014 1. cet.</c:v>
                </c:pt>
                <c:pt idx="1">
                  <c:v>2. cet.</c:v>
                </c:pt>
                <c:pt idx="2">
                  <c:v>3. cet.</c:v>
                </c:pt>
                <c:pt idx="3">
                  <c:v>4. cet.</c:v>
                </c:pt>
                <c:pt idx="4">
                  <c:v>2015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2016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2017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2018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2019 1. cet.*</c:v>
                </c:pt>
              </c:strCache>
            </c:strRef>
          </c:cat>
          <c:val>
            <c:numRef>
              <c:f>Sheet1!$E$2:$E$22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0-3E78-44E5-881A-36F49439679C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Kolonna2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2014 1. cet.</c:v>
                </c:pt>
                <c:pt idx="1">
                  <c:v>2. cet.</c:v>
                </c:pt>
                <c:pt idx="2">
                  <c:v>3. cet.</c:v>
                </c:pt>
                <c:pt idx="3">
                  <c:v>4. cet.</c:v>
                </c:pt>
                <c:pt idx="4">
                  <c:v>2015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2016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2017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2018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2019 1. cet.*</c:v>
                </c:pt>
              </c:strCache>
            </c:strRef>
          </c:cat>
          <c:val>
            <c:numRef>
              <c:f>Sheet1!$F$2:$F$22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1-3E78-44E5-881A-36F49439679C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</c:strCache>
            </c:strRef>
          </c:tx>
          <c:spPr>
            <a:solidFill>
              <a:schemeClr val="tx2"/>
            </a:solidFill>
            <a:ln>
              <a:noFill/>
            </a:ln>
            <a:effectLst/>
          </c:spPr>
          <c:invertIfNegative val="0"/>
          <c:cat>
            <c:strRef>
              <c:f>Sheet1!$A$2:$A$22</c:f>
              <c:strCache>
                <c:ptCount val="21"/>
                <c:pt idx="0">
                  <c:v>2014 1. cet.</c:v>
                </c:pt>
                <c:pt idx="1">
                  <c:v>2. cet.</c:v>
                </c:pt>
                <c:pt idx="2">
                  <c:v>3. cet.</c:v>
                </c:pt>
                <c:pt idx="3">
                  <c:v>4. cet.</c:v>
                </c:pt>
                <c:pt idx="4">
                  <c:v>2015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2016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2017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2018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2019 1. cet.*</c:v>
                </c:pt>
              </c:strCache>
            </c:strRef>
          </c:cat>
          <c:val>
            <c:numRef>
              <c:f>Sheet1!$G$2:$G$22</c:f>
              <c:numCache>
                <c:formatCode>General</c:formatCode>
                <c:ptCount val="21"/>
              </c:numCache>
            </c:numRef>
          </c:val>
          <c:extLst>
            <c:ext xmlns:c16="http://schemas.microsoft.com/office/drawing/2014/chart" uri="{C3380CC4-5D6E-409C-BE32-E72D297353CC}">
              <c16:uniqueId val="{00000002-3E78-44E5-881A-36F4943967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043976"/>
        <c:axId val="551064640"/>
      </c:barChar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Latvija</c:v>
                </c:pt>
              </c:strCache>
            </c:strRef>
          </c:tx>
          <c:spPr>
            <a:ln w="38100" cap="rnd">
              <a:solidFill>
                <a:srgbClr val="E34B2D"/>
              </a:solidFill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2014 1. cet.</c:v>
                </c:pt>
                <c:pt idx="1">
                  <c:v>2. cet.</c:v>
                </c:pt>
                <c:pt idx="2">
                  <c:v>3. cet.</c:v>
                </c:pt>
                <c:pt idx="3">
                  <c:v>4. cet.</c:v>
                </c:pt>
                <c:pt idx="4">
                  <c:v>2015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2016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2017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2018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2019 1. cet.*</c:v>
                </c:pt>
              </c:strCache>
            </c:strRef>
          </c:cat>
          <c:val>
            <c:numRef>
              <c:f>Sheet1!$B$2:$B$22</c:f>
              <c:numCache>
                <c:formatCode>0.0</c:formatCode>
                <c:ptCount val="21"/>
                <c:pt idx="0">
                  <c:v>2.0027899561578315</c:v>
                </c:pt>
                <c:pt idx="1">
                  <c:v>2.4929698250932368</c:v>
                </c:pt>
                <c:pt idx="2">
                  <c:v>1.6610443668501274</c:v>
                </c:pt>
                <c:pt idx="3">
                  <c:v>1.7613023438266193</c:v>
                </c:pt>
                <c:pt idx="4">
                  <c:v>2.2545667676076904</c:v>
                </c:pt>
                <c:pt idx="5">
                  <c:v>2.8623688972777224</c:v>
                </c:pt>
                <c:pt idx="6">
                  <c:v>3.6132187142219512</c:v>
                </c:pt>
                <c:pt idx="7">
                  <c:v>2.546113370468158</c:v>
                </c:pt>
                <c:pt idx="8">
                  <c:v>1.7367546189266236</c:v>
                </c:pt>
                <c:pt idx="9">
                  <c:v>1.2201581476296772</c:v>
                </c:pt>
                <c:pt idx="10">
                  <c:v>0.56746886412585795</c:v>
                </c:pt>
                <c:pt idx="11">
                  <c:v>2.6858882790767717</c:v>
                </c:pt>
                <c:pt idx="12">
                  <c:v>4.1729266826923039</c:v>
                </c:pt>
                <c:pt idx="13">
                  <c:v>5.0965294260564011</c:v>
                </c:pt>
                <c:pt idx="14">
                  <c:v>5.776751461879396</c:v>
                </c:pt>
                <c:pt idx="15">
                  <c:v>4.8413962257243783</c:v>
                </c:pt>
                <c:pt idx="16">
                  <c:v>4.78637101135749</c:v>
                </c:pt>
                <c:pt idx="17">
                  <c:v>4.5826368389230847</c:v>
                </c:pt>
                <c:pt idx="18">
                  <c:v>5.2042253521126822</c:v>
                </c:pt>
                <c:pt idx="19">
                  <c:v>5.5571074409022687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E78-44E5-881A-36F49439679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Lietuva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2014 1. cet.</c:v>
                </c:pt>
                <c:pt idx="1">
                  <c:v>2. cet.</c:v>
                </c:pt>
                <c:pt idx="2">
                  <c:v>3. cet.</c:v>
                </c:pt>
                <c:pt idx="3">
                  <c:v>4. cet.</c:v>
                </c:pt>
                <c:pt idx="4">
                  <c:v>2015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2016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2017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2018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2019 1. cet.*</c:v>
                </c:pt>
              </c:strCache>
            </c:strRef>
          </c:cat>
          <c:val>
            <c:numRef>
              <c:f>Sheet1!$C$2:$C$22</c:f>
              <c:numCache>
                <c:formatCode>0.0</c:formatCode>
                <c:ptCount val="21"/>
                <c:pt idx="0">
                  <c:v>4.443624613584034</c:v>
                </c:pt>
                <c:pt idx="1">
                  <c:v>4.1616253276870427</c:v>
                </c:pt>
                <c:pt idx="2">
                  <c:v>3.1741684923322042</c:v>
                </c:pt>
                <c:pt idx="3">
                  <c:v>2.427022827333607</c:v>
                </c:pt>
                <c:pt idx="4">
                  <c:v>1.6991473812423874</c:v>
                </c:pt>
                <c:pt idx="5">
                  <c:v>1.8742588873024664</c:v>
                </c:pt>
                <c:pt idx="6">
                  <c:v>2.2766209009965359</c:v>
                </c:pt>
                <c:pt idx="7">
                  <c:v>2.2081753055204341</c:v>
                </c:pt>
                <c:pt idx="8">
                  <c:v>1.9737708844840922</c:v>
                </c:pt>
                <c:pt idx="9">
                  <c:v>1.7756398836035394</c:v>
                </c:pt>
                <c:pt idx="10">
                  <c:v>2.2636924492468293</c:v>
                </c:pt>
                <c:pt idx="11">
                  <c:v>3.4268279753560491</c:v>
                </c:pt>
                <c:pt idx="12">
                  <c:v>4.2540197080206328</c:v>
                </c:pt>
                <c:pt idx="13">
                  <c:v>4.3774069319640603</c:v>
                </c:pt>
                <c:pt idx="14">
                  <c:v>4.2137682831172345</c:v>
                </c:pt>
                <c:pt idx="15">
                  <c:v>3.6959839631882279</c:v>
                </c:pt>
                <c:pt idx="16">
                  <c:v>3.5171520306427166</c:v>
                </c:pt>
                <c:pt idx="17">
                  <c:v>3.6627497456423823</c:v>
                </c:pt>
                <c:pt idx="18">
                  <c:v>3.0173224860257939</c:v>
                </c:pt>
                <c:pt idx="19">
                  <c:v>3.5708401524554372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E78-44E5-881A-36F49439679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Igaunija</c:v>
                </c:pt>
              </c:strCache>
            </c:strRef>
          </c:tx>
          <c:spPr>
            <a:ln w="38100" cap="rnd">
              <a:solidFill>
                <a:srgbClr val="323282"/>
              </a:solidFill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2014 1. cet.</c:v>
                </c:pt>
                <c:pt idx="1">
                  <c:v>2. cet.</c:v>
                </c:pt>
                <c:pt idx="2">
                  <c:v>3. cet.</c:v>
                </c:pt>
                <c:pt idx="3">
                  <c:v>4. cet.</c:v>
                </c:pt>
                <c:pt idx="4">
                  <c:v>2015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2016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2017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2018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2019 1. cet.*</c:v>
                </c:pt>
              </c:strCache>
            </c:strRef>
          </c:cat>
          <c:val>
            <c:numRef>
              <c:f>Sheet1!$D$2:$D$22</c:f>
              <c:numCache>
                <c:formatCode>0.0</c:formatCode>
                <c:ptCount val="21"/>
                <c:pt idx="0">
                  <c:v>1.7718504405810822</c:v>
                </c:pt>
                <c:pt idx="1">
                  <c:v>3.0215311004784735</c:v>
                </c:pt>
                <c:pt idx="2">
                  <c:v>2.5847568054206538</c:v>
                </c:pt>
                <c:pt idx="3">
                  <c:v>3.7521547143970477</c:v>
                </c:pt>
                <c:pt idx="4">
                  <c:v>2.0335096176346834</c:v>
                </c:pt>
                <c:pt idx="5">
                  <c:v>2.65657292803566</c:v>
                </c:pt>
                <c:pt idx="6">
                  <c:v>2.2540415704388073</c:v>
                </c:pt>
                <c:pt idx="7">
                  <c:v>1.3177659429195603</c:v>
                </c:pt>
                <c:pt idx="8">
                  <c:v>3.4607710478636706</c:v>
                </c:pt>
                <c:pt idx="9">
                  <c:v>2.2055330603750538</c:v>
                </c:pt>
                <c:pt idx="10">
                  <c:v>3.9253771795103276</c:v>
                </c:pt>
                <c:pt idx="11">
                  <c:v>4.3893344115731194</c:v>
                </c:pt>
                <c:pt idx="12">
                  <c:v>4.5198616776024245</c:v>
                </c:pt>
                <c:pt idx="13">
                  <c:v>5.5818688858394898</c:v>
                </c:pt>
                <c:pt idx="14">
                  <c:v>4.0118224888077627</c:v>
                </c:pt>
                <c:pt idx="15">
                  <c:v>4.8697036861698528</c:v>
                </c:pt>
                <c:pt idx="16">
                  <c:v>3.4230451103900155</c:v>
                </c:pt>
                <c:pt idx="17">
                  <c:v>4.0101458997149129</c:v>
                </c:pt>
                <c:pt idx="18">
                  <c:v>3.9448391140827455</c:v>
                </c:pt>
                <c:pt idx="19">
                  <c:v>4.2762752903517161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E78-44E5-881A-36F49439679C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Ātrais novērtējums</c:v>
                </c:pt>
              </c:strCache>
            </c:strRef>
          </c:tx>
          <c:spPr>
            <a:ln w="28575" cap="rnd">
              <a:solidFill>
                <a:srgbClr val="C00000"/>
              </a:solidFill>
              <a:prstDash val="sysDot"/>
              <a:round/>
            </a:ln>
            <a:effectLst/>
          </c:spPr>
          <c:marker>
            <c:symbol val="none"/>
          </c:marker>
          <c:cat>
            <c:strRef>
              <c:f>Sheet1!$A$2:$A$22</c:f>
              <c:strCache>
                <c:ptCount val="21"/>
                <c:pt idx="0">
                  <c:v>2014 1. cet.</c:v>
                </c:pt>
                <c:pt idx="1">
                  <c:v>2. cet.</c:v>
                </c:pt>
                <c:pt idx="2">
                  <c:v>3. cet.</c:v>
                </c:pt>
                <c:pt idx="3">
                  <c:v>4. cet.</c:v>
                </c:pt>
                <c:pt idx="4">
                  <c:v>2015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2016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2017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2018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2019 1. cet.*</c:v>
                </c:pt>
              </c:strCache>
            </c:strRef>
          </c:cat>
          <c:val>
            <c:numRef>
              <c:f>Sheet1!$H$2:$H$22</c:f>
              <c:numCache>
                <c:formatCode>General</c:formatCode>
                <c:ptCount val="21"/>
                <c:pt idx="12">
                  <c:v>4.3</c:v>
                </c:pt>
                <c:pt idx="13">
                  <c:v>5.0999999999999996</c:v>
                </c:pt>
                <c:pt idx="14">
                  <c:v>5.7</c:v>
                </c:pt>
                <c:pt idx="15">
                  <c:v>4.7</c:v>
                </c:pt>
                <c:pt idx="16">
                  <c:v>5</c:v>
                </c:pt>
                <c:pt idx="17">
                  <c:v>4.5999999999999996</c:v>
                </c:pt>
                <c:pt idx="18">
                  <c:v>5.0999999999999996</c:v>
                </c:pt>
                <c:pt idx="19">
                  <c:v>5.3</c:v>
                </c:pt>
                <c:pt idx="20" formatCode="0.0">
                  <c:v>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31E-44C3-B889-18EE7B3834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51043976"/>
        <c:axId val="551064640"/>
      </c:lineChart>
      <c:catAx>
        <c:axId val="551043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51064640"/>
        <c:crosses val="autoZero"/>
        <c:auto val="1"/>
        <c:lblAlgn val="ctr"/>
        <c:lblOffset val="100"/>
        <c:noMultiLvlLbl val="0"/>
      </c:catAx>
      <c:valAx>
        <c:axId val="551064640"/>
        <c:scaling>
          <c:orientation val="minMax"/>
          <c:max val="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510439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ayout>
        <c:manualLayout>
          <c:xMode val="edge"/>
          <c:yMode val="edge"/>
          <c:x val="0.35964735503171452"/>
          <c:y val="0.92781566756492162"/>
          <c:w val="0.64035264496828548"/>
          <c:h val="7.21843754151593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2B357F"/>
          </a:solidFill>
        </a:defRPr>
      </a:pPr>
      <a:endParaRPr lang="lv-LV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558017457120186"/>
          <c:y val="0.10086055866770355"/>
          <c:w val="0.83441982542879811"/>
          <c:h val="0.7181803412211050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E34B2D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3.1</c:v>
                </c:pt>
                <c:pt idx="1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C0-42E3-8882-04207532F40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Lietuva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6CA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91C0-42E3-8882-04207532F40C}"/>
              </c:ext>
            </c:extLst>
          </c:dPt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Sheet1!$C$2:$C$3</c:f>
              <c:numCache>
                <c:formatCode>General</c:formatCode>
                <c:ptCount val="2"/>
                <c:pt idx="0">
                  <c:v>2.7</c:v>
                </c:pt>
                <c:pt idx="1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C0-42E3-8882-04207532F40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Igaunija</c:v>
                </c:pt>
              </c:strCache>
            </c:strRef>
          </c:tx>
          <c:spPr>
            <a:solidFill>
              <a:srgbClr val="323282"/>
            </a:solidFill>
            <a:ln>
              <a:noFill/>
            </a:ln>
            <a:effectLst/>
          </c:spPr>
          <c:invertIfNegative val="0"/>
          <c:cat>
            <c:numRef>
              <c:f>Sheet1!$A$2:$A$3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Sheet1!$D$2:$D$3</c:f>
              <c:numCache>
                <c:formatCode>General</c:formatCode>
                <c:ptCount val="2"/>
                <c:pt idx="0">
                  <c:v>2.8</c:v>
                </c:pt>
                <c:pt idx="1">
                  <c:v>2.4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1C0-42E3-8882-04207532F4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51043976"/>
        <c:axId val="551064640"/>
      </c:barChart>
      <c:catAx>
        <c:axId val="551043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51064640"/>
        <c:crosses val="autoZero"/>
        <c:auto val="1"/>
        <c:lblAlgn val="ctr"/>
        <c:lblOffset val="100"/>
        <c:noMultiLvlLbl val="0"/>
      </c:catAx>
      <c:valAx>
        <c:axId val="551064640"/>
        <c:scaling>
          <c:orientation val="minMax"/>
          <c:max val="6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51043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2B357F"/>
          </a:solidFill>
        </a:defRPr>
      </a:pPr>
      <a:endParaRPr lang="lv-LV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0305537708321711"/>
          <c:y val="8.842893835406325E-2"/>
          <c:w val="0.68013369693358017"/>
          <c:h val="0.88765350371338791"/>
        </c:manualLayout>
      </c:layout>
      <c:barChart>
        <c:barDir val="bar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cat>
            <c:strRef>
              <c:f>Sheet1!$A$3:$A$15</c:f>
              <c:strCache>
                <c:ptCount val="13"/>
                <c:pt idx="0">
                  <c:v>Lauksaimniecība (3.3%)</c:v>
                </c:pt>
                <c:pt idx="1">
                  <c:v>Apstrādes rūpn. (10.5%)</c:v>
                </c:pt>
                <c:pt idx="2">
                  <c:v>Enerģētika, ieguve (3.6%)</c:v>
                </c:pt>
                <c:pt idx="3">
                  <c:v>Būvniecība (6.2%)</c:v>
                </c:pt>
                <c:pt idx="4">
                  <c:v>Tirdzniecība (12.3%)</c:v>
                </c:pt>
                <c:pt idx="5">
                  <c:v>Transports (8.3%)</c:v>
                </c:pt>
                <c:pt idx="6">
                  <c:v>Tūrisms (1.6%)</c:v>
                </c:pt>
                <c:pt idx="7">
                  <c:v>Inform. un komun. tehn. (4.8%)</c:v>
                </c:pt>
                <c:pt idx="8">
                  <c:v>Finanšu pak. (3.2%)</c:v>
                </c:pt>
                <c:pt idx="9">
                  <c:v>Nek. īpaš. (10.5%)</c:v>
                </c:pt>
                <c:pt idx="10">
                  <c:v>Prof. pak. (6.8%)</c:v>
                </c:pt>
                <c:pt idx="11">
                  <c:v>Valsts pārvalde (13.7%)</c:v>
                </c:pt>
                <c:pt idx="12">
                  <c:v>Izklaide, atpūta (2.6%)</c:v>
                </c:pt>
              </c:strCache>
            </c:strRef>
          </c:cat>
          <c:val>
            <c:numRef>
              <c:f>Sheet1!$C$3:$C$15</c:f>
              <c:numCache>
                <c:formatCode>0.0</c:formatCode>
                <c:ptCount val="13"/>
                <c:pt idx="0">
                  <c:v>2.3127257179070142</c:v>
                </c:pt>
                <c:pt idx="1">
                  <c:v>8.0589535261075866</c:v>
                </c:pt>
                <c:pt idx="2">
                  <c:v>7.7810217049552648</c:v>
                </c:pt>
                <c:pt idx="3">
                  <c:v>17.399350812256586</c:v>
                </c:pt>
                <c:pt idx="4">
                  <c:v>4.9857800326951462</c:v>
                </c:pt>
                <c:pt idx="5">
                  <c:v>7.2355763329548202</c:v>
                </c:pt>
                <c:pt idx="6">
                  <c:v>4.3305195443628293</c:v>
                </c:pt>
                <c:pt idx="7">
                  <c:v>6.1618373251781406</c:v>
                </c:pt>
                <c:pt idx="8">
                  <c:v>-18.802565654744257</c:v>
                </c:pt>
                <c:pt idx="9">
                  <c:v>0.51439570168739124</c:v>
                </c:pt>
                <c:pt idx="10">
                  <c:v>6.4812986853727921</c:v>
                </c:pt>
                <c:pt idx="11">
                  <c:v>4.7081130656114283</c:v>
                </c:pt>
                <c:pt idx="12">
                  <c:v>5.5056997332039828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BD-4E54-8894-FA40FE653F09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3232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Sheet1!$A$3:$A$15</c:f>
              <c:strCache>
                <c:ptCount val="13"/>
                <c:pt idx="0">
                  <c:v>Lauksaimniecība (3.3%)</c:v>
                </c:pt>
                <c:pt idx="1">
                  <c:v>Apstrādes rūpn. (10.5%)</c:v>
                </c:pt>
                <c:pt idx="2">
                  <c:v>Enerģētika, ieguve (3.6%)</c:v>
                </c:pt>
                <c:pt idx="3">
                  <c:v>Būvniecība (6.2%)</c:v>
                </c:pt>
                <c:pt idx="4">
                  <c:v>Tirdzniecība (12.3%)</c:v>
                </c:pt>
                <c:pt idx="5">
                  <c:v>Transports (8.3%)</c:v>
                </c:pt>
                <c:pt idx="6">
                  <c:v>Tūrisms (1.6%)</c:v>
                </c:pt>
                <c:pt idx="7">
                  <c:v>Inform. un komun. tehn. (4.8%)</c:v>
                </c:pt>
                <c:pt idx="8">
                  <c:v>Finanšu pak. (3.2%)</c:v>
                </c:pt>
                <c:pt idx="9">
                  <c:v>Nek. īpaš. (10.5%)</c:v>
                </c:pt>
                <c:pt idx="10">
                  <c:v>Prof. pak. (6.8%)</c:v>
                </c:pt>
                <c:pt idx="11">
                  <c:v>Valsts pārvalde (13.7%)</c:v>
                </c:pt>
                <c:pt idx="12">
                  <c:v>Izklaide, atpūta (2.6%)</c:v>
                </c:pt>
              </c:strCache>
            </c:strRef>
          </c:cat>
          <c:val>
            <c:numRef>
              <c:f>Sheet1!$D$3:$D$15</c:f>
              <c:numCache>
                <c:formatCode>0.0</c:formatCode>
                <c:ptCount val="13"/>
                <c:pt idx="0">
                  <c:v>5.3192786069651703</c:v>
                </c:pt>
                <c:pt idx="1">
                  <c:v>3.2219450177896789</c:v>
                </c:pt>
                <c:pt idx="2">
                  <c:v>-1.4737642026303064</c:v>
                </c:pt>
                <c:pt idx="3">
                  <c:v>24.160553105382292</c:v>
                </c:pt>
                <c:pt idx="4">
                  <c:v>2.4169638543414891</c:v>
                </c:pt>
                <c:pt idx="5">
                  <c:v>5.2191231840731804</c:v>
                </c:pt>
                <c:pt idx="6">
                  <c:v>5.1426894381005894</c:v>
                </c:pt>
                <c:pt idx="7">
                  <c:v>12.939526374205073</c:v>
                </c:pt>
                <c:pt idx="8">
                  <c:v>-7.7880001586231629</c:v>
                </c:pt>
                <c:pt idx="9">
                  <c:v>2.921508411547876</c:v>
                </c:pt>
                <c:pt idx="10">
                  <c:v>4.1536657641177044</c:v>
                </c:pt>
                <c:pt idx="11">
                  <c:v>3.2652362272142881</c:v>
                </c:pt>
                <c:pt idx="12">
                  <c:v>2.4727422003283976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1BD-4E54-8894-FA40FE653F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3"/>
        <c:axId val="357369728"/>
        <c:axId val="357371040"/>
      </c:barChart>
      <c:catAx>
        <c:axId val="357369728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lv-LV" dirty="0"/>
                  <a:t>Nozare</a:t>
                </a:r>
                <a:r>
                  <a:rPr lang="lv-LV" baseline="0" dirty="0"/>
                  <a:t> un tās īpatsvars ekonomikā</a:t>
                </a:r>
                <a:endParaRPr lang="lv-LV" dirty="0"/>
              </a:p>
            </c:rich>
          </c:tx>
          <c:layout>
            <c:manualLayout>
              <c:xMode val="edge"/>
              <c:yMode val="edge"/>
              <c:x val="1.3292681650405066E-2"/>
              <c:y val="0.1637214914153924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rgbClr val="2B357F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357371040"/>
        <c:crosses val="autoZero"/>
        <c:auto val="1"/>
        <c:lblAlgn val="ctr"/>
        <c:lblOffset val="100"/>
        <c:noMultiLvlLbl val="0"/>
      </c:catAx>
      <c:valAx>
        <c:axId val="357371040"/>
        <c:scaling>
          <c:orientation val="minMax"/>
          <c:max val="35"/>
          <c:min val="-20"/>
        </c:scaling>
        <c:delete val="0"/>
        <c:axPos val="t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3573697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92471078118774908"/>
          <c:y val="0.43151773511574276"/>
          <c:w val="7.4213935642986784E-2"/>
          <c:h val="0.1854005616297941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931869480402141E-2"/>
          <c:y val="4.9867503435670001E-2"/>
          <c:w val="0.91843746476508248"/>
          <c:h val="0.61477058220806624"/>
        </c:manualLayout>
      </c:layout>
      <c:barChart>
        <c:barDir val="col"/>
        <c:grouping val="clustered"/>
        <c:varyColors val="0"/>
        <c:ser>
          <c:idx val="0"/>
          <c:order val="1"/>
          <c:tx>
            <c:strRef>
              <c:f>Sheet2!$B$12:$F$12</c:f>
              <c:strCache>
                <c:ptCount val="5"/>
                <c:pt idx="0">
                  <c:v>Eksports</c:v>
                </c:pt>
              </c:strCache>
            </c:strRef>
          </c:tx>
          <c:spPr>
            <a:solidFill>
              <a:srgbClr val="4D89BB"/>
            </a:solidFill>
            <a:ln w="28575" cap="rnd">
              <a:solidFill>
                <a:srgbClr val="4D89BB"/>
              </a:solidFill>
              <a:round/>
            </a:ln>
            <a:effectLst/>
          </c:spPr>
          <c:invertIfNegative val="0"/>
          <c:cat>
            <c:multiLvlStrRef>
              <c:f>Sheet2!$G$8:$AH$9</c:f>
              <c:multiLvlStrCache>
                <c:ptCount val="25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*I</c:v>
                  </c:pt>
                </c:lvl>
                <c:lvl>
                  <c:pt idx="0">
                    <c:v>2013</c:v>
                  </c:pt>
                  <c:pt idx="4">
                    <c:v>2014</c:v>
                  </c:pt>
                  <c:pt idx="8">
                    <c:v>2015</c:v>
                  </c:pt>
                  <c:pt idx="12">
                    <c:v>2016</c:v>
                  </c:pt>
                  <c:pt idx="16">
                    <c:v>2017</c:v>
                  </c:pt>
                  <c:pt idx="20">
                    <c:v>2018</c:v>
                  </c:pt>
                  <c:pt idx="24">
                    <c:v>2019</c:v>
                  </c:pt>
                </c:lvl>
              </c:multiLvlStrCache>
            </c:multiLvlStrRef>
          </c:cat>
          <c:val>
            <c:numRef>
              <c:f>Sheet2!$G$12:$AH$12</c:f>
              <c:numCache>
                <c:formatCode>0.0</c:formatCode>
                <c:ptCount val="25"/>
                <c:pt idx="0">
                  <c:v>6.9690310255056787</c:v>
                </c:pt>
                <c:pt idx="1">
                  <c:v>3.9676232067691553</c:v>
                </c:pt>
                <c:pt idx="2">
                  <c:v>-0.75686524384871445</c:v>
                </c:pt>
                <c:pt idx="3">
                  <c:v>-0.24627941788387675</c:v>
                </c:pt>
                <c:pt idx="4">
                  <c:v>5.9281679941874055</c:v>
                </c:pt>
                <c:pt idx="5">
                  <c:v>4.1705200929025521</c:v>
                </c:pt>
                <c:pt idx="6">
                  <c:v>3.6911602725473225</c:v>
                </c:pt>
                <c:pt idx="7">
                  <c:v>4.8476888617273062</c:v>
                </c:pt>
                <c:pt idx="8">
                  <c:v>2.4864036289884872</c:v>
                </c:pt>
                <c:pt idx="9">
                  <c:v>3.7463823425131215</c:v>
                </c:pt>
                <c:pt idx="10">
                  <c:v>3.3835379758006878</c:v>
                </c:pt>
                <c:pt idx="11">
                  <c:v>0.30085172378231384</c:v>
                </c:pt>
                <c:pt idx="12">
                  <c:v>0.16795638197109053</c:v>
                </c:pt>
                <c:pt idx="13">
                  <c:v>2.5808706014221361</c:v>
                </c:pt>
                <c:pt idx="14">
                  <c:v>2.1166203400065919</c:v>
                </c:pt>
                <c:pt idx="15">
                  <c:v>3.7193372399388247</c:v>
                </c:pt>
                <c:pt idx="16">
                  <c:v>11.475031566379945</c:v>
                </c:pt>
                <c:pt idx="17">
                  <c:v>7.9242834280463637</c:v>
                </c:pt>
                <c:pt idx="18">
                  <c:v>9.3457535320520257</c:v>
                </c:pt>
                <c:pt idx="19">
                  <c:v>11.184016970508527</c:v>
                </c:pt>
                <c:pt idx="20">
                  <c:v>3.8269295422855398</c:v>
                </c:pt>
                <c:pt idx="21">
                  <c:v>11.113833581496646</c:v>
                </c:pt>
                <c:pt idx="22">
                  <c:v>3.4553243170766246</c:v>
                </c:pt>
                <c:pt idx="23">
                  <c:v>2.9460550253051609</c:v>
                </c:pt>
                <c:pt idx="24">
                  <c:v>2.0567781164498866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2A3-4FE5-9D3D-3B47B9FC4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46938768"/>
        <c:axId val="646939424"/>
      </c:barChart>
      <c:lineChart>
        <c:grouping val="standard"/>
        <c:varyColors val="0"/>
        <c:ser>
          <c:idx val="2"/>
          <c:order val="0"/>
          <c:tx>
            <c:strRef>
              <c:f>Sheet2!$B$10:$F$10</c:f>
              <c:strCache>
                <c:ptCount val="5"/>
                <c:pt idx="0">
                  <c:v>Preces</c:v>
                </c:pt>
              </c:strCache>
            </c:strRef>
          </c:tx>
          <c:spPr>
            <a:ln w="38100" cap="rnd">
              <a:solidFill>
                <a:srgbClr val="323282"/>
              </a:solidFill>
              <a:round/>
            </a:ln>
            <a:effectLst/>
          </c:spPr>
          <c:marker>
            <c:symbol val="none"/>
          </c:marker>
          <c:cat>
            <c:multiLvlStrRef>
              <c:f>Sheet2!$G$8:$AH$9</c:f>
              <c:multiLvlStrCache>
                <c:ptCount val="25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*I</c:v>
                  </c:pt>
                </c:lvl>
                <c:lvl>
                  <c:pt idx="0">
                    <c:v>2013</c:v>
                  </c:pt>
                  <c:pt idx="4">
                    <c:v>2014</c:v>
                  </c:pt>
                  <c:pt idx="8">
                    <c:v>2015</c:v>
                  </c:pt>
                  <c:pt idx="12">
                    <c:v>2016</c:v>
                  </c:pt>
                  <c:pt idx="16">
                    <c:v>2017</c:v>
                  </c:pt>
                  <c:pt idx="20">
                    <c:v>2018</c:v>
                  </c:pt>
                  <c:pt idx="24">
                    <c:v>2019</c:v>
                  </c:pt>
                </c:lvl>
              </c:multiLvlStrCache>
            </c:multiLvlStrRef>
          </c:cat>
          <c:val>
            <c:numRef>
              <c:f>Sheet2!$G$10:$AH$10</c:f>
              <c:numCache>
                <c:formatCode>0.0</c:formatCode>
                <c:ptCount val="25"/>
                <c:pt idx="0">
                  <c:v>8.6390843618968649</c:v>
                </c:pt>
                <c:pt idx="1">
                  <c:v>4.9043286082564252</c:v>
                </c:pt>
                <c:pt idx="2">
                  <c:v>-2.6089461428773886</c:v>
                </c:pt>
                <c:pt idx="3">
                  <c:v>-2.2611194950950209</c:v>
                </c:pt>
                <c:pt idx="4">
                  <c:v>5.6347968198920739</c:v>
                </c:pt>
                <c:pt idx="5">
                  <c:v>2.8660565382539138</c:v>
                </c:pt>
                <c:pt idx="6">
                  <c:v>4.1508614116230635</c:v>
                </c:pt>
                <c:pt idx="7">
                  <c:v>4.947016914562985</c:v>
                </c:pt>
                <c:pt idx="8">
                  <c:v>1.6513379855445542</c:v>
                </c:pt>
                <c:pt idx="9">
                  <c:v>2.9801659576476958</c:v>
                </c:pt>
                <c:pt idx="10">
                  <c:v>1.7075585093253798</c:v>
                </c:pt>
                <c:pt idx="11">
                  <c:v>-2.1097639386117084</c:v>
                </c:pt>
                <c:pt idx="12">
                  <c:v>-3.760407298261792</c:v>
                </c:pt>
                <c:pt idx="13">
                  <c:v>0.85181380682870511</c:v>
                </c:pt>
                <c:pt idx="14">
                  <c:v>2.2131590443488447</c:v>
                </c:pt>
                <c:pt idx="15">
                  <c:v>3.0975295498065991</c:v>
                </c:pt>
                <c:pt idx="16">
                  <c:v>13.86074404932387</c:v>
                </c:pt>
                <c:pt idx="17">
                  <c:v>8.7410508474207838</c:v>
                </c:pt>
                <c:pt idx="18">
                  <c:v>9.1584402289893507</c:v>
                </c:pt>
                <c:pt idx="19">
                  <c:v>11.909343759568426</c:v>
                </c:pt>
                <c:pt idx="20">
                  <c:v>4.8773714933930234</c:v>
                </c:pt>
                <c:pt idx="21">
                  <c:v>11.344757056412291</c:v>
                </c:pt>
                <c:pt idx="22">
                  <c:v>1.0207266766934397</c:v>
                </c:pt>
                <c:pt idx="23">
                  <c:v>2.2953548715487937</c:v>
                </c:pt>
                <c:pt idx="24">
                  <c:v>1.5823314316838477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C2A3-4FE5-9D3D-3B47B9FC4D74}"/>
            </c:ext>
          </c:extLst>
        </c:ser>
        <c:ser>
          <c:idx val="1"/>
          <c:order val="2"/>
          <c:tx>
            <c:strRef>
              <c:f>Sheet2!$B$11</c:f>
              <c:strCache>
                <c:ptCount val="1"/>
                <c:pt idx="0">
                  <c:v>Pakalpojumi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multiLvlStrRef>
              <c:f>Sheet2!$G$8:$AH$9</c:f>
              <c:multiLvlStrCache>
                <c:ptCount val="25"/>
                <c:lvl>
                  <c:pt idx="0">
                    <c:v>I</c:v>
                  </c:pt>
                  <c:pt idx="1">
                    <c:v>II</c:v>
                  </c:pt>
                  <c:pt idx="2">
                    <c:v>III</c:v>
                  </c:pt>
                  <c:pt idx="3">
                    <c:v>IV</c:v>
                  </c:pt>
                  <c:pt idx="4">
                    <c:v>I</c:v>
                  </c:pt>
                  <c:pt idx="5">
                    <c:v>II</c:v>
                  </c:pt>
                  <c:pt idx="6">
                    <c:v>III</c:v>
                  </c:pt>
                  <c:pt idx="7">
                    <c:v>IV</c:v>
                  </c:pt>
                  <c:pt idx="8">
                    <c:v>I</c:v>
                  </c:pt>
                  <c:pt idx="9">
                    <c:v>II</c:v>
                  </c:pt>
                  <c:pt idx="10">
                    <c:v>III</c:v>
                  </c:pt>
                  <c:pt idx="11">
                    <c:v>IV</c:v>
                  </c:pt>
                  <c:pt idx="12">
                    <c:v>I</c:v>
                  </c:pt>
                  <c:pt idx="13">
                    <c:v>II</c:v>
                  </c:pt>
                  <c:pt idx="14">
                    <c:v>III</c:v>
                  </c:pt>
                  <c:pt idx="15">
                    <c:v>IV</c:v>
                  </c:pt>
                  <c:pt idx="16">
                    <c:v>I</c:v>
                  </c:pt>
                  <c:pt idx="17">
                    <c:v>II</c:v>
                  </c:pt>
                  <c:pt idx="18">
                    <c:v>III</c:v>
                  </c:pt>
                  <c:pt idx="19">
                    <c:v>IV</c:v>
                  </c:pt>
                  <c:pt idx="20">
                    <c:v>I</c:v>
                  </c:pt>
                  <c:pt idx="21">
                    <c:v>II</c:v>
                  </c:pt>
                  <c:pt idx="22">
                    <c:v>III</c:v>
                  </c:pt>
                  <c:pt idx="23">
                    <c:v>IV</c:v>
                  </c:pt>
                  <c:pt idx="24">
                    <c:v>*I</c:v>
                  </c:pt>
                </c:lvl>
                <c:lvl>
                  <c:pt idx="0">
                    <c:v>2013</c:v>
                  </c:pt>
                  <c:pt idx="4">
                    <c:v>2014</c:v>
                  </c:pt>
                  <c:pt idx="8">
                    <c:v>2015</c:v>
                  </c:pt>
                  <c:pt idx="12">
                    <c:v>2016</c:v>
                  </c:pt>
                  <c:pt idx="16">
                    <c:v>2017</c:v>
                  </c:pt>
                  <c:pt idx="20">
                    <c:v>2018</c:v>
                  </c:pt>
                  <c:pt idx="24">
                    <c:v>2019</c:v>
                  </c:pt>
                </c:lvl>
              </c:multiLvlStrCache>
            </c:multiLvlStrRef>
          </c:cat>
          <c:val>
            <c:numRef>
              <c:f>Sheet2!$G$11:$AM$11</c:f>
              <c:numCache>
                <c:formatCode>0.0</c:formatCode>
                <c:ptCount val="25"/>
                <c:pt idx="0">
                  <c:v>2.9101873546488743</c:v>
                </c:pt>
                <c:pt idx="1">
                  <c:v>1.6866570111930823</c:v>
                </c:pt>
                <c:pt idx="2">
                  <c:v>3.9227479645990826</c:v>
                </c:pt>
                <c:pt idx="3">
                  <c:v>5.4626673601703812</c:v>
                </c:pt>
                <c:pt idx="4">
                  <c:v>6.6808597340532572</c:v>
                </c:pt>
                <c:pt idx="5">
                  <c:v>7.4475259145588613</c:v>
                </c:pt>
                <c:pt idx="6">
                  <c:v>2.6026462489615598</c:v>
                </c:pt>
                <c:pt idx="7">
                  <c:v>4.5868598208295364</c:v>
                </c:pt>
                <c:pt idx="8">
                  <c:v>4.6078928099718697</c:v>
                </c:pt>
                <c:pt idx="9">
                  <c:v>5.5891575853741271</c:v>
                </c:pt>
                <c:pt idx="10">
                  <c:v>7.4119273942124586</c:v>
                </c:pt>
                <c:pt idx="11">
                  <c:v>6.6527710146542018</c:v>
                </c:pt>
                <c:pt idx="12">
                  <c:v>9.8659197158940781</c:v>
                </c:pt>
                <c:pt idx="13">
                  <c:v>6.6365578329502961</c:v>
                </c:pt>
                <c:pt idx="14">
                  <c:v>1.89690269352778</c:v>
                </c:pt>
                <c:pt idx="15">
                  <c:v>5.2231726899115483</c:v>
                </c:pt>
                <c:pt idx="16">
                  <c:v>6.3158865633057504</c:v>
                </c:pt>
                <c:pt idx="17">
                  <c:v>6.1123960581596526</c:v>
                </c:pt>
                <c:pt idx="18">
                  <c:v>9.77339313990948</c:v>
                </c:pt>
                <c:pt idx="19">
                  <c:v>9.4652586502299805</c:v>
                </c:pt>
                <c:pt idx="20">
                  <c:v>1.3941231881750227</c:v>
                </c:pt>
                <c:pt idx="21">
                  <c:v>10.588871082231787</c:v>
                </c:pt>
                <c:pt idx="22">
                  <c:v>8.9824167792730947</c:v>
                </c:pt>
                <c:pt idx="23">
                  <c:v>4.5224028306696029</c:v>
                </c:pt>
                <c:pt idx="24">
                  <c:v>3.1779398413847693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C2A3-4FE5-9D3D-3B47B9FC4D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46938768"/>
        <c:axId val="646939424"/>
      </c:lineChart>
      <c:catAx>
        <c:axId val="646938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2328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646939424"/>
        <c:crosses val="autoZero"/>
        <c:auto val="1"/>
        <c:lblAlgn val="ctr"/>
        <c:lblOffset val="100"/>
        <c:noMultiLvlLbl val="0"/>
      </c:catAx>
      <c:valAx>
        <c:axId val="646939424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 w="9525"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2328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646938768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32328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rgbClr val="002060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7181862203496853E-2"/>
          <c:y val="2.5128460977656718E-2"/>
          <c:w val="0.91629728636179719"/>
          <c:h val="0.57558623551898569"/>
        </c:manualLayout>
      </c:layout>
      <c:barChart>
        <c:barDir val="col"/>
        <c:grouping val="clustered"/>
        <c:varyColors val="0"/>
        <c:ser>
          <c:idx val="2"/>
          <c:order val="2"/>
          <c:tx>
            <c:strRef>
              <c:f>Sheet1!$E$1</c:f>
              <c:strCache>
                <c:ptCount val="1"/>
                <c:pt idx="0">
                  <c:v>SPCI inflācija</c:v>
                </c:pt>
              </c:strCache>
            </c:strRef>
          </c:tx>
          <c:spPr>
            <a:solidFill>
              <a:srgbClr val="4D89BB"/>
            </a:solidFill>
            <a:ln>
              <a:solidFill>
                <a:srgbClr val="4D89BB"/>
              </a:solidFill>
            </a:ln>
            <a:effectLst/>
          </c:spPr>
          <c:invertIfNegative val="0"/>
          <c:cat>
            <c:numRef>
              <c:f>Sheet1!$B$2:$B$37</c:f>
              <c:numCache>
                <c:formatCode>General</c:formatCode>
                <c:ptCount val="36"/>
                <c:pt idx="0">
                  <c:v>2010</c:v>
                </c:pt>
                <c:pt idx="4">
                  <c:v>2011</c:v>
                </c:pt>
                <c:pt idx="8">
                  <c:v>2012</c:v>
                </c:pt>
                <c:pt idx="12">
                  <c:v>2013</c:v>
                </c:pt>
                <c:pt idx="16">
                  <c:v>2014</c:v>
                </c:pt>
                <c:pt idx="20">
                  <c:v>2015</c:v>
                </c:pt>
                <c:pt idx="24">
                  <c:v>2016</c:v>
                </c:pt>
                <c:pt idx="28">
                  <c:v>2017</c:v>
                </c:pt>
                <c:pt idx="32">
                  <c:v>2018</c:v>
                </c:pt>
              </c:numCache>
            </c:numRef>
          </c:cat>
          <c:val>
            <c:numRef>
              <c:f>Sheet1!$E$2:$E$37</c:f>
              <c:numCache>
                <c:formatCode>0.00</c:formatCode>
                <c:ptCount val="36"/>
                <c:pt idx="0">
                  <c:v>-3.8701579442836702</c:v>
                </c:pt>
                <c:pt idx="1">
                  <c:v>-2.27519339143827</c:v>
                </c:pt>
                <c:pt idx="2">
                  <c:v>-0.29604793836496202</c:v>
                </c:pt>
                <c:pt idx="3">
                  <c:v>1.6677519716373499</c:v>
                </c:pt>
                <c:pt idx="4">
                  <c:v>3.8083493525806</c:v>
                </c:pt>
                <c:pt idx="5">
                  <c:v>4.58469142877611</c:v>
                </c:pt>
                <c:pt idx="6">
                  <c:v>4.4288627338747197</c:v>
                </c:pt>
                <c:pt idx="7">
                  <c:v>4.0636231007365797</c:v>
                </c:pt>
                <c:pt idx="8">
                  <c:v>3.2912896125222701</c:v>
                </c:pt>
                <c:pt idx="9">
                  <c:v>2.40419192438097</c:v>
                </c:pt>
                <c:pt idx="10">
                  <c:v>1.89784522626839</c:v>
                </c:pt>
                <c:pt idx="11">
                  <c:v>1.56949905966832</c:v>
                </c:pt>
                <c:pt idx="12">
                  <c:v>0.395764976490875</c:v>
                </c:pt>
                <c:pt idx="13">
                  <c:v>-0.11036420186615301</c:v>
                </c:pt>
                <c:pt idx="14">
                  <c:v>1.3447638258523501E-2</c:v>
                </c:pt>
                <c:pt idx="15">
                  <c:v>-0.25249124697010999</c:v>
                </c:pt>
                <c:pt idx="16">
                  <c:v>0.44474393530997702</c:v>
                </c:pt>
                <c:pt idx="17">
                  <c:v>0.78679523235569704</c:v>
                </c:pt>
                <c:pt idx="18">
                  <c:v>0.87734041480387304</c:v>
                </c:pt>
                <c:pt idx="19">
                  <c:v>0.65138884201290104</c:v>
                </c:pt>
                <c:pt idx="20">
                  <c:v>7.0441432980006199E-2</c:v>
                </c:pt>
                <c:pt idx="21">
                  <c:v>0.80722851543035801</c:v>
                </c:pt>
                <c:pt idx="22">
                  <c:v>-0.123292235921357</c:v>
                </c:pt>
                <c:pt idx="23">
                  <c:v>9.3890416471054103E-2</c:v>
                </c:pt>
                <c:pt idx="24">
                  <c:v>-0.50615090671404195</c:v>
                </c:pt>
                <c:pt idx="25">
                  <c:v>-0.721676662492587</c:v>
                </c:pt>
                <c:pt idx="26">
                  <c:v>0.17015313782404701</c:v>
                </c:pt>
                <c:pt idx="27">
                  <c:v>1.46733668341707</c:v>
                </c:pt>
                <c:pt idx="28">
                  <c:v>3.1096287312175801</c:v>
                </c:pt>
                <c:pt idx="29">
                  <c:v>3.0305041988913701</c:v>
                </c:pt>
                <c:pt idx="30">
                  <c:v>2.90767386091126</c:v>
                </c:pt>
                <c:pt idx="31">
                  <c:v>2.5323560486001102</c:v>
                </c:pt>
                <c:pt idx="32">
                  <c:v>2.0323476556118201</c:v>
                </c:pt>
                <c:pt idx="33">
                  <c:v>2.3743556701030899</c:v>
                </c:pt>
                <c:pt idx="34">
                  <c:v>2.9129041654529502</c:v>
                </c:pt>
                <c:pt idx="35" formatCode="General">
                  <c:v>2.89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AFA-467D-888C-7848DE301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19014240"/>
        <c:axId val="419014896"/>
      </c:barChart>
      <c:lineChart>
        <c:grouping val="standard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Bruto nominālā alga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numRef>
              <c:f>Sheet1!$B$2:$B$37</c:f>
              <c:numCache>
                <c:formatCode>General</c:formatCode>
                <c:ptCount val="36"/>
                <c:pt idx="0">
                  <c:v>2010</c:v>
                </c:pt>
                <c:pt idx="4">
                  <c:v>2011</c:v>
                </c:pt>
                <c:pt idx="8">
                  <c:v>2012</c:v>
                </c:pt>
                <c:pt idx="12">
                  <c:v>2013</c:v>
                </c:pt>
                <c:pt idx="16">
                  <c:v>2014</c:v>
                </c:pt>
                <c:pt idx="20">
                  <c:v>2015</c:v>
                </c:pt>
                <c:pt idx="24">
                  <c:v>2016</c:v>
                </c:pt>
                <c:pt idx="28">
                  <c:v>2017</c:v>
                </c:pt>
                <c:pt idx="32">
                  <c:v>2018</c:v>
                </c:pt>
              </c:numCache>
            </c:numRef>
          </c:cat>
          <c:val>
            <c:numRef>
              <c:f>Sheet1!$C$2:$C$37</c:f>
              <c:numCache>
                <c:formatCode>0.0</c:formatCode>
                <c:ptCount val="36"/>
                <c:pt idx="0">
                  <c:v>-8.1934426927086577</c:v>
                </c:pt>
                <c:pt idx="1">
                  <c:v>-6.3107922776664083</c:v>
                </c:pt>
                <c:pt idx="2">
                  <c:v>-1.8160284247927336</c:v>
                </c:pt>
                <c:pt idx="3">
                  <c:v>3.3541022375841294</c:v>
                </c:pt>
                <c:pt idx="4">
                  <c:v>4.2827346465816873</c:v>
                </c:pt>
                <c:pt idx="5">
                  <c:v>4.3757319160436055</c:v>
                </c:pt>
                <c:pt idx="6">
                  <c:v>4.2643970870749968</c:v>
                </c:pt>
                <c:pt idx="7">
                  <c:v>4.5455545532551582</c:v>
                </c:pt>
                <c:pt idx="8">
                  <c:v>3.6201608960398204</c:v>
                </c:pt>
                <c:pt idx="9">
                  <c:v>3.7542883034500392</c:v>
                </c:pt>
                <c:pt idx="10">
                  <c:v>3.4986609534011848</c:v>
                </c:pt>
                <c:pt idx="11">
                  <c:v>3.9733148136456435</c:v>
                </c:pt>
                <c:pt idx="12">
                  <c:v>3.8389774165183468</c:v>
                </c:pt>
                <c:pt idx="13">
                  <c:v>4.5792001996381515</c:v>
                </c:pt>
                <c:pt idx="14">
                  <c:v>5.0612734950732658</c:v>
                </c:pt>
                <c:pt idx="15">
                  <c:v>4.8254225280842036</c:v>
                </c:pt>
                <c:pt idx="16">
                  <c:v>7.3707769502447462</c:v>
                </c:pt>
                <c:pt idx="17">
                  <c:v>6.528142742945775</c:v>
                </c:pt>
                <c:pt idx="18">
                  <c:v>6.9694469134829546</c:v>
                </c:pt>
                <c:pt idx="19">
                  <c:v>6.6059854949892696</c:v>
                </c:pt>
                <c:pt idx="20">
                  <c:v>6.1998945504197565</c:v>
                </c:pt>
                <c:pt idx="21">
                  <c:v>6.4059507254742556</c:v>
                </c:pt>
                <c:pt idx="22">
                  <c:v>7.3192833471416634</c:v>
                </c:pt>
                <c:pt idx="23">
                  <c:v>7.434092442430341</c:v>
                </c:pt>
                <c:pt idx="24">
                  <c:v>5.2472789765132717</c:v>
                </c:pt>
                <c:pt idx="25">
                  <c:v>5.149860064851012</c:v>
                </c:pt>
                <c:pt idx="26">
                  <c:v>3.788810885141487</c:v>
                </c:pt>
                <c:pt idx="27">
                  <c:v>5.9255660746235179</c:v>
                </c:pt>
                <c:pt idx="28">
                  <c:v>6.981385391342215</c:v>
                </c:pt>
                <c:pt idx="29">
                  <c:v>8.6180615810332171</c:v>
                </c:pt>
                <c:pt idx="30">
                  <c:v>8.2656346245481842</c:v>
                </c:pt>
                <c:pt idx="31">
                  <c:v>7.5270140271594528</c:v>
                </c:pt>
                <c:pt idx="32">
                  <c:v>8.6920146072878168</c:v>
                </c:pt>
                <c:pt idx="33">
                  <c:v>8.4567554730342351</c:v>
                </c:pt>
                <c:pt idx="34">
                  <c:v>8.0188932424454009</c:v>
                </c:pt>
                <c:pt idx="35" formatCode="General">
                  <c:v>8.3000000000000007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AFA-467D-888C-7848DE30155D}"/>
            </c:ext>
          </c:extLst>
        </c:ser>
        <c:ser>
          <c:idx val="1"/>
          <c:order val="1"/>
          <c:tx>
            <c:strRef>
              <c:f>Sheet1!$D$1</c:f>
              <c:strCache>
                <c:ptCount val="1"/>
                <c:pt idx="0">
                  <c:v>Neto nominālā alga</c:v>
                </c:pt>
              </c:strCache>
            </c:strRef>
          </c:tx>
          <c:spPr>
            <a:ln w="38100" cap="rnd">
              <a:solidFill>
                <a:srgbClr val="323282"/>
              </a:solidFill>
              <a:round/>
            </a:ln>
            <a:effectLst/>
          </c:spPr>
          <c:marker>
            <c:symbol val="none"/>
          </c:marker>
          <c:cat>
            <c:numRef>
              <c:f>Sheet1!$B$2:$B$37</c:f>
              <c:numCache>
                <c:formatCode>General</c:formatCode>
                <c:ptCount val="36"/>
                <c:pt idx="0">
                  <c:v>2010</c:v>
                </c:pt>
                <c:pt idx="4">
                  <c:v>2011</c:v>
                </c:pt>
                <c:pt idx="8">
                  <c:v>2012</c:v>
                </c:pt>
                <c:pt idx="12">
                  <c:v>2013</c:v>
                </c:pt>
                <c:pt idx="16">
                  <c:v>2014</c:v>
                </c:pt>
                <c:pt idx="20">
                  <c:v>2015</c:v>
                </c:pt>
                <c:pt idx="24">
                  <c:v>2016</c:v>
                </c:pt>
                <c:pt idx="28">
                  <c:v>2017</c:v>
                </c:pt>
                <c:pt idx="32">
                  <c:v>2018</c:v>
                </c:pt>
              </c:numCache>
            </c:numRef>
          </c:cat>
          <c:val>
            <c:numRef>
              <c:f>Sheet1!$D$2:$D$37</c:f>
              <c:numCache>
                <c:formatCode>0.0</c:formatCode>
                <c:ptCount val="36"/>
                <c:pt idx="0">
                  <c:v>-12.442042383729216</c:v>
                </c:pt>
                <c:pt idx="1">
                  <c:v>-10.988113345726987</c:v>
                </c:pt>
                <c:pt idx="2">
                  <c:v>-4.94206880076446</c:v>
                </c:pt>
                <c:pt idx="3">
                  <c:v>-0.17017853275163475</c:v>
                </c:pt>
                <c:pt idx="4">
                  <c:v>4.1389168642994179</c:v>
                </c:pt>
                <c:pt idx="5">
                  <c:v>4.4840353153381187</c:v>
                </c:pt>
                <c:pt idx="6">
                  <c:v>4.4764866647818451</c:v>
                </c:pt>
                <c:pt idx="7">
                  <c:v>4.7824200347136241</c:v>
                </c:pt>
                <c:pt idx="8">
                  <c:v>3.8153174231789109</c:v>
                </c:pt>
                <c:pt idx="9">
                  <c:v>3.8978738869707428</c:v>
                </c:pt>
                <c:pt idx="10">
                  <c:v>3.6592699500872072</c:v>
                </c:pt>
                <c:pt idx="11">
                  <c:v>4.08791078770669</c:v>
                </c:pt>
                <c:pt idx="12">
                  <c:v>4.8470460965202449</c:v>
                </c:pt>
                <c:pt idx="13">
                  <c:v>5.2936889666229376</c:v>
                </c:pt>
                <c:pt idx="14">
                  <c:v>6.2538071065989698</c:v>
                </c:pt>
                <c:pt idx="15">
                  <c:v>5.9251470630026404</c:v>
                </c:pt>
                <c:pt idx="16">
                  <c:v>9.3192476225960803</c:v>
                </c:pt>
                <c:pt idx="17">
                  <c:v>8.6125104177625218</c:v>
                </c:pt>
                <c:pt idx="18">
                  <c:v>8.30138459774507</c:v>
                </c:pt>
                <c:pt idx="19">
                  <c:v>8.4675798358104544</c:v>
                </c:pt>
                <c:pt idx="20">
                  <c:v>6.7714475235848965</c:v>
                </c:pt>
                <c:pt idx="21">
                  <c:v>7.2641610834437813</c:v>
                </c:pt>
                <c:pt idx="22">
                  <c:v>8.2536139455782376</c:v>
                </c:pt>
                <c:pt idx="23">
                  <c:v>8.1196655483512217</c:v>
                </c:pt>
                <c:pt idx="24">
                  <c:v>5.185773206550806</c:v>
                </c:pt>
                <c:pt idx="25">
                  <c:v>4.7463967800658082</c:v>
                </c:pt>
                <c:pt idx="26">
                  <c:v>3.3662264552342549</c:v>
                </c:pt>
                <c:pt idx="27">
                  <c:v>5.5821730602270065</c:v>
                </c:pt>
                <c:pt idx="28">
                  <c:v>6.1376164851030239</c:v>
                </c:pt>
                <c:pt idx="29">
                  <c:v>7.8046524976482345</c:v>
                </c:pt>
                <c:pt idx="30">
                  <c:v>7.4884427838642438</c:v>
                </c:pt>
                <c:pt idx="31">
                  <c:v>6.5722552154712872</c:v>
                </c:pt>
                <c:pt idx="32">
                  <c:v>10.237583664384104</c:v>
                </c:pt>
                <c:pt idx="33">
                  <c:v>9.9949714556156977</c:v>
                </c:pt>
                <c:pt idx="34">
                  <c:v>9.5089404071052002</c:v>
                </c:pt>
                <c:pt idx="35" formatCode="General">
                  <c:v>9.6999999999999993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4AFA-467D-888C-7848DE301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014240"/>
        <c:axId val="419014896"/>
      </c:lineChart>
      <c:catAx>
        <c:axId val="41901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19014896"/>
        <c:crosses val="autoZero"/>
        <c:auto val="1"/>
        <c:lblAlgn val="ctr"/>
        <c:lblOffset val="100"/>
        <c:noMultiLvlLbl val="0"/>
      </c:catAx>
      <c:valAx>
        <c:axId val="41901489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1901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5978353430269198E-2"/>
          <c:y val="0.78175914666079216"/>
          <c:w val="0.82288518607682415"/>
          <c:h val="0.187015609179926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32328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109538119289765E-2"/>
          <c:y val="2.5128460977656718E-2"/>
          <c:w val="0.90186304060228306"/>
          <c:h val="0.597086343051183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9EBFDA"/>
            </a:solidFill>
            <a:ln>
              <a:solidFill>
                <a:srgbClr val="9EBFDA"/>
              </a:solidFill>
            </a:ln>
            <a:effectLst/>
          </c:spPr>
          <c:invertIfNegative val="0"/>
          <c:cat>
            <c:numRef>
              <c:f>Sheet1!$A$2:$A$18</c:f>
              <c:numCache>
                <c:formatCode>General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12.5</c:v>
                </c:pt>
                <c:pt idx="1">
                  <c:v>11.6</c:v>
                </c:pt>
                <c:pt idx="2">
                  <c:v>11.7</c:v>
                </c:pt>
                <c:pt idx="3">
                  <c:v>10</c:v>
                </c:pt>
                <c:pt idx="4">
                  <c:v>7</c:v>
                </c:pt>
                <c:pt idx="5">
                  <c:v>6.1</c:v>
                </c:pt>
                <c:pt idx="6">
                  <c:v>7.7</c:v>
                </c:pt>
                <c:pt idx="7">
                  <c:v>17.5</c:v>
                </c:pt>
                <c:pt idx="8">
                  <c:v>19.5</c:v>
                </c:pt>
                <c:pt idx="9">
                  <c:v>16.2</c:v>
                </c:pt>
                <c:pt idx="10">
                  <c:v>15</c:v>
                </c:pt>
                <c:pt idx="11">
                  <c:v>11.9</c:v>
                </c:pt>
                <c:pt idx="12">
                  <c:v>10.8</c:v>
                </c:pt>
                <c:pt idx="13">
                  <c:v>9.9</c:v>
                </c:pt>
                <c:pt idx="14">
                  <c:v>9.6</c:v>
                </c:pt>
                <c:pt idx="15">
                  <c:v>8.6999999999999993</c:v>
                </c:pt>
                <c:pt idx="16">
                  <c:v>7.4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96-414F-9AC6-C0E55F928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43"/>
        <c:axId val="419014240"/>
        <c:axId val="41901489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Rīga</c:v>
                </c:pt>
              </c:strCache>
            </c:strRef>
          </c:tx>
          <c:spPr>
            <a:ln w="3810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Sheet1!$C$2:$C$18</c:f>
              <c:numCache>
                <c:formatCode>General</c:formatCode>
                <c:ptCount val="17"/>
                <c:pt idx="0">
                  <c:v>11.7</c:v>
                </c:pt>
                <c:pt idx="1">
                  <c:v>11.6</c:v>
                </c:pt>
                <c:pt idx="2">
                  <c:v>11.2</c:v>
                </c:pt>
                <c:pt idx="3">
                  <c:v>9</c:v>
                </c:pt>
                <c:pt idx="4">
                  <c:v>6.1</c:v>
                </c:pt>
                <c:pt idx="5">
                  <c:v>5.6</c:v>
                </c:pt>
                <c:pt idx="6">
                  <c:v>7.9</c:v>
                </c:pt>
                <c:pt idx="7">
                  <c:v>18.5</c:v>
                </c:pt>
                <c:pt idx="8">
                  <c:v>21.9</c:v>
                </c:pt>
                <c:pt idx="9">
                  <c:v>16.7</c:v>
                </c:pt>
                <c:pt idx="10">
                  <c:v>13.9</c:v>
                </c:pt>
                <c:pt idx="11">
                  <c:v>10.5</c:v>
                </c:pt>
                <c:pt idx="12">
                  <c:v>8.1</c:v>
                </c:pt>
                <c:pt idx="13">
                  <c:v>7.5</c:v>
                </c:pt>
                <c:pt idx="14">
                  <c:v>7.6</c:v>
                </c:pt>
                <c:pt idx="15">
                  <c:v>7.8</c:v>
                </c:pt>
                <c:pt idx="16">
                  <c:v>6.5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396-414F-9AC6-C0E55F92869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Pierīga</c:v>
                </c:pt>
              </c:strCache>
            </c:strRef>
          </c:tx>
          <c:spPr>
            <a:ln w="38100" cap="rnd">
              <a:solidFill>
                <a:srgbClr val="1B53A6"/>
              </a:solidFill>
              <a:round/>
            </a:ln>
            <a:effectLst/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Sheet1!$D$2:$D$18</c:f>
              <c:numCache>
                <c:formatCode>General</c:formatCode>
                <c:ptCount val="17"/>
                <c:pt idx="0">
                  <c:v>10.8</c:v>
                </c:pt>
                <c:pt idx="1">
                  <c:v>8.9</c:v>
                </c:pt>
                <c:pt idx="2">
                  <c:v>9.6</c:v>
                </c:pt>
                <c:pt idx="3">
                  <c:v>9</c:v>
                </c:pt>
                <c:pt idx="4">
                  <c:v>6</c:v>
                </c:pt>
                <c:pt idx="5">
                  <c:v>4.8</c:v>
                </c:pt>
                <c:pt idx="6">
                  <c:v>5.5</c:v>
                </c:pt>
                <c:pt idx="7">
                  <c:v>14.9</c:v>
                </c:pt>
                <c:pt idx="8">
                  <c:v>17.7</c:v>
                </c:pt>
                <c:pt idx="9">
                  <c:v>14.4</c:v>
                </c:pt>
                <c:pt idx="10">
                  <c:v>12.1</c:v>
                </c:pt>
                <c:pt idx="11">
                  <c:v>8.6999999999999993</c:v>
                </c:pt>
                <c:pt idx="12">
                  <c:v>7.9</c:v>
                </c:pt>
                <c:pt idx="13">
                  <c:v>5.8</c:v>
                </c:pt>
                <c:pt idx="14">
                  <c:v>6.4</c:v>
                </c:pt>
                <c:pt idx="15">
                  <c:v>5.9</c:v>
                </c:pt>
                <c:pt idx="16">
                  <c:v>4.7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E396-414F-9AC6-C0E55F92869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Vidzeme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Sheet1!$E$2:$E$18</c:f>
              <c:numCache>
                <c:formatCode>General</c:formatCode>
                <c:ptCount val="17"/>
                <c:pt idx="0">
                  <c:v>11.2</c:v>
                </c:pt>
                <c:pt idx="1">
                  <c:v>10.5</c:v>
                </c:pt>
                <c:pt idx="2">
                  <c:v>11.5</c:v>
                </c:pt>
                <c:pt idx="3">
                  <c:v>8.8000000000000007</c:v>
                </c:pt>
                <c:pt idx="4">
                  <c:v>6.9</c:v>
                </c:pt>
                <c:pt idx="5">
                  <c:v>6.8</c:v>
                </c:pt>
                <c:pt idx="6">
                  <c:v>9.8000000000000007</c:v>
                </c:pt>
                <c:pt idx="7">
                  <c:v>18.8</c:v>
                </c:pt>
                <c:pt idx="8">
                  <c:v>15.4</c:v>
                </c:pt>
                <c:pt idx="9">
                  <c:v>12.7</c:v>
                </c:pt>
                <c:pt idx="10">
                  <c:v>15.8</c:v>
                </c:pt>
                <c:pt idx="11">
                  <c:v>13.1</c:v>
                </c:pt>
                <c:pt idx="12">
                  <c:v>13</c:v>
                </c:pt>
                <c:pt idx="13">
                  <c:v>11.5</c:v>
                </c:pt>
                <c:pt idx="14">
                  <c:v>9.1999999999999993</c:v>
                </c:pt>
                <c:pt idx="15">
                  <c:v>9.6999999999999993</c:v>
                </c:pt>
                <c:pt idx="16">
                  <c:v>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E396-414F-9AC6-C0E55F928698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Kurzeme</c:v>
                </c:pt>
              </c:strCache>
            </c:strRef>
          </c:tx>
          <c:spPr>
            <a:ln w="38100" cap="rnd">
              <a:solidFill>
                <a:srgbClr val="45885A"/>
              </a:solidFill>
              <a:round/>
            </a:ln>
            <a:effectLst/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Sheet1!$F$2:$F$18</c:f>
              <c:numCache>
                <c:formatCode>General</c:formatCode>
                <c:ptCount val="17"/>
                <c:pt idx="0">
                  <c:v>12.7</c:v>
                </c:pt>
                <c:pt idx="1">
                  <c:v>10.4</c:v>
                </c:pt>
                <c:pt idx="2">
                  <c:v>13.1</c:v>
                </c:pt>
                <c:pt idx="3">
                  <c:v>12.6</c:v>
                </c:pt>
                <c:pt idx="4">
                  <c:v>7</c:v>
                </c:pt>
                <c:pt idx="5">
                  <c:v>5.3</c:v>
                </c:pt>
                <c:pt idx="6">
                  <c:v>6.5</c:v>
                </c:pt>
                <c:pt idx="7">
                  <c:v>15</c:v>
                </c:pt>
                <c:pt idx="8">
                  <c:v>15.9</c:v>
                </c:pt>
                <c:pt idx="9">
                  <c:v>15.1</c:v>
                </c:pt>
                <c:pt idx="10">
                  <c:v>13</c:v>
                </c:pt>
                <c:pt idx="11">
                  <c:v>10.1</c:v>
                </c:pt>
                <c:pt idx="12">
                  <c:v>12.7</c:v>
                </c:pt>
                <c:pt idx="13">
                  <c:v>10.6</c:v>
                </c:pt>
                <c:pt idx="14">
                  <c:v>9.8000000000000007</c:v>
                </c:pt>
                <c:pt idx="15">
                  <c:v>8.8000000000000007</c:v>
                </c:pt>
                <c:pt idx="16">
                  <c:v>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E396-414F-9AC6-C0E55F928698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Zemgale</c:v>
                </c:pt>
              </c:strCache>
            </c:strRef>
          </c:tx>
          <c:spPr>
            <a:ln w="38100" cap="rnd">
              <a:solidFill>
                <a:srgbClr val="8B7DC5"/>
              </a:solidFill>
              <a:round/>
            </a:ln>
            <a:effectLst/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Sheet1!$G$2:$G$18</c:f>
              <c:numCache>
                <c:formatCode>General</c:formatCode>
                <c:ptCount val="17"/>
                <c:pt idx="0">
                  <c:v>10.5</c:v>
                </c:pt>
                <c:pt idx="1">
                  <c:v>10.7</c:v>
                </c:pt>
                <c:pt idx="2">
                  <c:v>11.8</c:v>
                </c:pt>
                <c:pt idx="3">
                  <c:v>7.6</c:v>
                </c:pt>
                <c:pt idx="4">
                  <c:v>6.3</c:v>
                </c:pt>
                <c:pt idx="5">
                  <c:v>6.4</c:v>
                </c:pt>
                <c:pt idx="6">
                  <c:v>8</c:v>
                </c:pt>
                <c:pt idx="7">
                  <c:v>19.7</c:v>
                </c:pt>
                <c:pt idx="8">
                  <c:v>22.5</c:v>
                </c:pt>
                <c:pt idx="9">
                  <c:v>18.5</c:v>
                </c:pt>
                <c:pt idx="10">
                  <c:v>17.3</c:v>
                </c:pt>
                <c:pt idx="11">
                  <c:v>15.2</c:v>
                </c:pt>
                <c:pt idx="12">
                  <c:v>12.6</c:v>
                </c:pt>
                <c:pt idx="13">
                  <c:v>11.2</c:v>
                </c:pt>
                <c:pt idx="14">
                  <c:v>12</c:v>
                </c:pt>
                <c:pt idx="15">
                  <c:v>9.3000000000000007</c:v>
                </c:pt>
                <c:pt idx="16">
                  <c:v>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E396-414F-9AC6-C0E55F928698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Latgale</c:v>
                </c:pt>
              </c:strCache>
            </c:strRef>
          </c:tx>
          <c:spPr>
            <a:ln w="38100" cap="rnd">
              <a:solidFill>
                <a:srgbClr val="E34B2D"/>
              </a:solidFill>
              <a:round/>
            </a:ln>
            <a:effectLst/>
          </c:spPr>
          <c:marker>
            <c:symbol val="none"/>
          </c:marker>
          <c:cat>
            <c:numRef>
              <c:f>Sheet1!$A$2:$A$18</c:f>
              <c:numCache>
                <c:formatCode>General</c:formatCode>
                <c:ptCount val="17"/>
                <c:pt idx="0">
                  <c:v>2002</c:v>
                </c:pt>
                <c:pt idx="1">
                  <c:v>2003</c:v>
                </c:pt>
                <c:pt idx="2">
                  <c:v>2004</c:v>
                </c:pt>
                <c:pt idx="3">
                  <c:v>2005</c:v>
                </c:pt>
                <c:pt idx="4">
                  <c:v>2006</c:v>
                </c:pt>
                <c:pt idx="5">
                  <c:v>2007</c:v>
                </c:pt>
                <c:pt idx="6">
                  <c:v>2008</c:v>
                </c:pt>
                <c:pt idx="7">
                  <c:v>2009</c:v>
                </c:pt>
                <c:pt idx="8">
                  <c:v>2010</c:v>
                </c:pt>
                <c:pt idx="9">
                  <c:v>2011</c:v>
                </c:pt>
                <c:pt idx="10">
                  <c:v>2012</c:v>
                </c:pt>
                <c:pt idx="11">
                  <c:v>2013</c:v>
                </c:pt>
                <c:pt idx="12">
                  <c:v>2014</c:v>
                </c:pt>
                <c:pt idx="13">
                  <c:v>2015</c:v>
                </c:pt>
                <c:pt idx="14">
                  <c:v>2016</c:v>
                </c:pt>
                <c:pt idx="15">
                  <c:v>2017</c:v>
                </c:pt>
                <c:pt idx="16">
                  <c:v>2018</c:v>
                </c:pt>
              </c:numCache>
            </c:numRef>
          </c:cat>
          <c:val>
            <c:numRef>
              <c:f>Sheet1!$H$2:$H$18</c:f>
              <c:numCache>
                <c:formatCode>General</c:formatCode>
                <c:ptCount val="17"/>
                <c:pt idx="0">
                  <c:v>18.5</c:v>
                </c:pt>
                <c:pt idx="1">
                  <c:v>17.7</c:v>
                </c:pt>
                <c:pt idx="2">
                  <c:v>14.4</c:v>
                </c:pt>
                <c:pt idx="3">
                  <c:v>14.4</c:v>
                </c:pt>
                <c:pt idx="4">
                  <c:v>11.5</c:v>
                </c:pt>
                <c:pt idx="5">
                  <c:v>8.5</c:v>
                </c:pt>
                <c:pt idx="6">
                  <c:v>9.5</c:v>
                </c:pt>
                <c:pt idx="7">
                  <c:v>17.7</c:v>
                </c:pt>
                <c:pt idx="8">
                  <c:v>19.2</c:v>
                </c:pt>
                <c:pt idx="9">
                  <c:v>18.7</c:v>
                </c:pt>
                <c:pt idx="10">
                  <c:v>20.7</c:v>
                </c:pt>
                <c:pt idx="11">
                  <c:v>17.100000000000001</c:v>
                </c:pt>
                <c:pt idx="12">
                  <c:v>17</c:v>
                </c:pt>
                <c:pt idx="13">
                  <c:v>18.600000000000001</c:v>
                </c:pt>
                <c:pt idx="14">
                  <c:v>17.5</c:v>
                </c:pt>
                <c:pt idx="15">
                  <c:v>14</c:v>
                </c:pt>
                <c:pt idx="16">
                  <c:v>11.8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E396-414F-9AC6-C0E55F9286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9014240"/>
        <c:axId val="419014896"/>
      </c:lineChart>
      <c:catAx>
        <c:axId val="419014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19014896"/>
        <c:crosses val="autoZero"/>
        <c:auto val="1"/>
        <c:lblAlgn val="ctr"/>
        <c:lblOffset val="100"/>
        <c:noMultiLvlLbl val="0"/>
      </c:catAx>
      <c:valAx>
        <c:axId val="419014896"/>
        <c:scaling>
          <c:orientation val="minMax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190142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4966957991448785E-2"/>
          <c:y val="0.84810365584694292"/>
          <c:w val="0.90440371534366293"/>
          <c:h val="0.1518963441530570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 b="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27117101061604"/>
          <c:y val="2.9202161926304329E-2"/>
          <c:w val="0.92861438145053932"/>
          <c:h val="0.6784137786368923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Euro area</c:v>
                </c:pt>
              </c:strCache>
            </c:strRef>
          </c:tx>
          <c:spPr>
            <a:ln w="38100" cap="rnd">
              <a:solidFill>
                <a:srgbClr val="85993D"/>
              </a:solidFill>
              <a:round/>
            </a:ln>
            <a:effectLst/>
          </c:spPr>
          <c:marker>
            <c:symbol val="none"/>
          </c:marker>
          <c:dPt>
            <c:idx val="21"/>
            <c:marker>
              <c:symbol val="star"/>
              <c:size val="5"/>
              <c:spPr>
                <a:no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85993D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3D6B-4484-8B9B-3A8202535D6A}"/>
              </c:ext>
            </c:extLst>
          </c:dPt>
          <c:dPt>
            <c:idx val="22"/>
            <c:marker>
              <c:symbol val="star"/>
              <c:size val="5"/>
              <c:spPr>
                <a:no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85993D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3-3D6B-4484-8B9B-3A8202535D6A}"/>
              </c:ext>
            </c:extLst>
          </c:dPt>
          <c:dPt>
            <c:idx val="23"/>
            <c:marker>
              <c:symbol val="star"/>
              <c:size val="5"/>
              <c:spPr>
                <a:noFill/>
                <a:ln w="9525"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85993D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5-3D6B-4484-8B9B-3A8202535D6A}"/>
              </c:ext>
            </c:extLst>
          </c:dPt>
          <c:cat>
            <c:strRef>
              <c:f>Sheet1!$A$2:$A$25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15"/>
                <c:pt idx="0">
                  <c:v>9.3000000000000007</c:v>
                </c:pt>
                <c:pt idx="1">
                  <c:v>9.1</c:v>
                </c:pt>
                <c:pt idx="2">
                  <c:v>8.4</c:v>
                </c:pt>
                <c:pt idx="3">
                  <c:v>7.5</c:v>
                </c:pt>
                <c:pt idx="4">
                  <c:v>7.6</c:v>
                </c:pt>
                <c:pt idx="5">
                  <c:v>9.6</c:v>
                </c:pt>
                <c:pt idx="6">
                  <c:v>10.199999999999999</c:v>
                </c:pt>
                <c:pt idx="7">
                  <c:v>10.199999999999999</c:v>
                </c:pt>
                <c:pt idx="8">
                  <c:v>11.4</c:v>
                </c:pt>
                <c:pt idx="9">
                  <c:v>12</c:v>
                </c:pt>
                <c:pt idx="10">
                  <c:v>11.6</c:v>
                </c:pt>
                <c:pt idx="11">
                  <c:v>10.9</c:v>
                </c:pt>
                <c:pt idx="12">
                  <c:v>10</c:v>
                </c:pt>
                <c:pt idx="13">
                  <c:v>9.1</c:v>
                </c:pt>
                <c:pt idx="14" formatCode="0.0">
                  <c:v>8.1999999999999993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3D6B-4484-8B9B-3A8202535D6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Estonia</c:v>
                </c:pt>
              </c:strCache>
            </c:strRef>
          </c:tx>
          <c:spPr>
            <a:ln w="38100" cap="rnd">
              <a:solidFill>
                <a:srgbClr val="3A3A96"/>
              </a:solidFill>
              <a:round/>
            </a:ln>
            <a:effectLst/>
          </c:spPr>
          <c:marker>
            <c:symbol val="none"/>
          </c:marker>
          <c:dPt>
            <c:idx val="21"/>
            <c:marker>
              <c:symbol val="none"/>
            </c:marker>
            <c:bubble3D val="0"/>
            <c:spPr>
              <a:ln w="38100" cap="rnd">
                <a:solidFill>
                  <a:srgbClr val="3A3A9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8-3D6B-4484-8B9B-3A8202535D6A}"/>
              </c:ext>
            </c:extLst>
          </c:dPt>
          <c:dPt>
            <c:idx val="22"/>
            <c:marker>
              <c:symbol val="triangle"/>
              <c:size val="5"/>
              <c:spPr>
                <a:solidFill>
                  <a:srgbClr val="0065B0"/>
                </a:solidFill>
                <a:ln w="9525">
                  <a:solidFill>
                    <a:srgbClr val="0065B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3A3A9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A-3D6B-4484-8B9B-3A8202535D6A}"/>
              </c:ext>
            </c:extLst>
          </c:dPt>
          <c:dPt>
            <c:idx val="23"/>
            <c:marker>
              <c:symbol val="triangle"/>
              <c:size val="5"/>
              <c:spPr>
                <a:solidFill>
                  <a:srgbClr val="0065B0"/>
                </a:solidFill>
                <a:ln w="9525">
                  <a:solidFill>
                    <a:srgbClr val="0065B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3A3A96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C-3D6B-4484-8B9B-3A8202535D6A}"/>
              </c:ext>
            </c:extLst>
          </c:dPt>
          <c:cat>
            <c:strRef>
              <c:f>Sheet1!$A$2:$A$25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strCache>
            </c:strRef>
          </c:cat>
          <c:val>
            <c:numRef>
              <c:f>Sheet1!$C$2:$C$25</c:f>
              <c:numCache>
                <c:formatCode>General</c:formatCode>
                <c:ptCount val="15"/>
                <c:pt idx="0">
                  <c:v>10.1</c:v>
                </c:pt>
                <c:pt idx="1">
                  <c:v>8</c:v>
                </c:pt>
                <c:pt idx="2">
                  <c:v>5.9</c:v>
                </c:pt>
                <c:pt idx="3">
                  <c:v>4.5999999999999996</c:v>
                </c:pt>
                <c:pt idx="4">
                  <c:v>5.5</c:v>
                </c:pt>
                <c:pt idx="5">
                  <c:v>13.5</c:v>
                </c:pt>
                <c:pt idx="6">
                  <c:v>16.7</c:v>
                </c:pt>
                <c:pt idx="7">
                  <c:v>12.3</c:v>
                </c:pt>
                <c:pt idx="8">
                  <c:v>10</c:v>
                </c:pt>
                <c:pt idx="9">
                  <c:v>8.6</c:v>
                </c:pt>
                <c:pt idx="10">
                  <c:v>7.4</c:v>
                </c:pt>
                <c:pt idx="11">
                  <c:v>6.2</c:v>
                </c:pt>
                <c:pt idx="12">
                  <c:v>6.8</c:v>
                </c:pt>
                <c:pt idx="13">
                  <c:v>5.8</c:v>
                </c:pt>
                <c:pt idx="14" formatCode="0.0">
                  <c:v>5.4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3D6B-4484-8B9B-3A8202535D6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Latvia</c:v>
                </c:pt>
              </c:strCache>
            </c:strRef>
          </c:tx>
          <c:spPr>
            <a:ln w="38100" cap="rnd">
              <a:solidFill>
                <a:srgbClr val="E34B2D"/>
              </a:solidFill>
              <a:round/>
            </a:ln>
            <a:effectLst/>
          </c:spPr>
          <c:marker>
            <c:symbol val="none"/>
          </c:marker>
          <c:dPt>
            <c:idx val="21"/>
            <c:marker>
              <c:symbol val="triangle"/>
              <c:size val="5"/>
              <c:spPr>
                <a:solidFill>
                  <a:srgbClr val="FF0000"/>
                </a:solidFill>
                <a:ln w="9525">
                  <a:solidFill>
                    <a:srgbClr val="EA000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E34B2D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F-3D6B-4484-8B9B-3A8202535D6A}"/>
              </c:ext>
            </c:extLst>
          </c:dPt>
          <c:dPt>
            <c:idx val="22"/>
            <c:marker>
              <c:symbol val="triangle"/>
              <c:size val="5"/>
              <c:spPr>
                <a:solidFill>
                  <a:srgbClr val="FF0000"/>
                </a:solidFill>
                <a:ln w="9525">
                  <a:solidFill>
                    <a:srgbClr val="EA000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E34B2D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1-3D6B-4484-8B9B-3A8202535D6A}"/>
              </c:ext>
            </c:extLst>
          </c:dPt>
          <c:dPt>
            <c:idx val="23"/>
            <c:marker>
              <c:symbol val="triangle"/>
              <c:size val="5"/>
              <c:spPr>
                <a:solidFill>
                  <a:srgbClr val="FF0000"/>
                </a:solidFill>
                <a:ln w="9525">
                  <a:solidFill>
                    <a:srgbClr val="EA000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E34B2D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3-3D6B-4484-8B9B-3A8202535D6A}"/>
              </c:ext>
            </c:extLst>
          </c:dPt>
          <c:cat>
            <c:strRef>
              <c:f>Sheet1!$A$2:$A$25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strCache>
            </c:strRef>
          </c:cat>
          <c:val>
            <c:numRef>
              <c:f>Sheet1!$D$2:$D$25</c:f>
              <c:numCache>
                <c:formatCode>General</c:formatCode>
                <c:ptCount val="15"/>
                <c:pt idx="0">
                  <c:v>11.7</c:v>
                </c:pt>
                <c:pt idx="1">
                  <c:v>10</c:v>
                </c:pt>
                <c:pt idx="2">
                  <c:v>7</c:v>
                </c:pt>
                <c:pt idx="3">
                  <c:v>6.1</c:v>
                </c:pt>
                <c:pt idx="4">
                  <c:v>7.7</c:v>
                </c:pt>
                <c:pt idx="5">
                  <c:v>17.5</c:v>
                </c:pt>
                <c:pt idx="6">
                  <c:v>19.5</c:v>
                </c:pt>
                <c:pt idx="7">
                  <c:v>16.2</c:v>
                </c:pt>
                <c:pt idx="8">
                  <c:v>15</c:v>
                </c:pt>
                <c:pt idx="9">
                  <c:v>11.9</c:v>
                </c:pt>
                <c:pt idx="10">
                  <c:v>10.8</c:v>
                </c:pt>
                <c:pt idx="11">
                  <c:v>9.9</c:v>
                </c:pt>
                <c:pt idx="12">
                  <c:v>9.6</c:v>
                </c:pt>
                <c:pt idx="13">
                  <c:v>8.6999999999999993</c:v>
                </c:pt>
                <c:pt idx="14" formatCode="0.0">
                  <c:v>7.4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4-3D6B-4484-8B9B-3A8202535D6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Lithuania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dPt>
            <c:idx val="21"/>
            <c:marker>
              <c:symbol val="triangle"/>
              <c:size val="6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F6CA7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6-3D6B-4484-8B9B-3A8202535D6A}"/>
              </c:ext>
            </c:extLst>
          </c:dPt>
          <c:dPt>
            <c:idx val="22"/>
            <c:marker>
              <c:symbol val="triangle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F6CA7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8-3D6B-4484-8B9B-3A8202535D6A}"/>
              </c:ext>
            </c:extLst>
          </c:dPt>
          <c:dPt>
            <c:idx val="23"/>
            <c:marker>
              <c:symbol val="triangle"/>
              <c:size val="7"/>
              <c:spPr>
                <a:solidFill>
                  <a:srgbClr val="00B050"/>
                </a:solidFill>
                <a:ln w="9525">
                  <a:solidFill>
                    <a:srgbClr val="00B050"/>
                  </a:solidFill>
                </a:ln>
                <a:effectLst/>
              </c:spPr>
            </c:marker>
            <c:bubble3D val="0"/>
            <c:spPr>
              <a:ln w="38100" cap="rnd">
                <a:solidFill>
                  <a:srgbClr val="F6CA72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1A-3D6B-4484-8B9B-3A8202535D6A}"/>
              </c:ext>
            </c:extLst>
          </c:dPt>
          <c:cat>
            <c:strRef>
              <c:f>Sheet1!$A$2:$A$25</c:f>
              <c:strCache>
                <c:ptCount val="15"/>
                <c:pt idx="0">
                  <c:v>2004</c:v>
                </c:pt>
                <c:pt idx="1">
                  <c:v>2005</c:v>
                </c:pt>
                <c:pt idx="2">
                  <c:v>2006</c:v>
                </c:pt>
                <c:pt idx="3">
                  <c:v>2007</c:v>
                </c:pt>
                <c:pt idx="4">
                  <c:v>2008</c:v>
                </c:pt>
                <c:pt idx="5">
                  <c:v>2009</c:v>
                </c:pt>
                <c:pt idx="6">
                  <c:v>2010</c:v>
                </c:pt>
                <c:pt idx="7">
                  <c:v>2011</c:v>
                </c:pt>
                <c:pt idx="8">
                  <c:v>2012</c:v>
                </c:pt>
                <c:pt idx="9">
                  <c:v>2013</c:v>
                </c:pt>
                <c:pt idx="10">
                  <c:v>2014</c:v>
                </c:pt>
                <c:pt idx="11">
                  <c:v>2015</c:v>
                </c:pt>
                <c:pt idx="12">
                  <c:v>2016</c:v>
                </c:pt>
                <c:pt idx="13">
                  <c:v>2017</c:v>
                </c:pt>
                <c:pt idx="14">
                  <c:v>2018</c:v>
                </c:pt>
              </c:strCache>
            </c:strRef>
          </c:cat>
          <c:val>
            <c:numRef>
              <c:f>Sheet1!$E$2:$E$25</c:f>
              <c:numCache>
                <c:formatCode>General</c:formatCode>
                <c:ptCount val="15"/>
                <c:pt idx="0">
                  <c:v>10.9</c:v>
                </c:pt>
                <c:pt idx="1">
                  <c:v>8.3000000000000007</c:v>
                </c:pt>
                <c:pt idx="2">
                  <c:v>5.8</c:v>
                </c:pt>
                <c:pt idx="3">
                  <c:v>4.3</c:v>
                </c:pt>
                <c:pt idx="4">
                  <c:v>5.8</c:v>
                </c:pt>
                <c:pt idx="5">
                  <c:v>13.8</c:v>
                </c:pt>
                <c:pt idx="6">
                  <c:v>17.8</c:v>
                </c:pt>
                <c:pt idx="7">
                  <c:v>15.4</c:v>
                </c:pt>
                <c:pt idx="8">
                  <c:v>13.4</c:v>
                </c:pt>
                <c:pt idx="9">
                  <c:v>11.8</c:v>
                </c:pt>
                <c:pt idx="10">
                  <c:v>10.7</c:v>
                </c:pt>
                <c:pt idx="11">
                  <c:v>9.1</c:v>
                </c:pt>
                <c:pt idx="12">
                  <c:v>7.9</c:v>
                </c:pt>
                <c:pt idx="13">
                  <c:v>7.1</c:v>
                </c:pt>
                <c:pt idx="14" formatCode="0.0">
                  <c:v>6.2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B-3D6B-4484-8B9B-3A8202535D6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31379448"/>
        <c:axId val="1431318440"/>
      </c:lineChart>
      <c:catAx>
        <c:axId val="1431379448"/>
        <c:scaling>
          <c:orientation val="minMax"/>
        </c:scaling>
        <c:delete val="0"/>
        <c:axPos val="b"/>
        <c:majorGridlines>
          <c:spPr>
            <a:ln w="9525" cap="flat" cmpd="sng" algn="ctr">
              <a:noFill/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1431318440"/>
        <c:crosses val="autoZero"/>
        <c:auto val="1"/>
        <c:lblAlgn val="ctr"/>
        <c:lblOffset val="100"/>
        <c:tickMarkSkip val="2"/>
        <c:noMultiLvlLbl val="0"/>
      </c:catAx>
      <c:valAx>
        <c:axId val="1431318440"/>
        <c:scaling>
          <c:orientation val="minMax"/>
          <c:max val="2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1431379448"/>
        <c:crosses val="autoZero"/>
        <c:crossBetween val="between"/>
        <c:majorUnit val="2"/>
        <c:min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20364656904758"/>
          <c:y val="5.279852527084427E-2"/>
          <c:w val="0.87084019496179421"/>
          <c:h val="0.7094640385624970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EA</c:v>
                </c:pt>
              </c:strCache>
            </c:strRef>
          </c:tx>
          <c:spPr>
            <a:ln w="38100" cap="rnd">
              <a:solidFill>
                <a:srgbClr val="85993D"/>
              </a:solidFill>
              <a:round/>
            </a:ln>
            <a:effectLst/>
          </c:spPr>
          <c:marker>
            <c:symbol val="none"/>
          </c:marker>
          <c:cat>
            <c:strRef>
              <c:f>Sheet1!$A$2:$A$62</c:f>
              <c:strCache>
                <c:ptCount val="61"/>
                <c:pt idx="0">
                  <c:v>2004</c:v>
                </c:pt>
                <c:pt idx="1">
                  <c:v>2004 2. cet.</c:v>
                </c:pt>
                <c:pt idx="2">
                  <c:v>2004 3. cet.</c:v>
                </c:pt>
                <c:pt idx="3">
                  <c:v>2004 4. cet.</c:v>
                </c:pt>
                <c:pt idx="4">
                  <c:v>2005</c:v>
                </c:pt>
                <c:pt idx="5">
                  <c:v>2005Q2</c:v>
                </c:pt>
                <c:pt idx="6">
                  <c:v>2005Q3</c:v>
                </c:pt>
                <c:pt idx="7">
                  <c:v>2005Q4</c:v>
                </c:pt>
                <c:pt idx="8">
                  <c:v>2006</c:v>
                </c:pt>
                <c:pt idx="9">
                  <c:v>2006Q2</c:v>
                </c:pt>
                <c:pt idx="10">
                  <c:v>2006Q3</c:v>
                </c:pt>
                <c:pt idx="11">
                  <c:v>2006Q4</c:v>
                </c:pt>
                <c:pt idx="12">
                  <c:v>2007</c:v>
                </c:pt>
                <c:pt idx="13">
                  <c:v>2007Q2</c:v>
                </c:pt>
                <c:pt idx="14">
                  <c:v>2007Q3</c:v>
                </c:pt>
                <c:pt idx="15">
                  <c:v>2007Q4</c:v>
                </c:pt>
                <c:pt idx="16">
                  <c:v>2008</c:v>
                </c:pt>
                <c:pt idx="17">
                  <c:v>2008Q2</c:v>
                </c:pt>
                <c:pt idx="18">
                  <c:v>2008Q3</c:v>
                </c:pt>
                <c:pt idx="19">
                  <c:v>2008Q4</c:v>
                </c:pt>
                <c:pt idx="20">
                  <c:v>2009</c:v>
                </c:pt>
                <c:pt idx="21">
                  <c:v>2009Q2</c:v>
                </c:pt>
                <c:pt idx="22">
                  <c:v>2009Q3</c:v>
                </c:pt>
                <c:pt idx="23">
                  <c:v>2009Q4</c:v>
                </c:pt>
                <c:pt idx="24">
                  <c:v>2010</c:v>
                </c:pt>
                <c:pt idx="25">
                  <c:v>2010Q2</c:v>
                </c:pt>
                <c:pt idx="26">
                  <c:v>2010Q3</c:v>
                </c:pt>
                <c:pt idx="27">
                  <c:v>2010Q4</c:v>
                </c:pt>
                <c:pt idx="28">
                  <c:v>2011</c:v>
                </c:pt>
                <c:pt idx="29">
                  <c:v>2011Q2</c:v>
                </c:pt>
                <c:pt idx="30">
                  <c:v>2011Q3</c:v>
                </c:pt>
                <c:pt idx="31">
                  <c:v>2011Q4</c:v>
                </c:pt>
                <c:pt idx="32">
                  <c:v>2012</c:v>
                </c:pt>
                <c:pt idx="33">
                  <c:v>2012Q2</c:v>
                </c:pt>
                <c:pt idx="34">
                  <c:v>2012Q3</c:v>
                </c:pt>
                <c:pt idx="35">
                  <c:v>2012Q4</c:v>
                </c:pt>
                <c:pt idx="36">
                  <c:v>2013</c:v>
                </c:pt>
                <c:pt idx="37">
                  <c:v>2013Q2</c:v>
                </c:pt>
                <c:pt idx="38">
                  <c:v>2013Q3</c:v>
                </c:pt>
                <c:pt idx="39">
                  <c:v>2013Q4</c:v>
                </c:pt>
                <c:pt idx="40">
                  <c:v>2014</c:v>
                </c:pt>
                <c:pt idx="41">
                  <c:v>2014Q2</c:v>
                </c:pt>
                <c:pt idx="42">
                  <c:v>2014Q3</c:v>
                </c:pt>
                <c:pt idx="43">
                  <c:v>2014Q4</c:v>
                </c:pt>
                <c:pt idx="44">
                  <c:v>2015</c:v>
                </c:pt>
                <c:pt idx="45">
                  <c:v>2015Q2</c:v>
                </c:pt>
                <c:pt idx="46">
                  <c:v>2015Q3</c:v>
                </c:pt>
                <c:pt idx="47">
                  <c:v>2015Q4</c:v>
                </c:pt>
                <c:pt idx="48">
                  <c:v>2016</c:v>
                </c:pt>
                <c:pt idx="49">
                  <c:v>2016Q2</c:v>
                </c:pt>
                <c:pt idx="50">
                  <c:v>2016Q3</c:v>
                </c:pt>
                <c:pt idx="51">
                  <c:v>2016Q4</c:v>
                </c:pt>
                <c:pt idx="52">
                  <c:v>2017</c:v>
                </c:pt>
                <c:pt idx="53">
                  <c:v>2017Q2</c:v>
                </c:pt>
                <c:pt idx="54">
                  <c:v>2017Q3</c:v>
                </c:pt>
                <c:pt idx="55">
                  <c:v>2017Q4</c:v>
                </c:pt>
                <c:pt idx="56">
                  <c:v>2018</c:v>
                </c:pt>
                <c:pt idx="57">
                  <c:v>2018Q2</c:v>
                </c:pt>
                <c:pt idx="58">
                  <c:v>2018Q3</c:v>
                </c:pt>
                <c:pt idx="59">
                  <c:v>2018Q3</c:v>
                </c:pt>
                <c:pt idx="60">
                  <c:v>2019</c:v>
                </c:pt>
              </c:strCache>
            </c:strRef>
          </c:cat>
          <c:val>
            <c:numRef>
              <c:f>Sheet1!$B$2:$B$62</c:f>
              <c:numCache>
                <c:formatCode>0.00</c:formatCode>
                <c:ptCount val="61"/>
                <c:pt idx="0">
                  <c:v>6.0165947345377635</c:v>
                </c:pt>
                <c:pt idx="1">
                  <c:v>4.9204757864671604</c:v>
                </c:pt>
                <c:pt idx="2">
                  <c:v>5.4781901775270221</c:v>
                </c:pt>
                <c:pt idx="3">
                  <c:v>5.8702245235289441</c:v>
                </c:pt>
                <c:pt idx="4">
                  <c:v>6.0195025432469169</c:v>
                </c:pt>
                <c:pt idx="5">
                  <c:v>6.3473206923359999</c:v>
                </c:pt>
                <c:pt idx="6">
                  <c:v>6.4125502676345363</c:v>
                </c:pt>
                <c:pt idx="7">
                  <c:v>6.8378394940791569</c:v>
                </c:pt>
                <c:pt idx="8">
                  <c:v>7.0490918428510785</c:v>
                </c:pt>
                <c:pt idx="9">
                  <c:v>8.3587769512505687</c:v>
                </c:pt>
                <c:pt idx="10">
                  <c:v>9.8102050075483138</c:v>
                </c:pt>
                <c:pt idx="11">
                  <c:v>8.4695386950976363</c:v>
                </c:pt>
                <c:pt idx="12">
                  <c:v>9.3191956008803007</c:v>
                </c:pt>
                <c:pt idx="13">
                  <c:v>11.836252006122315</c:v>
                </c:pt>
                <c:pt idx="14">
                  <c:v>11.00655098765799</c:v>
                </c:pt>
                <c:pt idx="15">
                  <c:v>11.810779117119456</c:v>
                </c:pt>
                <c:pt idx="16">
                  <c:v>10.393702464293032</c:v>
                </c:pt>
                <c:pt idx="17">
                  <c:v>8.9126851083911269</c:v>
                </c:pt>
                <c:pt idx="18">
                  <c:v>8.8685365176567892</c:v>
                </c:pt>
                <c:pt idx="19">
                  <c:v>7.3471883658880639</c:v>
                </c:pt>
                <c:pt idx="20">
                  <c:v>5.2649826556784172</c:v>
                </c:pt>
                <c:pt idx="21">
                  <c:v>3.1325372434787684</c:v>
                </c:pt>
                <c:pt idx="22">
                  <c:v>2.8278984194199883</c:v>
                </c:pt>
                <c:pt idx="23">
                  <c:v>3.4299566247206399</c:v>
                </c:pt>
                <c:pt idx="24">
                  <c:v>3.6659757864797053</c:v>
                </c:pt>
                <c:pt idx="25">
                  <c:v>4.0687917639097391</c:v>
                </c:pt>
                <c:pt idx="26">
                  <c:v>5.4123459974885249</c:v>
                </c:pt>
                <c:pt idx="27">
                  <c:v>6.956709699310359</c:v>
                </c:pt>
                <c:pt idx="28">
                  <c:v>7.4753134573437627</c:v>
                </c:pt>
                <c:pt idx="29">
                  <c:v>8.7848149031850138</c:v>
                </c:pt>
                <c:pt idx="30">
                  <c:v>9.5697331985973602</c:v>
                </c:pt>
                <c:pt idx="31">
                  <c:v>9.6544161353378026</c:v>
                </c:pt>
                <c:pt idx="32">
                  <c:v>8.6750780986718556</c:v>
                </c:pt>
                <c:pt idx="33">
                  <c:v>8.692820692348544</c:v>
                </c:pt>
                <c:pt idx="34">
                  <c:v>7.7876710157805009</c:v>
                </c:pt>
                <c:pt idx="35">
                  <c:v>7.0745039891007133</c:v>
                </c:pt>
                <c:pt idx="36">
                  <c:v>6.9778423799882239</c:v>
                </c:pt>
                <c:pt idx="37">
                  <c:v>6.3954530072203388</c:v>
                </c:pt>
                <c:pt idx="38">
                  <c:v>6.546358650060605</c:v>
                </c:pt>
                <c:pt idx="39">
                  <c:v>6.7903434658177479</c:v>
                </c:pt>
                <c:pt idx="40">
                  <c:v>7.5683409341469723</c:v>
                </c:pt>
                <c:pt idx="41">
                  <c:v>7.5714841015280312</c:v>
                </c:pt>
                <c:pt idx="42">
                  <c:v>7.8746272689090899</c:v>
                </c:pt>
                <c:pt idx="43">
                  <c:v>7.9431952350951383</c:v>
                </c:pt>
                <c:pt idx="44">
                  <c:v>8.5284924165721758</c:v>
                </c:pt>
                <c:pt idx="45">
                  <c:v>8.1772997189463386</c:v>
                </c:pt>
                <c:pt idx="46">
                  <c:v>8.6487237977278735</c:v>
                </c:pt>
                <c:pt idx="47">
                  <c:v>8.8923297274203232</c:v>
                </c:pt>
                <c:pt idx="48">
                  <c:v>8.8434305937670423</c:v>
                </c:pt>
                <c:pt idx="49">
                  <c:v>9.1972957414301284</c:v>
                </c:pt>
                <c:pt idx="50">
                  <c:v>10.369282368834595</c:v>
                </c:pt>
                <c:pt idx="51">
                  <c:v>10.987036523459496</c:v>
                </c:pt>
                <c:pt idx="52">
                  <c:v>11.258552433520149</c:v>
                </c:pt>
                <c:pt idx="53">
                  <c:v>13.417423730358493</c:v>
                </c:pt>
                <c:pt idx="54">
                  <c:v>14.86767499329671</c:v>
                </c:pt>
                <c:pt idx="55">
                  <c:v>16.285520979200729</c:v>
                </c:pt>
                <c:pt idx="56">
                  <c:v>17.387866239286954</c:v>
                </c:pt>
                <c:pt idx="57">
                  <c:v>19.440307673970395</c:v>
                </c:pt>
                <c:pt idx="58">
                  <c:v>18.440000731603774</c:v>
                </c:pt>
                <c:pt idx="59" formatCode="0.0">
                  <c:v>17.601647870706699</c:v>
                </c:pt>
                <c:pt idx="60" formatCode="0.0">
                  <c:v>17.224356478393194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C52-4620-8278-6F1BF56D916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EE</c:v>
                </c:pt>
              </c:strCache>
            </c:strRef>
          </c:tx>
          <c:spPr>
            <a:ln w="38100" cap="rnd">
              <a:solidFill>
                <a:srgbClr val="3A3A96"/>
              </a:solidFill>
              <a:round/>
            </a:ln>
            <a:effectLst/>
          </c:spPr>
          <c:marker>
            <c:symbol val="none"/>
          </c:marker>
          <c:cat>
            <c:strRef>
              <c:f>Sheet1!$A$2:$A$62</c:f>
              <c:strCache>
                <c:ptCount val="61"/>
                <c:pt idx="0">
                  <c:v>2004</c:v>
                </c:pt>
                <c:pt idx="1">
                  <c:v>2004 2. cet.</c:v>
                </c:pt>
                <c:pt idx="2">
                  <c:v>2004 3. cet.</c:v>
                </c:pt>
                <c:pt idx="3">
                  <c:v>2004 4. cet.</c:v>
                </c:pt>
                <c:pt idx="4">
                  <c:v>2005</c:v>
                </c:pt>
                <c:pt idx="5">
                  <c:v>2005Q2</c:v>
                </c:pt>
                <c:pt idx="6">
                  <c:v>2005Q3</c:v>
                </c:pt>
                <c:pt idx="7">
                  <c:v>2005Q4</c:v>
                </c:pt>
                <c:pt idx="8">
                  <c:v>2006</c:v>
                </c:pt>
                <c:pt idx="9">
                  <c:v>2006Q2</c:v>
                </c:pt>
                <c:pt idx="10">
                  <c:v>2006Q3</c:v>
                </c:pt>
                <c:pt idx="11">
                  <c:v>2006Q4</c:v>
                </c:pt>
                <c:pt idx="12">
                  <c:v>2007</c:v>
                </c:pt>
                <c:pt idx="13">
                  <c:v>2007Q2</c:v>
                </c:pt>
                <c:pt idx="14">
                  <c:v>2007Q3</c:v>
                </c:pt>
                <c:pt idx="15">
                  <c:v>2007Q4</c:v>
                </c:pt>
                <c:pt idx="16">
                  <c:v>2008</c:v>
                </c:pt>
                <c:pt idx="17">
                  <c:v>2008Q2</c:v>
                </c:pt>
                <c:pt idx="18">
                  <c:v>2008Q3</c:v>
                </c:pt>
                <c:pt idx="19">
                  <c:v>2008Q4</c:v>
                </c:pt>
                <c:pt idx="20">
                  <c:v>2009</c:v>
                </c:pt>
                <c:pt idx="21">
                  <c:v>2009Q2</c:v>
                </c:pt>
                <c:pt idx="22">
                  <c:v>2009Q3</c:v>
                </c:pt>
                <c:pt idx="23">
                  <c:v>2009Q4</c:v>
                </c:pt>
                <c:pt idx="24">
                  <c:v>2010</c:v>
                </c:pt>
                <c:pt idx="25">
                  <c:v>2010Q2</c:v>
                </c:pt>
                <c:pt idx="26">
                  <c:v>2010Q3</c:v>
                </c:pt>
                <c:pt idx="27">
                  <c:v>2010Q4</c:v>
                </c:pt>
                <c:pt idx="28">
                  <c:v>2011</c:v>
                </c:pt>
                <c:pt idx="29">
                  <c:v>2011Q2</c:v>
                </c:pt>
                <c:pt idx="30">
                  <c:v>2011Q3</c:v>
                </c:pt>
                <c:pt idx="31">
                  <c:v>2011Q4</c:v>
                </c:pt>
                <c:pt idx="32">
                  <c:v>2012</c:v>
                </c:pt>
                <c:pt idx="33">
                  <c:v>2012Q2</c:v>
                </c:pt>
                <c:pt idx="34">
                  <c:v>2012Q3</c:v>
                </c:pt>
                <c:pt idx="35">
                  <c:v>2012Q4</c:v>
                </c:pt>
                <c:pt idx="36">
                  <c:v>2013</c:v>
                </c:pt>
                <c:pt idx="37">
                  <c:v>2013Q2</c:v>
                </c:pt>
                <c:pt idx="38">
                  <c:v>2013Q3</c:v>
                </c:pt>
                <c:pt idx="39">
                  <c:v>2013Q4</c:v>
                </c:pt>
                <c:pt idx="40">
                  <c:v>2014</c:v>
                </c:pt>
                <c:pt idx="41">
                  <c:v>2014Q2</c:v>
                </c:pt>
                <c:pt idx="42">
                  <c:v>2014Q3</c:v>
                </c:pt>
                <c:pt idx="43">
                  <c:v>2014Q4</c:v>
                </c:pt>
                <c:pt idx="44">
                  <c:v>2015</c:v>
                </c:pt>
                <c:pt idx="45">
                  <c:v>2015Q2</c:v>
                </c:pt>
                <c:pt idx="46">
                  <c:v>2015Q3</c:v>
                </c:pt>
                <c:pt idx="47">
                  <c:v>2015Q4</c:v>
                </c:pt>
                <c:pt idx="48">
                  <c:v>2016</c:v>
                </c:pt>
                <c:pt idx="49">
                  <c:v>2016Q2</c:v>
                </c:pt>
                <c:pt idx="50">
                  <c:v>2016Q3</c:v>
                </c:pt>
                <c:pt idx="51">
                  <c:v>2016Q4</c:v>
                </c:pt>
                <c:pt idx="52">
                  <c:v>2017</c:v>
                </c:pt>
                <c:pt idx="53">
                  <c:v>2017Q2</c:v>
                </c:pt>
                <c:pt idx="54">
                  <c:v>2017Q3</c:v>
                </c:pt>
                <c:pt idx="55">
                  <c:v>2017Q4</c:v>
                </c:pt>
                <c:pt idx="56">
                  <c:v>2018</c:v>
                </c:pt>
                <c:pt idx="57">
                  <c:v>2018Q2</c:v>
                </c:pt>
                <c:pt idx="58">
                  <c:v>2018Q3</c:v>
                </c:pt>
                <c:pt idx="59">
                  <c:v>2018Q3</c:v>
                </c:pt>
                <c:pt idx="60">
                  <c:v>2019</c:v>
                </c:pt>
              </c:strCache>
            </c:strRef>
          </c:cat>
          <c:val>
            <c:numRef>
              <c:f>Sheet1!$C$2:$C$62</c:f>
              <c:numCache>
                <c:formatCode>0.00</c:formatCode>
                <c:ptCount val="61"/>
                <c:pt idx="0">
                  <c:v>16.515066069506979</c:v>
                </c:pt>
                <c:pt idx="1">
                  <c:v>15.744190191303444</c:v>
                </c:pt>
                <c:pt idx="2">
                  <c:v>16.770944485777079</c:v>
                </c:pt>
                <c:pt idx="3">
                  <c:v>18.580790588530064</c:v>
                </c:pt>
                <c:pt idx="4">
                  <c:v>20.517735205494752</c:v>
                </c:pt>
                <c:pt idx="5">
                  <c:v>23.689895954044154</c:v>
                </c:pt>
                <c:pt idx="6">
                  <c:v>24.192349162319847</c:v>
                </c:pt>
                <c:pt idx="7">
                  <c:v>26.221735895707035</c:v>
                </c:pt>
                <c:pt idx="8">
                  <c:v>29.286195813460676</c:v>
                </c:pt>
                <c:pt idx="9">
                  <c:v>33.844898899855991</c:v>
                </c:pt>
                <c:pt idx="10">
                  <c:v>36.181789150784788</c:v>
                </c:pt>
                <c:pt idx="11">
                  <c:v>38.811723976544606</c:v>
                </c:pt>
                <c:pt idx="12">
                  <c:v>39.944403105246138</c:v>
                </c:pt>
                <c:pt idx="13">
                  <c:v>38.383889511668905</c:v>
                </c:pt>
                <c:pt idx="14">
                  <c:v>33.267262545996914</c:v>
                </c:pt>
                <c:pt idx="15">
                  <c:v>25.746812347944992</c:v>
                </c:pt>
                <c:pt idx="16">
                  <c:v>17.585505305711443</c:v>
                </c:pt>
                <c:pt idx="17">
                  <c:v>9.683247756071415</c:v>
                </c:pt>
                <c:pt idx="18">
                  <c:v>4.7143573609544305</c:v>
                </c:pt>
                <c:pt idx="19">
                  <c:v>1.2763614703176216</c:v>
                </c:pt>
                <c:pt idx="20">
                  <c:v>2.3851027606718462</c:v>
                </c:pt>
                <c:pt idx="21">
                  <c:v>0.83695844484772486</c:v>
                </c:pt>
                <c:pt idx="22">
                  <c:v>0.46663585924633311</c:v>
                </c:pt>
                <c:pt idx="23">
                  <c:v>0.18857095920006284</c:v>
                </c:pt>
                <c:pt idx="24">
                  <c:v>1.4069203827132553</c:v>
                </c:pt>
                <c:pt idx="25">
                  <c:v>1.6110878348312556</c:v>
                </c:pt>
                <c:pt idx="26">
                  <c:v>2.8006629701701833</c:v>
                </c:pt>
                <c:pt idx="27">
                  <c:v>4.8124582725901224</c:v>
                </c:pt>
                <c:pt idx="28">
                  <c:v>6.5162512490892208</c:v>
                </c:pt>
                <c:pt idx="29">
                  <c:v>10.90772588644708</c:v>
                </c:pt>
                <c:pt idx="30">
                  <c:v>12.451901836212862</c:v>
                </c:pt>
                <c:pt idx="31">
                  <c:v>11.326615601988616</c:v>
                </c:pt>
                <c:pt idx="32">
                  <c:v>9.1511598580100966</c:v>
                </c:pt>
                <c:pt idx="33">
                  <c:v>10.198059427986571</c:v>
                </c:pt>
                <c:pt idx="34">
                  <c:v>15.415549809039298</c:v>
                </c:pt>
                <c:pt idx="35">
                  <c:v>13.768826455931304</c:v>
                </c:pt>
                <c:pt idx="36">
                  <c:v>11.930883276711894</c:v>
                </c:pt>
                <c:pt idx="37">
                  <c:v>10.127333470036337</c:v>
                </c:pt>
                <c:pt idx="38">
                  <c:v>11.364417606795282</c:v>
                </c:pt>
                <c:pt idx="39">
                  <c:v>12.650518929721853</c:v>
                </c:pt>
                <c:pt idx="40">
                  <c:v>12.144661875758244</c:v>
                </c:pt>
                <c:pt idx="41">
                  <c:v>15.393359484184504</c:v>
                </c:pt>
                <c:pt idx="42">
                  <c:v>13.311023068336333</c:v>
                </c:pt>
                <c:pt idx="43">
                  <c:v>14.856227422583061</c:v>
                </c:pt>
                <c:pt idx="44">
                  <c:v>16.957634557416146</c:v>
                </c:pt>
                <c:pt idx="45">
                  <c:v>15.559195453581154</c:v>
                </c:pt>
                <c:pt idx="46">
                  <c:v>17.980800161679863</c:v>
                </c:pt>
                <c:pt idx="47">
                  <c:v>15.605650167559668</c:v>
                </c:pt>
                <c:pt idx="48">
                  <c:v>17.313557471104744</c:v>
                </c:pt>
                <c:pt idx="49">
                  <c:v>16.863008285502058</c:v>
                </c:pt>
                <c:pt idx="50">
                  <c:v>15.834838642196434</c:v>
                </c:pt>
                <c:pt idx="51">
                  <c:v>19.610430892199833</c:v>
                </c:pt>
                <c:pt idx="52">
                  <c:v>21.953811325036209</c:v>
                </c:pt>
                <c:pt idx="53">
                  <c:v>21.736950644503445</c:v>
                </c:pt>
                <c:pt idx="54">
                  <c:v>24.934302191246712</c:v>
                </c:pt>
                <c:pt idx="55">
                  <c:v>32.21021880556637</c:v>
                </c:pt>
                <c:pt idx="56">
                  <c:v>31.157450953858007</c:v>
                </c:pt>
                <c:pt idx="57">
                  <c:v>30.242704462092394</c:v>
                </c:pt>
                <c:pt idx="58">
                  <c:v>34.052271111602245</c:v>
                </c:pt>
                <c:pt idx="59" formatCode="0.0">
                  <c:v>33.431440824047279</c:v>
                </c:pt>
                <c:pt idx="60" formatCode="0.0">
                  <c:v>28.125351000719167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C52-4620-8278-6F1BF56D916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LV</c:v>
                </c:pt>
              </c:strCache>
            </c:strRef>
          </c:tx>
          <c:spPr>
            <a:ln w="38100" cap="rnd">
              <a:solidFill>
                <a:srgbClr val="E34B2D"/>
              </a:solidFill>
              <a:round/>
            </a:ln>
            <a:effectLst/>
          </c:spPr>
          <c:marker>
            <c:symbol val="none"/>
          </c:marker>
          <c:cat>
            <c:strRef>
              <c:f>Sheet1!$A$2:$A$62</c:f>
              <c:strCache>
                <c:ptCount val="61"/>
                <c:pt idx="0">
                  <c:v>2004</c:v>
                </c:pt>
                <c:pt idx="1">
                  <c:v>2004 2. cet.</c:v>
                </c:pt>
                <c:pt idx="2">
                  <c:v>2004 3. cet.</c:v>
                </c:pt>
                <c:pt idx="3">
                  <c:v>2004 4. cet.</c:v>
                </c:pt>
                <c:pt idx="4">
                  <c:v>2005</c:v>
                </c:pt>
                <c:pt idx="5">
                  <c:v>2005Q2</c:v>
                </c:pt>
                <c:pt idx="6">
                  <c:v>2005Q3</c:v>
                </c:pt>
                <c:pt idx="7">
                  <c:v>2005Q4</c:v>
                </c:pt>
                <c:pt idx="8">
                  <c:v>2006</c:v>
                </c:pt>
                <c:pt idx="9">
                  <c:v>2006Q2</c:v>
                </c:pt>
                <c:pt idx="10">
                  <c:v>2006Q3</c:v>
                </c:pt>
                <c:pt idx="11">
                  <c:v>2006Q4</c:v>
                </c:pt>
                <c:pt idx="12">
                  <c:v>2007</c:v>
                </c:pt>
                <c:pt idx="13">
                  <c:v>2007Q2</c:v>
                </c:pt>
                <c:pt idx="14">
                  <c:v>2007Q3</c:v>
                </c:pt>
                <c:pt idx="15">
                  <c:v>2007Q4</c:v>
                </c:pt>
                <c:pt idx="16">
                  <c:v>2008</c:v>
                </c:pt>
                <c:pt idx="17">
                  <c:v>2008Q2</c:v>
                </c:pt>
                <c:pt idx="18">
                  <c:v>2008Q3</c:v>
                </c:pt>
                <c:pt idx="19">
                  <c:v>2008Q4</c:v>
                </c:pt>
                <c:pt idx="20">
                  <c:v>2009</c:v>
                </c:pt>
                <c:pt idx="21">
                  <c:v>2009Q2</c:v>
                </c:pt>
                <c:pt idx="22">
                  <c:v>2009Q3</c:v>
                </c:pt>
                <c:pt idx="23">
                  <c:v>2009Q4</c:v>
                </c:pt>
                <c:pt idx="24">
                  <c:v>2010</c:v>
                </c:pt>
                <c:pt idx="25">
                  <c:v>2010Q2</c:v>
                </c:pt>
                <c:pt idx="26">
                  <c:v>2010Q3</c:v>
                </c:pt>
                <c:pt idx="27">
                  <c:v>2010Q4</c:v>
                </c:pt>
                <c:pt idx="28">
                  <c:v>2011</c:v>
                </c:pt>
                <c:pt idx="29">
                  <c:v>2011Q2</c:v>
                </c:pt>
                <c:pt idx="30">
                  <c:v>2011Q3</c:v>
                </c:pt>
                <c:pt idx="31">
                  <c:v>2011Q4</c:v>
                </c:pt>
                <c:pt idx="32">
                  <c:v>2012</c:v>
                </c:pt>
                <c:pt idx="33">
                  <c:v>2012Q2</c:v>
                </c:pt>
                <c:pt idx="34">
                  <c:v>2012Q3</c:v>
                </c:pt>
                <c:pt idx="35">
                  <c:v>2012Q4</c:v>
                </c:pt>
                <c:pt idx="36">
                  <c:v>2013</c:v>
                </c:pt>
                <c:pt idx="37">
                  <c:v>2013Q2</c:v>
                </c:pt>
                <c:pt idx="38">
                  <c:v>2013Q3</c:v>
                </c:pt>
                <c:pt idx="39">
                  <c:v>2013Q4</c:v>
                </c:pt>
                <c:pt idx="40">
                  <c:v>2014</c:v>
                </c:pt>
                <c:pt idx="41">
                  <c:v>2014Q2</c:v>
                </c:pt>
                <c:pt idx="42">
                  <c:v>2014Q3</c:v>
                </c:pt>
                <c:pt idx="43">
                  <c:v>2014Q4</c:v>
                </c:pt>
                <c:pt idx="44">
                  <c:v>2015</c:v>
                </c:pt>
                <c:pt idx="45">
                  <c:v>2015Q2</c:v>
                </c:pt>
                <c:pt idx="46">
                  <c:v>2015Q3</c:v>
                </c:pt>
                <c:pt idx="47">
                  <c:v>2015Q4</c:v>
                </c:pt>
                <c:pt idx="48">
                  <c:v>2016</c:v>
                </c:pt>
                <c:pt idx="49">
                  <c:v>2016Q2</c:v>
                </c:pt>
                <c:pt idx="50">
                  <c:v>2016Q3</c:v>
                </c:pt>
                <c:pt idx="51">
                  <c:v>2016Q4</c:v>
                </c:pt>
                <c:pt idx="52">
                  <c:v>2017</c:v>
                </c:pt>
                <c:pt idx="53">
                  <c:v>2017Q2</c:v>
                </c:pt>
                <c:pt idx="54">
                  <c:v>2017Q3</c:v>
                </c:pt>
                <c:pt idx="55">
                  <c:v>2017Q4</c:v>
                </c:pt>
                <c:pt idx="56">
                  <c:v>2018</c:v>
                </c:pt>
                <c:pt idx="57">
                  <c:v>2018Q2</c:v>
                </c:pt>
                <c:pt idx="58">
                  <c:v>2018Q3</c:v>
                </c:pt>
                <c:pt idx="59">
                  <c:v>2018Q3</c:v>
                </c:pt>
                <c:pt idx="60">
                  <c:v>2019</c:v>
                </c:pt>
              </c:strCache>
            </c:strRef>
          </c:cat>
          <c:val>
            <c:numRef>
              <c:f>Sheet1!$D$2:$D$62</c:f>
              <c:numCache>
                <c:formatCode>0.00</c:formatCode>
                <c:ptCount val="61"/>
                <c:pt idx="0">
                  <c:v>8.307722491189903</c:v>
                </c:pt>
                <c:pt idx="1">
                  <c:v>8.9984753775122144</c:v>
                </c:pt>
                <c:pt idx="2">
                  <c:v>9.2599076012519905</c:v>
                </c:pt>
                <c:pt idx="3">
                  <c:v>9.9457248680343184</c:v>
                </c:pt>
                <c:pt idx="4">
                  <c:v>11.234457244845178</c:v>
                </c:pt>
                <c:pt idx="5">
                  <c:v>13.409586382090922</c:v>
                </c:pt>
                <c:pt idx="6">
                  <c:v>14.269188464394553</c:v>
                </c:pt>
                <c:pt idx="7">
                  <c:v>17.776223837573028</c:v>
                </c:pt>
                <c:pt idx="8">
                  <c:v>23.775867454729458</c:v>
                </c:pt>
                <c:pt idx="9">
                  <c:v>26.141304790746126</c:v>
                </c:pt>
                <c:pt idx="10">
                  <c:v>29.966927394066708</c:v>
                </c:pt>
                <c:pt idx="11">
                  <c:v>32.732267029217738</c:v>
                </c:pt>
                <c:pt idx="12">
                  <c:v>30.897078705765555</c:v>
                </c:pt>
                <c:pt idx="13">
                  <c:v>31.326200275269077</c:v>
                </c:pt>
                <c:pt idx="14">
                  <c:v>35.383561230110466</c:v>
                </c:pt>
                <c:pt idx="15">
                  <c:v>32.086703813449837</c:v>
                </c:pt>
                <c:pt idx="16">
                  <c:v>24.647810863013131</c:v>
                </c:pt>
                <c:pt idx="17">
                  <c:v>20.204630100591626</c:v>
                </c:pt>
                <c:pt idx="18">
                  <c:v>9.1794955222034584</c:v>
                </c:pt>
                <c:pt idx="19">
                  <c:v>2.9917136434608738</c:v>
                </c:pt>
                <c:pt idx="20">
                  <c:v>2.3390917079386506</c:v>
                </c:pt>
                <c:pt idx="21">
                  <c:v>0.9622897190213231</c:v>
                </c:pt>
                <c:pt idx="22">
                  <c:v>0</c:v>
                </c:pt>
                <c:pt idx="23">
                  <c:v>8.3290946753986989E-2</c:v>
                </c:pt>
                <c:pt idx="24">
                  <c:v>1.7500301300265251</c:v>
                </c:pt>
                <c:pt idx="25">
                  <c:v>2.2984706794332963</c:v>
                </c:pt>
                <c:pt idx="26">
                  <c:v>2.3654416985185232</c:v>
                </c:pt>
                <c:pt idx="27">
                  <c:v>2.5240558419412844</c:v>
                </c:pt>
                <c:pt idx="28">
                  <c:v>4.4561212372822281</c:v>
                </c:pt>
                <c:pt idx="29">
                  <c:v>4.8606259279305108</c:v>
                </c:pt>
                <c:pt idx="30">
                  <c:v>5.1710869197333214</c:v>
                </c:pt>
                <c:pt idx="31">
                  <c:v>6.7484633686472275</c:v>
                </c:pt>
                <c:pt idx="32">
                  <c:v>6.6400047651943304</c:v>
                </c:pt>
                <c:pt idx="33">
                  <c:v>7.8471749444739807</c:v>
                </c:pt>
                <c:pt idx="34">
                  <c:v>8.269751994166711</c:v>
                </c:pt>
                <c:pt idx="35">
                  <c:v>8.8525982533693135</c:v>
                </c:pt>
                <c:pt idx="36">
                  <c:v>8.1146979398923964</c:v>
                </c:pt>
                <c:pt idx="37">
                  <c:v>7.1799449078337583</c:v>
                </c:pt>
                <c:pt idx="38">
                  <c:v>8.1439586779989437</c:v>
                </c:pt>
                <c:pt idx="39">
                  <c:v>8.2859611334642729</c:v>
                </c:pt>
                <c:pt idx="40">
                  <c:v>6.6352638762315079</c:v>
                </c:pt>
                <c:pt idx="41">
                  <c:v>6.5416976076710993</c:v>
                </c:pt>
                <c:pt idx="42">
                  <c:v>7.260802537346132</c:v>
                </c:pt>
                <c:pt idx="43">
                  <c:v>6.2872408326338149</c:v>
                </c:pt>
                <c:pt idx="44">
                  <c:v>6.3240979808327964</c:v>
                </c:pt>
                <c:pt idx="45">
                  <c:v>5.5142027240228586</c:v>
                </c:pt>
                <c:pt idx="46">
                  <c:v>6.6643760495771964</c:v>
                </c:pt>
                <c:pt idx="47">
                  <c:v>5.4264713735984262</c:v>
                </c:pt>
                <c:pt idx="48">
                  <c:v>6.4220952569058163</c:v>
                </c:pt>
                <c:pt idx="49">
                  <c:v>7.2272823674866089</c:v>
                </c:pt>
                <c:pt idx="50">
                  <c:v>6.5169187409723781</c:v>
                </c:pt>
                <c:pt idx="51">
                  <c:v>7.1871896331615339</c:v>
                </c:pt>
                <c:pt idx="52">
                  <c:v>8.6112320520201973</c:v>
                </c:pt>
                <c:pt idx="53">
                  <c:v>10.226314419410929</c:v>
                </c:pt>
                <c:pt idx="54">
                  <c:v>9.5835009700574183</c:v>
                </c:pt>
                <c:pt idx="55">
                  <c:v>11.901679754971214</c:v>
                </c:pt>
                <c:pt idx="56">
                  <c:v>14.55916679091008</c:v>
                </c:pt>
                <c:pt idx="57">
                  <c:v>15.085465917594739</c:v>
                </c:pt>
                <c:pt idx="58">
                  <c:v>16.55400839613818</c:v>
                </c:pt>
                <c:pt idx="59" formatCode="0.0">
                  <c:v>17.102378426421613</c:v>
                </c:pt>
                <c:pt idx="60" formatCode="0.0">
                  <c:v>19.078578773600057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C52-4620-8278-6F1BF56D916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LT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strRef>
              <c:f>Sheet1!$A$2:$A$62</c:f>
              <c:strCache>
                <c:ptCount val="61"/>
                <c:pt idx="0">
                  <c:v>2004</c:v>
                </c:pt>
                <c:pt idx="1">
                  <c:v>2004 2. cet.</c:v>
                </c:pt>
                <c:pt idx="2">
                  <c:v>2004 3. cet.</c:v>
                </c:pt>
                <c:pt idx="3">
                  <c:v>2004 4. cet.</c:v>
                </c:pt>
                <c:pt idx="4">
                  <c:v>2005</c:v>
                </c:pt>
                <c:pt idx="5">
                  <c:v>2005Q2</c:v>
                </c:pt>
                <c:pt idx="6">
                  <c:v>2005Q3</c:v>
                </c:pt>
                <c:pt idx="7">
                  <c:v>2005Q4</c:v>
                </c:pt>
                <c:pt idx="8">
                  <c:v>2006</c:v>
                </c:pt>
                <c:pt idx="9">
                  <c:v>2006Q2</c:v>
                </c:pt>
                <c:pt idx="10">
                  <c:v>2006Q3</c:v>
                </c:pt>
                <c:pt idx="11">
                  <c:v>2006Q4</c:v>
                </c:pt>
                <c:pt idx="12">
                  <c:v>2007</c:v>
                </c:pt>
                <c:pt idx="13">
                  <c:v>2007Q2</c:v>
                </c:pt>
                <c:pt idx="14">
                  <c:v>2007Q3</c:v>
                </c:pt>
                <c:pt idx="15">
                  <c:v>2007Q4</c:v>
                </c:pt>
                <c:pt idx="16">
                  <c:v>2008</c:v>
                </c:pt>
                <c:pt idx="17">
                  <c:v>2008Q2</c:v>
                </c:pt>
                <c:pt idx="18">
                  <c:v>2008Q3</c:v>
                </c:pt>
                <c:pt idx="19">
                  <c:v>2008Q4</c:v>
                </c:pt>
                <c:pt idx="20">
                  <c:v>2009</c:v>
                </c:pt>
                <c:pt idx="21">
                  <c:v>2009Q2</c:v>
                </c:pt>
                <c:pt idx="22">
                  <c:v>2009Q3</c:v>
                </c:pt>
                <c:pt idx="23">
                  <c:v>2009Q4</c:v>
                </c:pt>
                <c:pt idx="24">
                  <c:v>2010</c:v>
                </c:pt>
                <c:pt idx="25">
                  <c:v>2010Q2</c:v>
                </c:pt>
                <c:pt idx="26">
                  <c:v>2010Q3</c:v>
                </c:pt>
                <c:pt idx="27">
                  <c:v>2010Q4</c:v>
                </c:pt>
                <c:pt idx="28">
                  <c:v>2011</c:v>
                </c:pt>
                <c:pt idx="29">
                  <c:v>2011Q2</c:v>
                </c:pt>
                <c:pt idx="30">
                  <c:v>2011Q3</c:v>
                </c:pt>
                <c:pt idx="31">
                  <c:v>2011Q4</c:v>
                </c:pt>
                <c:pt idx="32">
                  <c:v>2012</c:v>
                </c:pt>
                <c:pt idx="33">
                  <c:v>2012Q2</c:v>
                </c:pt>
                <c:pt idx="34">
                  <c:v>2012Q3</c:v>
                </c:pt>
                <c:pt idx="35">
                  <c:v>2012Q4</c:v>
                </c:pt>
                <c:pt idx="36">
                  <c:v>2013</c:v>
                </c:pt>
                <c:pt idx="37">
                  <c:v>2013Q2</c:v>
                </c:pt>
                <c:pt idx="38">
                  <c:v>2013Q3</c:v>
                </c:pt>
                <c:pt idx="39">
                  <c:v>2013Q4</c:v>
                </c:pt>
                <c:pt idx="40">
                  <c:v>2014</c:v>
                </c:pt>
                <c:pt idx="41">
                  <c:v>2014Q2</c:v>
                </c:pt>
                <c:pt idx="42">
                  <c:v>2014Q3</c:v>
                </c:pt>
                <c:pt idx="43">
                  <c:v>2014Q4</c:v>
                </c:pt>
                <c:pt idx="44">
                  <c:v>2015</c:v>
                </c:pt>
                <c:pt idx="45">
                  <c:v>2015Q2</c:v>
                </c:pt>
                <c:pt idx="46">
                  <c:v>2015Q3</c:v>
                </c:pt>
                <c:pt idx="47">
                  <c:v>2015Q4</c:v>
                </c:pt>
                <c:pt idx="48">
                  <c:v>2016</c:v>
                </c:pt>
                <c:pt idx="49">
                  <c:v>2016Q2</c:v>
                </c:pt>
                <c:pt idx="50">
                  <c:v>2016Q3</c:v>
                </c:pt>
                <c:pt idx="51">
                  <c:v>2016Q4</c:v>
                </c:pt>
                <c:pt idx="52">
                  <c:v>2017</c:v>
                </c:pt>
                <c:pt idx="53">
                  <c:v>2017Q2</c:v>
                </c:pt>
                <c:pt idx="54">
                  <c:v>2017Q3</c:v>
                </c:pt>
                <c:pt idx="55">
                  <c:v>2017Q4</c:v>
                </c:pt>
                <c:pt idx="56">
                  <c:v>2018</c:v>
                </c:pt>
                <c:pt idx="57">
                  <c:v>2018Q2</c:v>
                </c:pt>
                <c:pt idx="58">
                  <c:v>2018Q3</c:v>
                </c:pt>
                <c:pt idx="59">
                  <c:v>2018Q3</c:v>
                </c:pt>
                <c:pt idx="60">
                  <c:v>2019</c:v>
                </c:pt>
              </c:strCache>
            </c:strRef>
          </c:cat>
          <c:val>
            <c:numRef>
              <c:f>Sheet1!$E$2:$E$62</c:f>
              <c:numCache>
                <c:formatCode>0.0</c:formatCode>
                <c:ptCount val="61"/>
                <c:pt idx="0">
                  <c:v>4.8</c:v>
                </c:pt>
                <c:pt idx="1">
                  <c:v>5.3</c:v>
                </c:pt>
                <c:pt idx="2">
                  <c:v>7.2</c:v>
                </c:pt>
                <c:pt idx="3">
                  <c:v>8.1</c:v>
                </c:pt>
                <c:pt idx="4" formatCode="0.00">
                  <c:v>11.128651174235955</c:v>
                </c:pt>
                <c:pt idx="5" formatCode="0.00">
                  <c:v>10.916999078751495</c:v>
                </c:pt>
                <c:pt idx="6" formatCode="0.00">
                  <c:v>15.507000136255298</c:v>
                </c:pt>
                <c:pt idx="7" formatCode="0.00">
                  <c:v>18.238881882926194</c:v>
                </c:pt>
                <c:pt idx="8" formatCode="0.00">
                  <c:v>20.528169928659167</c:v>
                </c:pt>
                <c:pt idx="9" formatCode="0.00">
                  <c:v>22.718734961075729</c:v>
                </c:pt>
                <c:pt idx="10" formatCode="0.00">
                  <c:v>24.106130583416714</c:v>
                </c:pt>
                <c:pt idx="11" formatCode="0.00">
                  <c:v>26.690290213615771</c:v>
                </c:pt>
                <c:pt idx="12" formatCode="0.00">
                  <c:v>27.357503619916869</c:v>
                </c:pt>
                <c:pt idx="13" formatCode="0.00">
                  <c:v>35.46263228965843</c:v>
                </c:pt>
                <c:pt idx="14" formatCode="0.00">
                  <c:v>37.514986445648383</c:v>
                </c:pt>
                <c:pt idx="15" formatCode="0.00">
                  <c:v>35.009313446160853</c:v>
                </c:pt>
                <c:pt idx="16" formatCode="0.00">
                  <c:v>35.886736238214937</c:v>
                </c:pt>
                <c:pt idx="17" formatCode="0.00">
                  <c:v>26.26083980037582</c:v>
                </c:pt>
                <c:pt idx="18" formatCode="0.00">
                  <c:v>20.727817952753984</c:v>
                </c:pt>
                <c:pt idx="19" formatCode="0.00">
                  <c:v>12.90721537895242</c:v>
                </c:pt>
                <c:pt idx="20" formatCode="0.00">
                  <c:v>5.8267821582839154</c:v>
                </c:pt>
                <c:pt idx="21" formatCode="0.00">
                  <c:v>1.2139134351790846</c:v>
                </c:pt>
                <c:pt idx="22" formatCode="0.00">
                  <c:v>1.496091709983649</c:v>
                </c:pt>
                <c:pt idx="23" formatCode="0.00">
                  <c:v>0.58542719086316708</c:v>
                </c:pt>
                <c:pt idx="24" formatCode="0.00">
                  <c:v>2.1705356155078865</c:v>
                </c:pt>
                <c:pt idx="25" formatCode="0.00">
                  <c:v>2.5428297378204037</c:v>
                </c:pt>
                <c:pt idx="26" formatCode="0.00">
                  <c:v>3.3357296674557273</c:v>
                </c:pt>
                <c:pt idx="27" formatCode="0.00">
                  <c:v>4.037456113592178</c:v>
                </c:pt>
                <c:pt idx="28" formatCode="0.00">
                  <c:v>6.360043276309475</c:v>
                </c:pt>
                <c:pt idx="29" formatCode="0.00">
                  <c:v>8.7591351957602228</c:v>
                </c:pt>
                <c:pt idx="30" formatCode="0.00">
                  <c:v>9.9040896417502502</c:v>
                </c:pt>
                <c:pt idx="31" formatCode="0.00">
                  <c:v>8.9329358847646247</c:v>
                </c:pt>
                <c:pt idx="32" formatCode="0.00">
                  <c:v>8.0634323116219679</c:v>
                </c:pt>
                <c:pt idx="33" formatCode="0.00">
                  <c:v>7.4356881705997679</c:v>
                </c:pt>
                <c:pt idx="34" formatCode="0.00">
                  <c:v>8.6869049304081152</c:v>
                </c:pt>
                <c:pt idx="35" formatCode="0.00">
                  <c:v>8.3773457468010513</c:v>
                </c:pt>
                <c:pt idx="36" formatCode="0.00">
                  <c:v>8.9509235872155912</c:v>
                </c:pt>
                <c:pt idx="37" formatCode="0.00">
                  <c:v>9.0661557703101749</c:v>
                </c:pt>
                <c:pt idx="38" formatCode="0.00">
                  <c:v>8.8260268666975783</c:v>
                </c:pt>
                <c:pt idx="39" formatCode="0.00">
                  <c:v>9.1996842029268464</c:v>
                </c:pt>
                <c:pt idx="40" formatCode="0.00">
                  <c:v>10.903213621869179</c:v>
                </c:pt>
                <c:pt idx="41" formatCode="0.00">
                  <c:v>11.064769931913025</c:v>
                </c:pt>
                <c:pt idx="42" formatCode="0.00">
                  <c:v>9.8143303052118682</c:v>
                </c:pt>
                <c:pt idx="43" formatCode="0.00">
                  <c:v>10.69457492414444</c:v>
                </c:pt>
                <c:pt idx="44" formatCode="0.00">
                  <c:v>10.52797616142389</c:v>
                </c:pt>
                <c:pt idx="45" formatCode="0.00">
                  <c:v>10.489787380725774</c:v>
                </c:pt>
                <c:pt idx="46" formatCode="0.00">
                  <c:v>10.678084616573525</c:v>
                </c:pt>
                <c:pt idx="47" formatCode="0.00">
                  <c:v>9.8065964545151338</c:v>
                </c:pt>
                <c:pt idx="48" formatCode="0.00">
                  <c:v>11.420726535617542</c:v>
                </c:pt>
                <c:pt idx="49" formatCode="0.00">
                  <c:v>11.590704897462803</c:v>
                </c:pt>
                <c:pt idx="50" formatCode="0.00">
                  <c:v>12.48179565162571</c:v>
                </c:pt>
                <c:pt idx="51" formatCode="0.00">
                  <c:v>13.335436494862973</c:v>
                </c:pt>
                <c:pt idx="52" formatCode="0.00">
                  <c:v>13.106825770147482</c:v>
                </c:pt>
                <c:pt idx="53" formatCode="0.00">
                  <c:v>13.658007500142357</c:v>
                </c:pt>
                <c:pt idx="54" formatCode="0.00">
                  <c:v>14.095498643548007</c:v>
                </c:pt>
                <c:pt idx="55" formatCode="0.00">
                  <c:v>15.694106602484322</c:v>
                </c:pt>
                <c:pt idx="56" formatCode="0.00">
                  <c:v>16.762744110517282</c:v>
                </c:pt>
                <c:pt idx="57" formatCode="0.00">
                  <c:v>17.482209552513201</c:v>
                </c:pt>
                <c:pt idx="58" formatCode="0.00">
                  <c:v>18.317423198786312</c:v>
                </c:pt>
                <c:pt idx="59">
                  <c:v>18.680110437969269</c:v>
                </c:pt>
                <c:pt idx="60">
                  <c:v>18.185038100641826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C52-4620-8278-6F1BF56D91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90961512"/>
        <c:axId val="1490955608"/>
      </c:lineChart>
      <c:dateAx>
        <c:axId val="1490961512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1490955608"/>
        <c:crosses val="autoZero"/>
        <c:auto val="0"/>
        <c:lblOffset val="100"/>
        <c:baseTimeUnit val="days"/>
        <c:minorUnit val="8"/>
      </c:dateAx>
      <c:valAx>
        <c:axId val="1490955608"/>
        <c:scaling>
          <c:orientation val="minMax"/>
          <c:max val="4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1490961512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344188359291678"/>
          <c:y val="4.8561256593646976E-2"/>
          <c:w val="0.78966095183497653"/>
          <c:h val="0.4232496978697513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eiro zona</c:v>
                </c:pt>
              </c:strCache>
            </c:strRef>
          </c:tx>
          <c:spPr>
            <a:solidFill>
              <a:srgbClr val="85993D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Sheet1!$B$2:$B$4</c:f>
              <c:numCache>
                <c:formatCode>0.0</c:formatCode>
                <c:ptCount val="2"/>
                <c:pt idx="0">
                  <c:v>8.1999999999999993</c:v>
                </c:pt>
                <c:pt idx="1">
                  <c:v>7.8338075754940899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ACC-4D23-BF10-AC3F7E283B47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Igaunija</c:v>
                </c:pt>
              </c:strCache>
            </c:strRef>
          </c:tx>
          <c:spPr>
            <a:solidFill>
              <a:srgbClr val="3A3A96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2"/>
                <c:pt idx="0">
                  <c:v>5.4</c:v>
                </c:pt>
                <c:pt idx="1">
                  <c:v>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ACC-4D23-BF10-AC3F7E283B47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Latvija</c:v>
                </c:pt>
              </c:strCache>
            </c:strRef>
          </c:tx>
          <c:spPr>
            <a:solidFill>
              <a:srgbClr val="E34B2D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Sheet1!$D$2:$D$4</c:f>
              <c:numCache>
                <c:formatCode>General</c:formatCode>
                <c:ptCount val="2"/>
                <c:pt idx="0">
                  <c:v>7.4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ACC-4D23-BF10-AC3F7E283B4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Lietuva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cat>
            <c:numRef>
              <c:f>Sheet1!$A$2:$A$4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Sheet1!$E$2:$E$4</c:f>
              <c:numCache>
                <c:formatCode>General</c:formatCode>
                <c:ptCount val="2"/>
                <c:pt idx="0">
                  <c:v>6.2</c:v>
                </c:pt>
                <c:pt idx="1">
                  <c:v>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ACC-4D23-BF10-AC3F7E283B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6"/>
        <c:overlap val="-12"/>
        <c:axId val="1491019240"/>
        <c:axId val="1491019568"/>
      </c:barChart>
      <c:catAx>
        <c:axId val="1491019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1491019568"/>
        <c:crosses val="autoZero"/>
        <c:auto val="1"/>
        <c:lblAlgn val="ctr"/>
        <c:lblOffset val="100"/>
        <c:noMultiLvlLbl val="0"/>
      </c:catAx>
      <c:valAx>
        <c:axId val="1491019568"/>
        <c:scaling>
          <c:orientation val="minMax"/>
          <c:max val="9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14910192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730178056504999"/>
          <c:y val="0.62257101527496783"/>
          <c:w val="0.70754632477203372"/>
          <c:h val="0.344692480853909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815235304889217E-2"/>
          <c:y val="4.8606659265524384E-2"/>
          <c:w val="0.91013050112921934"/>
          <c:h val="0.8438533724194390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515195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3.3920859654432964E-17"/>
                  <c:y val="0.12854413643897317"/>
                </c:manualLayout>
              </c:layout>
              <c:tx>
                <c:rich>
                  <a:bodyPr/>
                  <a:lstStyle/>
                  <a:p>
                    <a:fld id="{E4232A85-0EEC-4F66-A7B2-70530D999909}" type="VALUE">
                      <a:rPr lang="en-US" b="1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80-4F89-B045-81E981DF94DA}"/>
                </c:ext>
              </c:extLst>
            </c:dLbl>
            <c:dLbl>
              <c:idx val="1"/>
              <c:layout>
                <c:manualLayout>
                  <c:x val="5.550750247270626E-3"/>
                  <c:y val="0.1221169296170245"/>
                </c:manualLayout>
              </c:layout>
              <c:tx>
                <c:rich>
                  <a:bodyPr/>
                  <a:lstStyle/>
                  <a:p>
                    <a:fld id="{2DBFAAA7-D28C-42E8-9CBD-81FCE187A3CE}" type="VALUE">
                      <a:rPr lang="en-US" b="1"/>
                      <a:pPr/>
                      <a:t>[VALUE]</a:t>
                    </a:fld>
                    <a:endParaRPr lang="lv-LV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D80-4F89-B045-81E981DF94D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rgbClr val="F6CA7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Lapa1!$A$1:$A$2</c:f>
              <c:strCache>
                <c:ptCount val="2"/>
                <c:pt idx="0">
                  <c:v>31.12.2013.</c:v>
                </c:pt>
                <c:pt idx="1">
                  <c:v>31.12.2018.</c:v>
                </c:pt>
              </c:strCache>
            </c:strRef>
          </c:cat>
          <c:val>
            <c:numRef>
              <c:f>Lapa1!$B$1:$B$2</c:f>
              <c:numCache>
                <c:formatCode>General</c:formatCode>
                <c:ptCount val="2"/>
                <c:pt idx="0">
                  <c:v>573</c:v>
                </c:pt>
                <c:pt idx="1">
                  <c:v>498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D80-4F89-B045-81E981DF94D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0"/>
        <c:overlap val="-27"/>
        <c:axId val="482646192"/>
        <c:axId val="482643568"/>
      </c:barChart>
      <c:catAx>
        <c:axId val="4826461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82643568"/>
        <c:crosses val="autoZero"/>
        <c:auto val="1"/>
        <c:lblAlgn val="ctr"/>
        <c:lblOffset val="100"/>
        <c:noMultiLvlLbl val="0"/>
      </c:catAx>
      <c:valAx>
        <c:axId val="482643568"/>
        <c:scaling>
          <c:orientation val="minMax"/>
          <c:max val="600"/>
          <c:min val="0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8264619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982962872322561E-2"/>
          <c:y val="4.946749495509041E-2"/>
          <c:w val="0.94111533853714613"/>
          <c:h val="0.47443167764872379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1944856"/>
        <c:axId val="451945184"/>
      </c:barChart>
      <c:catAx>
        <c:axId val="45194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5184"/>
        <c:crosses val="autoZero"/>
        <c:auto val="1"/>
        <c:lblAlgn val="ctr"/>
        <c:lblOffset val="100"/>
        <c:tickLblSkip val="1"/>
        <c:noMultiLvlLbl val="0"/>
      </c:catAx>
      <c:valAx>
        <c:axId val="451945184"/>
        <c:scaling>
          <c:orientation val="minMax"/>
          <c:max val="2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4856"/>
        <c:crosses val="autoZero"/>
        <c:crossBetween val="between"/>
        <c:majorUnit val="5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8405754836203"/>
          <c:y val="4.9467450034577962E-2"/>
          <c:w val="0.94111533853714613"/>
          <c:h val="0.45772980430246402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1944856"/>
        <c:axId val="451945184"/>
      </c:barChart>
      <c:catAx>
        <c:axId val="45194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5184"/>
        <c:crosses val="autoZero"/>
        <c:auto val="1"/>
        <c:lblAlgn val="ctr"/>
        <c:lblOffset val="100"/>
        <c:tickLblSkip val="1"/>
        <c:noMultiLvlLbl val="0"/>
      </c:catAx>
      <c:valAx>
        <c:axId val="451945184"/>
        <c:scaling>
          <c:orientation val="minMax"/>
          <c:max val="9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48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982962872322561E-2"/>
          <c:y val="4.946749495509041E-2"/>
          <c:w val="0.94111533853714613"/>
          <c:h val="0.47443167764872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2018. gads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23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EC-4BFE-858A-9ECBF2EC4249}"/>
              </c:ext>
            </c:extLst>
          </c:dPt>
          <c:cat>
            <c:strRef>
              <c:f>Sheet1!$A$2:$A$6</c:f>
              <c:strCache>
                <c:ptCount val="5"/>
                <c:pt idx="0">
                  <c:v>Kopā</c:v>
                </c:pt>
                <c:pt idx="1">
                  <c:v>Augstākā izglītība</c:v>
                </c:pt>
                <c:pt idx="2">
                  <c:v>Profesionālā un arodizglītība</c:v>
                </c:pt>
                <c:pt idx="3">
                  <c:v>Vispārējā vidējā izglītība</c:v>
                </c:pt>
                <c:pt idx="4">
                  <c:v>Pamatizglītība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7.411932396660557</c:v>
                </c:pt>
                <c:pt idx="1">
                  <c:v>3.6637318943481962</c:v>
                </c:pt>
                <c:pt idx="2">
                  <c:v>7.5852931434249742</c:v>
                </c:pt>
                <c:pt idx="3">
                  <c:v>9.626320064987814</c:v>
                </c:pt>
                <c:pt idx="4">
                  <c:v>15.994798439531859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3EC-4BFE-858A-9ECBF2EC42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1944856"/>
        <c:axId val="451945184"/>
      </c:barChart>
      <c:catAx>
        <c:axId val="45194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5184"/>
        <c:crosses val="autoZero"/>
        <c:auto val="1"/>
        <c:lblAlgn val="ctr"/>
        <c:lblOffset val="100"/>
        <c:tickLblSkip val="1"/>
        <c:noMultiLvlLbl val="0"/>
      </c:catAx>
      <c:valAx>
        <c:axId val="451945184"/>
        <c:scaling>
          <c:orientation val="minMax"/>
          <c:max val="2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485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299706795320299"/>
          <c:y val="2.9910026834472837E-2"/>
          <c:w val="0.94111533853714613"/>
          <c:h val="0.4772872275025691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2018. gads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23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F52-4100-80B0-221012C5BC1B}"/>
              </c:ext>
            </c:extLst>
          </c:dPt>
          <c:cat>
            <c:strRef>
              <c:f>Sheet1!$A$2:$A$6</c:f>
              <c:strCache>
                <c:ptCount val="5"/>
                <c:pt idx="0">
                  <c:v>Kopā</c:v>
                </c:pt>
                <c:pt idx="1">
                  <c:v>Augstākā izglītība</c:v>
                </c:pt>
                <c:pt idx="2">
                  <c:v>Profesionālā un arodizglītība</c:v>
                </c:pt>
                <c:pt idx="3">
                  <c:v>Vispārējā vidējā izglītība</c:v>
                </c:pt>
                <c:pt idx="4">
                  <c:v>Pamatizglītība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69.620073717039986</c:v>
                </c:pt>
                <c:pt idx="1">
                  <c:v>85.544217687074834</c:v>
                </c:pt>
                <c:pt idx="2">
                  <c:v>73.490749756572541</c:v>
                </c:pt>
                <c:pt idx="3">
                  <c:v>66.450742240215916</c:v>
                </c:pt>
                <c:pt idx="4">
                  <c:v>41.013333333333335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52-4100-80B0-221012C5B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1944856"/>
        <c:axId val="451945184"/>
      </c:barChart>
      <c:catAx>
        <c:axId val="45194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5184"/>
        <c:crosses val="autoZero"/>
        <c:auto val="1"/>
        <c:lblAlgn val="ctr"/>
        <c:lblOffset val="100"/>
        <c:tickLblSkip val="1"/>
        <c:noMultiLvlLbl val="0"/>
      </c:catAx>
      <c:valAx>
        <c:axId val="451945184"/>
        <c:scaling>
          <c:orientation val="minMax"/>
          <c:max val="9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48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8405754836203"/>
          <c:y val="4.9467450034577962E-2"/>
          <c:w val="0.94111533853714613"/>
          <c:h val="0.4577298043024640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2018. gads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23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694-4846-98DE-0100852FE63C}"/>
              </c:ext>
            </c:extLst>
          </c:dPt>
          <c:cat>
            <c:strRef>
              <c:f>Sheet1!$A$2:$A$6</c:f>
              <c:strCache>
                <c:ptCount val="5"/>
                <c:pt idx="0">
                  <c:v>Kopā</c:v>
                </c:pt>
                <c:pt idx="1">
                  <c:v>Augstākā izglītība</c:v>
                </c:pt>
                <c:pt idx="2">
                  <c:v>Profesionālā un arodizglītība</c:v>
                </c:pt>
                <c:pt idx="3">
                  <c:v>Vispārējā vidējā izglītība</c:v>
                </c:pt>
                <c:pt idx="4">
                  <c:v>Pamatizglītība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64.459880918627732</c:v>
                </c:pt>
                <c:pt idx="1">
                  <c:v>82.410106899902814</c:v>
                </c:pt>
                <c:pt idx="2">
                  <c:v>67.916260954235639</c:v>
                </c:pt>
                <c:pt idx="3">
                  <c:v>60.080971659919022</c:v>
                </c:pt>
                <c:pt idx="4">
                  <c:v>34.453333333333333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94-4846-98DE-0100852FE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51944856"/>
        <c:axId val="451945184"/>
      </c:barChart>
      <c:catAx>
        <c:axId val="45194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5184"/>
        <c:crosses val="autoZero"/>
        <c:auto val="1"/>
        <c:lblAlgn val="ctr"/>
        <c:lblOffset val="100"/>
        <c:tickLblSkip val="1"/>
        <c:noMultiLvlLbl val="0"/>
      </c:catAx>
      <c:valAx>
        <c:axId val="451945184"/>
        <c:scaling>
          <c:orientation val="minMax"/>
          <c:max val="9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485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089686268208071"/>
          <c:y val="9.3583688044467775E-2"/>
          <c:w val="0.89313195764322562"/>
          <c:h val="0.555973370585870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CA7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323282"/>
              </a:solidFill>
            </c:spPr>
            <c:extLst>
              <c:ext xmlns:c16="http://schemas.microsoft.com/office/drawing/2014/chart" uri="{C3380CC4-5D6E-409C-BE32-E72D297353CC}">
                <c16:uniqueId val="{00000001-C2B8-4381-A49B-D110FF686BC0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C2B8-4381-A49B-D110FF686BC0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2B8-4381-A49B-D110FF686BC0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2B8-4381-A49B-D110FF686BC0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C2B8-4381-A49B-D110FF686BC0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C2B8-4381-A49B-D110FF686BC0}"/>
              </c:ext>
            </c:extLst>
          </c:dPt>
          <c:dLbls>
            <c:dLbl>
              <c:idx val="1"/>
              <c:layout>
                <c:manualLayout>
                  <c:x val="-4.8044832047348567E-3"/>
                  <c:y val="-3.788987625150007E-3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600" b="0">
                        <a:solidFill>
                          <a:srgbClr val="2B357F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defRPr>
                    </a:pPr>
                    <a:r>
                      <a:rPr lang="en-US" sz="1600" b="0" dirty="0">
                        <a:solidFill>
                          <a:srgbClr val="2B357F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~ Vācija, </a:t>
                    </a:r>
                    <a:r>
                      <a:rPr lang="en-US" sz="1600" b="0" dirty="0" err="1">
                        <a:solidFill>
                          <a:srgbClr val="2B357F"/>
                        </a:solidFill>
                        <a:latin typeface="Helvetica" panose="020B0604020202020204" pitchFamily="34" charset="0"/>
                        <a:cs typeface="Helvetica" panose="020B0604020202020204" pitchFamily="34" charset="0"/>
                      </a:rPr>
                      <a:t>Zviedrija</a:t>
                    </a:r>
                    <a:endParaRPr lang="en-US" sz="1600" b="0" dirty="0">
                      <a:solidFill>
                        <a:srgbClr val="2B357F"/>
                      </a:solidFill>
                      <a:latin typeface="Helvetica" panose="020B0604020202020204" pitchFamily="34" charset="0"/>
                      <a:cs typeface="Helvetica" panose="020B0604020202020204" pitchFamily="34" charset="0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3773813749852086"/>
                      <c:h val="0.1818282779391201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C2B8-4381-A49B-D110FF686BC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>
                    <a:latin typeface="Helvetica" panose="020B0604020202020204" pitchFamily="34" charset="0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Sheet1!$A$2:$A$8</c:f>
              <c:strCache>
                <c:ptCount val="7"/>
                <c:pt idx="0">
                  <c:v>Kopā</c:v>
                </c:pt>
                <c:pt idx="1">
                  <c:v>Rīgas reģions</c:v>
                </c:pt>
                <c:pt idx="2">
                  <c:v>Pierīga</c:v>
                </c:pt>
                <c:pt idx="3">
                  <c:v>Vidzeme</c:v>
                </c:pt>
                <c:pt idx="4">
                  <c:v>Zemgale</c:v>
                </c:pt>
                <c:pt idx="5">
                  <c:v>Kurzeme</c:v>
                </c:pt>
                <c:pt idx="6">
                  <c:v>Latgale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64.5</c:v>
                </c:pt>
                <c:pt idx="1">
                  <c:v>68.599999999999994</c:v>
                </c:pt>
                <c:pt idx="2">
                  <c:v>67.900000000000006</c:v>
                </c:pt>
                <c:pt idx="3">
                  <c:v>63</c:v>
                </c:pt>
                <c:pt idx="4">
                  <c:v>61.2</c:v>
                </c:pt>
                <c:pt idx="5">
                  <c:v>61.6</c:v>
                </c:pt>
                <c:pt idx="6">
                  <c:v>56.3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C2B8-4381-A49B-D110FF686B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351744"/>
        <c:axId val="118353280"/>
      </c:barChart>
      <c:catAx>
        <c:axId val="118351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600" b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lv-LV"/>
          </a:p>
        </c:txPr>
        <c:crossAx val="118353280"/>
        <c:crosses val="autoZero"/>
        <c:auto val="1"/>
        <c:lblAlgn val="ctr"/>
        <c:lblOffset val="100"/>
        <c:tickLblSkip val="1"/>
        <c:noMultiLvlLbl val="0"/>
      </c:catAx>
      <c:valAx>
        <c:axId val="118353280"/>
        <c:scaling>
          <c:orientation val="minMax"/>
          <c:min val="5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600" b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lv-LV"/>
          </a:p>
        </c:txPr>
        <c:crossAx val="118351744"/>
        <c:crosses val="autoZero"/>
        <c:crossBetween val="between"/>
        <c:majorUnit val="5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/>
      </a:pPr>
      <a:endParaRPr lang="lv-LV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110270058808077E-2"/>
          <c:y val="3.231970589768994E-2"/>
          <c:w val="0.89313195764322562"/>
          <c:h val="0.5747357332457223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CA7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323282"/>
              </a:solidFill>
            </c:spPr>
            <c:extLst>
              <c:ext xmlns:c16="http://schemas.microsoft.com/office/drawing/2014/chart" uri="{C3380CC4-5D6E-409C-BE32-E72D297353CC}">
                <c16:uniqueId val="{00000001-DFD1-4C5B-808A-226789C84AB1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DFD1-4C5B-808A-226789C84AB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FD1-4C5B-808A-226789C84AB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FD1-4C5B-808A-226789C84AB1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DFD1-4C5B-808A-226789C84AB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DFD1-4C5B-808A-226789C84AB1}"/>
              </c:ext>
            </c:extLst>
          </c:dPt>
          <c:cat>
            <c:strRef>
              <c:f>Sheet1!$A$2:$A$8</c:f>
              <c:strCache>
                <c:ptCount val="7"/>
                <c:pt idx="0">
                  <c:v>Kopā</c:v>
                </c:pt>
                <c:pt idx="1">
                  <c:v>Rīgas reģions</c:v>
                </c:pt>
                <c:pt idx="2">
                  <c:v>Pierīga</c:v>
                </c:pt>
                <c:pt idx="3">
                  <c:v>Vidzeme</c:v>
                </c:pt>
                <c:pt idx="4">
                  <c:v>Zemgale</c:v>
                </c:pt>
                <c:pt idx="5">
                  <c:v>Kurzeme</c:v>
                </c:pt>
                <c:pt idx="6">
                  <c:v>Latgale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69.599999999999994</c:v>
                </c:pt>
                <c:pt idx="1">
                  <c:v>73.400000000000006</c:v>
                </c:pt>
                <c:pt idx="2">
                  <c:v>71.2</c:v>
                </c:pt>
                <c:pt idx="3">
                  <c:v>69.3</c:v>
                </c:pt>
                <c:pt idx="4">
                  <c:v>66.5</c:v>
                </c:pt>
                <c:pt idx="5">
                  <c:v>66.8</c:v>
                </c:pt>
                <c:pt idx="6">
                  <c:v>63.9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FD1-4C5B-808A-226789C84A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351744"/>
        <c:axId val="118353280"/>
      </c:barChart>
      <c:catAx>
        <c:axId val="118351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lv-LV"/>
          </a:p>
        </c:txPr>
        <c:crossAx val="118353280"/>
        <c:crosses val="autoZero"/>
        <c:auto val="1"/>
        <c:lblAlgn val="ctr"/>
        <c:lblOffset val="100"/>
        <c:tickLblSkip val="1"/>
        <c:noMultiLvlLbl val="0"/>
      </c:catAx>
      <c:valAx>
        <c:axId val="118353280"/>
        <c:scaling>
          <c:orientation val="minMax"/>
          <c:max val="75"/>
          <c:min val="6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crossAx val="118351744"/>
        <c:crosses val="autoZero"/>
        <c:crossBetween val="between"/>
        <c:majorUnit val="5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8571948925611E-2"/>
          <c:y val="2.6358873050920228E-2"/>
          <c:w val="0.89313195764322562"/>
          <c:h val="0.5343832020997376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F6CA7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323282"/>
              </a:solidFill>
            </c:spPr>
            <c:extLst>
              <c:ext xmlns:c16="http://schemas.microsoft.com/office/drawing/2014/chart" uri="{C3380CC4-5D6E-409C-BE32-E72D297353CC}">
                <c16:uniqueId val="{00000001-B073-4564-82BE-3DE8718AC4F8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073-4564-82BE-3DE8718AC4F8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073-4564-82BE-3DE8718AC4F8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073-4564-82BE-3DE8718AC4F8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073-4564-82BE-3DE8718AC4F8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073-4564-82BE-3DE8718AC4F8}"/>
              </c:ext>
            </c:extLst>
          </c:dPt>
          <c:cat>
            <c:strRef>
              <c:f>Sheet1!$A$2:$A$8</c:f>
              <c:strCache>
                <c:ptCount val="7"/>
                <c:pt idx="0">
                  <c:v>Kopā</c:v>
                </c:pt>
                <c:pt idx="1">
                  <c:v>Rīgas reģions</c:v>
                </c:pt>
                <c:pt idx="2">
                  <c:v>Pierīga</c:v>
                </c:pt>
                <c:pt idx="3">
                  <c:v>Kurzeme</c:v>
                </c:pt>
                <c:pt idx="4">
                  <c:v>Zemgale</c:v>
                </c:pt>
                <c:pt idx="5">
                  <c:v>Vidzeme</c:v>
                </c:pt>
                <c:pt idx="6">
                  <c:v>Latgale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7.4</c:v>
                </c:pt>
                <c:pt idx="1">
                  <c:v>6.5</c:v>
                </c:pt>
                <c:pt idx="2">
                  <c:v>4.7</c:v>
                </c:pt>
                <c:pt idx="3">
                  <c:v>7.7</c:v>
                </c:pt>
                <c:pt idx="4">
                  <c:v>8.1</c:v>
                </c:pt>
                <c:pt idx="5">
                  <c:v>9</c:v>
                </c:pt>
                <c:pt idx="6">
                  <c:v>11.8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B073-4564-82BE-3DE8718AC4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8351744"/>
        <c:axId val="118353280"/>
      </c:barChart>
      <c:catAx>
        <c:axId val="118351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lv-LV"/>
          </a:p>
        </c:txPr>
        <c:crossAx val="118353280"/>
        <c:crosses val="autoZero"/>
        <c:auto val="1"/>
        <c:lblAlgn val="ctr"/>
        <c:lblOffset val="100"/>
        <c:tickLblSkip val="1"/>
        <c:noMultiLvlLbl val="0"/>
      </c:catAx>
      <c:valAx>
        <c:axId val="118353280"/>
        <c:scaling>
          <c:orientation val="minMax"/>
          <c:max val="17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crossAx val="118351744"/>
        <c:crosses val="autoZero"/>
        <c:crossBetween val="between"/>
        <c:majorUnit val="5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982962872322561E-2"/>
          <c:y val="4.946749495509041E-2"/>
          <c:w val="0.94111533853714613"/>
          <c:h val="0.7493332889414193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23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FD2-4214-B24D-1961E62E8BFE}"/>
              </c:ext>
            </c:extLst>
          </c:dPt>
          <c:cat>
            <c:strRef>
              <c:f>Sheet1!$A$2:$A$8</c:f>
              <c:strCache>
                <c:ptCount val="7"/>
                <c:pt idx="0">
                  <c:v>Kopā</c:v>
                </c:pt>
                <c:pt idx="1">
                  <c:v>Rīga</c:v>
                </c:pt>
                <c:pt idx="2">
                  <c:v>Pierīga</c:v>
                </c:pt>
                <c:pt idx="3">
                  <c:v>Zemgale</c:v>
                </c:pt>
                <c:pt idx="4">
                  <c:v>Latgale</c:v>
                </c:pt>
                <c:pt idx="5">
                  <c:v>Vidzeme</c:v>
                </c:pt>
                <c:pt idx="6">
                  <c:v>Kurzeme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3.7</c:v>
                </c:pt>
                <c:pt idx="1">
                  <c:v>3.9</c:v>
                </c:pt>
                <c:pt idx="2">
                  <c:v>3.3</c:v>
                </c:pt>
                <c:pt idx="3">
                  <c:v>4.0999999999999996</c:v>
                </c:pt>
                <c:pt idx="4">
                  <c:v>3.5</c:v>
                </c:pt>
                <c:pt idx="5">
                  <c:v>3.2</c:v>
                </c:pt>
                <c:pt idx="6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FD2-4214-B24D-1961E62E8B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451944856"/>
        <c:axId val="451945184"/>
      </c:barChart>
      <c:catAx>
        <c:axId val="45194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5184"/>
        <c:crosses val="autoZero"/>
        <c:auto val="1"/>
        <c:lblAlgn val="ctr"/>
        <c:lblOffset val="100"/>
        <c:tickLblSkip val="1"/>
        <c:noMultiLvlLbl val="0"/>
      </c:catAx>
      <c:valAx>
        <c:axId val="451945184"/>
        <c:scaling>
          <c:orientation val="minMax"/>
          <c:max val="35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4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68571948925611E-2"/>
          <c:y val="3.2319693984279883E-2"/>
          <c:w val="0.89313195764322562"/>
          <c:h val="0.7139493346079345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rgbClr val="F6CA72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323282"/>
              </a:solidFill>
            </c:spPr>
            <c:extLst>
              <c:ext xmlns:c16="http://schemas.microsoft.com/office/drawing/2014/chart" uri="{C3380CC4-5D6E-409C-BE32-E72D297353CC}">
                <c16:uniqueId val="{00000001-BDB9-413D-B18E-F1E6AD183B45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DB9-413D-B18E-F1E6AD183B45}"/>
              </c:ext>
            </c:extLst>
          </c:dPt>
          <c:dPt>
            <c:idx val="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DB9-413D-B18E-F1E6AD183B45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BDB9-413D-B18E-F1E6AD183B45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DB9-413D-B18E-F1E6AD183B45}"/>
              </c:ext>
            </c:extLst>
          </c:dPt>
          <c:dPt>
            <c:idx val="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BDB9-413D-B18E-F1E6AD183B45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7-BDB9-413D-B18E-F1E6AD183B45}"/>
              </c:ext>
            </c:extLst>
          </c:dPt>
          <c:cat>
            <c:strRef>
              <c:f>Sheet1!$A$2:$A$8</c:f>
              <c:strCache>
                <c:ptCount val="7"/>
                <c:pt idx="0">
                  <c:v>Kopā</c:v>
                </c:pt>
                <c:pt idx="1">
                  <c:v>Rīga</c:v>
                </c:pt>
                <c:pt idx="2">
                  <c:v>Pierīga</c:v>
                </c:pt>
                <c:pt idx="3">
                  <c:v>Kurzeme</c:v>
                </c:pt>
                <c:pt idx="4">
                  <c:v>Zemgale</c:v>
                </c:pt>
                <c:pt idx="5">
                  <c:v>Vidzeme</c:v>
                </c:pt>
                <c:pt idx="6">
                  <c:v>Latgale</c:v>
                </c:pt>
              </c:strCache>
            </c:strRef>
          </c:cat>
          <c:val>
            <c:numRef>
              <c:f>Sheet1!$B$2:$B$8</c:f>
              <c:numCache>
                <c:formatCode>0.0</c:formatCode>
                <c:ptCount val="7"/>
                <c:pt idx="0">
                  <c:v>16.399999999999999</c:v>
                </c:pt>
                <c:pt idx="1">
                  <c:v>12.3</c:v>
                </c:pt>
                <c:pt idx="2">
                  <c:v>11.5</c:v>
                </c:pt>
                <c:pt idx="3">
                  <c:v>13.3</c:v>
                </c:pt>
                <c:pt idx="4">
                  <c:v>18.600000000000001</c:v>
                </c:pt>
                <c:pt idx="5">
                  <c:v>18.7</c:v>
                </c:pt>
                <c:pt idx="6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BDB9-413D-B18E-F1E6AD183B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118351744"/>
        <c:axId val="118353280"/>
      </c:barChart>
      <c:catAx>
        <c:axId val="1183517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/>
            </a:pPr>
            <a:endParaRPr lang="lv-LV"/>
          </a:p>
        </c:txPr>
        <c:crossAx val="118353280"/>
        <c:crosses val="autoZero"/>
        <c:auto val="1"/>
        <c:lblAlgn val="ctr"/>
        <c:lblOffset val="100"/>
        <c:tickLblSkip val="1"/>
        <c:noMultiLvlLbl val="0"/>
      </c:catAx>
      <c:valAx>
        <c:axId val="118353280"/>
        <c:scaling>
          <c:orientation val="minMax"/>
          <c:max val="35"/>
          <c:min val="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crossAx val="118351744"/>
        <c:crosses val="autoZero"/>
        <c:crossBetween val="between"/>
        <c:majorUnit val="5"/>
      </c:valAx>
      <c:spPr>
        <a:noFill/>
        <a:ln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611706455362958E-2"/>
          <c:y val="4.6652530814006353E-2"/>
          <c:w val="0.88342433177513258"/>
          <c:h val="0.779051623865652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Sērija 1</c:v>
                </c:pt>
              </c:strCache>
            </c:strRef>
          </c:tx>
          <c:spPr>
            <a:solidFill>
              <a:srgbClr val="32328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323282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Lapa1!$A$2:$A$15</c:f>
              <c:strCach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strCache>
            </c:strRef>
          </c:cat>
          <c:val>
            <c:numRef>
              <c:f>Lapa1!$B$2:$B$15</c:f>
              <c:numCache>
                <c:formatCode>#,##0.0</c:formatCode>
                <c:ptCount val="14"/>
                <c:pt idx="0">
                  <c:v>3.3</c:v>
                </c:pt>
                <c:pt idx="1">
                  <c:v>0.3</c:v>
                </c:pt>
                <c:pt idx="2">
                  <c:v>1.6</c:v>
                </c:pt>
                <c:pt idx="3">
                  <c:v>2.7</c:v>
                </c:pt>
                <c:pt idx="4">
                  <c:v>2.5</c:v>
                </c:pt>
                <c:pt idx="5">
                  <c:v>1.3</c:v>
                </c:pt>
                <c:pt idx="6">
                  <c:v>0.4</c:v>
                </c:pt>
                <c:pt idx="7">
                  <c:v>0.2</c:v>
                </c:pt>
                <c:pt idx="8">
                  <c:v>0.2</c:v>
                </c:pt>
                <c:pt idx="9">
                  <c:v>1.5</c:v>
                </c:pt>
                <c:pt idx="10">
                  <c:v>1.8</c:v>
                </c:pt>
                <c:pt idx="11">
                  <c:v>1.2</c:v>
                </c:pt>
                <c:pt idx="12">
                  <c:v>1.5</c:v>
                </c:pt>
                <c:pt idx="13" formatCode="General">
                  <c:v>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AA-479A-B22F-D52D4B0AB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-27"/>
        <c:axId val="677598752"/>
        <c:axId val="677599080"/>
      </c:barChart>
      <c:lineChart>
        <c:grouping val="standard"/>
        <c:varyColors val="0"/>
        <c:ser>
          <c:idx val="1"/>
          <c:order val="1"/>
          <c:tx>
            <c:strRef>
              <c:f>Lapa1!$C$1</c:f>
              <c:strCache>
                <c:ptCount val="1"/>
                <c:pt idx="0">
                  <c:v>Kolonna1</c:v>
                </c:pt>
              </c:strCache>
            </c:strRef>
          </c:tx>
          <c:spPr>
            <a:ln w="38100" cap="rnd">
              <a:solidFill>
                <a:srgbClr val="F6CA72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Lapa1!$A$2:$A$15</c:f>
              <c:strCach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strCache>
            </c:strRef>
          </c:cat>
          <c:val>
            <c:numRef>
              <c:f>Lapa1!$C$2:$C$15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FAA-479A-B22F-D52D4B0ABD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77598752"/>
        <c:axId val="677599080"/>
      </c:lineChart>
      <c:catAx>
        <c:axId val="67759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32328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677599080"/>
        <c:crosses val="autoZero"/>
        <c:auto val="1"/>
        <c:lblAlgn val="ctr"/>
        <c:lblOffset val="100"/>
        <c:noMultiLvlLbl val="0"/>
      </c:catAx>
      <c:valAx>
        <c:axId val="677599080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32328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67759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002060"/>
          </a:solidFill>
        </a:defRPr>
      </a:pPr>
      <a:endParaRPr lang="lv-LV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Quality of science and math education</c:v>
                </c:pt>
              </c:strCache>
            </c:strRef>
          </c:tx>
          <c:spPr>
            <a:solidFill>
              <a:srgbClr val="9EBFDA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3A3A9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E5-4421-9B1E-35EE3C78896B}"/>
              </c:ext>
            </c:extLst>
          </c:dPt>
          <c:dPt>
            <c:idx val="16"/>
            <c:invertIfNegative val="0"/>
            <c:bubble3D val="0"/>
            <c:spPr>
              <a:solidFill>
                <a:srgbClr val="F6CA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E5-4421-9B1E-35EE3C78896B}"/>
              </c:ext>
            </c:extLst>
          </c:dPt>
          <c:dPt>
            <c:idx val="22"/>
            <c:invertIfNegative val="0"/>
            <c:bubble3D val="0"/>
            <c:spPr>
              <a:solidFill>
                <a:srgbClr val="E34B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EE5-4421-9B1E-35EE3C78896B}"/>
              </c:ext>
            </c:extLst>
          </c:dPt>
          <c:cat>
            <c:strRef>
              <c:f>Sheet1!$A$2:$A$29</c:f>
              <c:strCache>
                <c:ptCount val="28"/>
                <c:pt idx="0">
                  <c:v>Somija</c:v>
                </c:pt>
                <c:pt idx="1">
                  <c:v>Nīderlande</c:v>
                </c:pt>
                <c:pt idx="2">
                  <c:v>Beļģija</c:v>
                </c:pt>
                <c:pt idx="3">
                  <c:v>Igaunija</c:v>
                </c:pt>
                <c:pt idx="4">
                  <c:v>Slovēnija</c:v>
                </c:pt>
                <c:pt idx="5">
                  <c:v>Dānija</c:v>
                </c:pt>
                <c:pt idx="6">
                  <c:v>Vācija</c:v>
                </c:pt>
                <c:pt idx="7">
                  <c:v>Īrija</c:v>
                </c:pt>
                <c:pt idx="8">
                  <c:v>Malta</c:v>
                </c:pt>
                <c:pt idx="9">
                  <c:v>Francija</c:v>
                </c:pt>
                <c:pt idx="10">
                  <c:v>Rumānija</c:v>
                </c:pt>
                <c:pt idx="11">
                  <c:v>Portugāle</c:v>
                </c:pt>
                <c:pt idx="12">
                  <c:v>Itālija</c:v>
                </c:pt>
                <c:pt idx="13">
                  <c:v>Lielbritānija</c:v>
                </c:pt>
                <c:pt idx="14">
                  <c:v>Austrija</c:v>
                </c:pt>
                <c:pt idx="15">
                  <c:v>Luksemburga</c:v>
                </c:pt>
                <c:pt idx="16">
                  <c:v>Lietuva</c:v>
                </c:pt>
                <c:pt idx="17">
                  <c:v>Zviedrija</c:v>
                </c:pt>
                <c:pt idx="18">
                  <c:v>Čehija</c:v>
                </c:pt>
                <c:pt idx="19">
                  <c:v>Polija</c:v>
                </c:pt>
                <c:pt idx="20">
                  <c:v>Grieķija</c:v>
                </c:pt>
                <c:pt idx="21">
                  <c:v>Horvātija</c:v>
                </c:pt>
                <c:pt idx="22">
                  <c:v>Latvija</c:v>
                </c:pt>
                <c:pt idx="23">
                  <c:v>Kipra</c:v>
                </c:pt>
                <c:pt idx="24">
                  <c:v>Spānija</c:v>
                </c:pt>
                <c:pt idx="25">
                  <c:v>Ungārija</c:v>
                </c:pt>
                <c:pt idx="26">
                  <c:v>Bulgārija</c:v>
                </c:pt>
                <c:pt idx="27">
                  <c:v>Slovākija</c:v>
                </c:pt>
              </c:strCache>
            </c:strRef>
          </c:cat>
          <c:val>
            <c:numRef>
              <c:f>Sheet1!$B$2:$B$29</c:f>
              <c:numCache>
                <c:formatCode>General</c:formatCode>
                <c:ptCount val="28"/>
                <c:pt idx="0">
                  <c:v>6.1920461649999998</c:v>
                </c:pt>
                <c:pt idx="1">
                  <c:v>5.6878552439999996</c:v>
                </c:pt>
                <c:pt idx="2">
                  <c:v>5.5623159409999996</c:v>
                </c:pt>
                <c:pt idx="3">
                  <c:v>5.5204844470000003</c:v>
                </c:pt>
                <c:pt idx="4">
                  <c:v>5.3772673610000004</c:v>
                </c:pt>
                <c:pt idx="5">
                  <c:v>5.3496556279999998</c:v>
                </c:pt>
                <c:pt idx="6">
                  <c:v>5.283411503</c:v>
                </c:pt>
                <c:pt idx="7">
                  <c:v>5.1522216800000002</c:v>
                </c:pt>
                <c:pt idx="8">
                  <c:v>5.1479578019999996</c:v>
                </c:pt>
                <c:pt idx="9">
                  <c:v>5.1188611980000003</c:v>
                </c:pt>
                <c:pt idx="10">
                  <c:v>4.956118107</c:v>
                </c:pt>
                <c:pt idx="11">
                  <c:v>4.820653439</c:v>
                </c:pt>
                <c:pt idx="12">
                  <c:v>4.6021304130000003</c:v>
                </c:pt>
                <c:pt idx="13">
                  <c:v>4.5744524000000002</c:v>
                </c:pt>
                <c:pt idx="14">
                  <c:v>4.5701456069999997</c:v>
                </c:pt>
                <c:pt idx="15">
                  <c:v>4.5668735500000004</c:v>
                </c:pt>
                <c:pt idx="16">
                  <c:v>4.5512351989999997</c:v>
                </c:pt>
                <c:pt idx="17">
                  <c:v>4.5504703519999996</c:v>
                </c:pt>
                <c:pt idx="18">
                  <c:v>4.5269737240000003</c:v>
                </c:pt>
                <c:pt idx="19">
                  <c:v>4.4761781689999998</c:v>
                </c:pt>
                <c:pt idx="20">
                  <c:v>4.3898401260000002</c:v>
                </c:pt>
                <c:pt idx="21">
                  <c:v>4.3028631209999997</c:v>
                </c:pt>
                <c:pt idx="22">
                  <c:v>4.1827960009999998</c:v>
                </c:pt>
                <c:pt idx="23">
                  <c:v>4.1424517630000004</c:v>
                </c:pt>
                <c:pt idx="24">
                  <c:v>4.0706219670000001</c:v>
                </c:pt>
                <c:pt idx="25">
                  <c:v>3.8947765830000001</c:v>
                </c:pt>
                <c:pt idx="26">
                  <c:v>3.815425158</c:v>
                </c:pt>
                <c:pt idx="27">
                  <c:v>3.807273388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EE5-4421-9B1E-35EE3C788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overlap val="-27"/>
        <c:axId val="236093832"/>
        <c:axId val="236094160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Column2</c:v>
                </c:pt>
              </c:strCache>
            </c:strRef>
          </c:tx>
          <c:spPr>
            <a:ln w="28575" cap="rnd">
              <a:solidFill>
                <a:srgbClr val="85993D"/>
              </a:solidFill>
              <a:round/>
            </a:ln>
            <a:effectLst/>
          </c:spPr>
          <c:marker>
            <c:symbol val="none"/>
          </c:marker>
          <c:dLbls>
            <c:dLbl>
              <c:idx val="24"/>
              <c:layout>
                <c:manualLayout>
                  <c:x val="-2.8943560057887118E-3"/>
                  <c:y val="-4.8680774278215225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err="1"/>
                      <a:t>Vidēji</a:t>
                    </a:r>
                    <a:r>
                      <a:rPr lang="en-US" b="1" dirty="0"/>
                      <a:t> ES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419681620839362"/>
                      <c:h val="0.154916666666666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EE5-4421-9B1E-35EE3C78896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Sheet1!$A$2:$A$29</c:f>
              <c:strCache>
                <c:ptCount val="28"/>
                <c:pt idx="0">
                  <c:v>Somija</c:v>
                </c:pt>
                <c:pt idx="1">
                  <c:v>Nīderlande</c:v>
                </c:pt>
                <c:pt idx="2">
                  <c:v>Beļģija</c:v>
                </c:pt>
                <c:pt idx="3">
                  <c:v>Igaunija</c:v>
                </c:pt>
                <c:pt idx="4">
                  <c:v>Slovēnija</c:v>
                </c:pt>
                <c:pt idx="5">
                  <c:v>Dānija</c:v>
                </c:pt>
                <c:pt idx="6">
                  <c:v>Vācija</c:v>
                </c:pt>
                <c:pt idx="7">
                  <c:v>Īrija</c:v>
                </c:pt>
                <c:pt idx="8">
                  <c:v>Malta</c:v>
                </c:pt>
                <c:pt idx="9">
                  <c:v>Francija</c:v>
                </c:pt>
                <c:pt idx="10">
                  <c:v>Rumānija</c:v>
                </c:pt>
                <c:pt idx="11">
                  <c:v>Portugāle</c:v>
                </c:pt>
                <c:pt idx="12">
                  <c:v>Itālija</c:v>
                </c:pt>
                <c:pt idx="13">
                  <c:v>Lielbritānija</c:v>
                </c:pt>
                <c:pt idx="14">
                  <c:v>Austrija</c:v>
                </c:pt>
                <c:pt idx="15">
                  <c:v>Luksemburga</c:v>
                </c:pt>
                <c:pt idx="16">
                  <c:v>Lietuva</c:v>
                </c:pt>
                <c:pt idx="17">
                  <c:v>Zviedrija</c:v>
                </c:pt>
                <c:pt idx="18">
                  <c:v>Čehija</c:v>
                </c:pt>
                <c:pt idx="19">
                  <c:v>Polija</c:v>
                </c:pt>
                <c:pt idx="20">
                  <c:v>Grieķija</c:v>
                </c:pt>
                <c:pt idx="21">
                  <c:v>Horvātija</c:v>
                </c:pt>
                <c:pt idx="22">
                  <c:v>Latvija</c:v>
                </c:pt>
                <c:pt idx="23">
                  <c:v>Kipra</c:v>
                </c:pt>
                <c:pt idx="24">
                  <c:v>Spānija</c:v>
                </c:pt>
                <c:pt idx="25">
                  <c:v>Ungārija</c:v>
                </c:pt>
                <c:pt idx="26">
                  <c:v>Bulgārija</c:v>
                </c:pt>
                <c:pt idx="27">
                  <c:v>Slovākija</c:v>
                </c:pt>
              </c:strCache>
            </c:strRef>
          </c:cat>
          <c:val>
            <c:numRef>
              <c:f>Sheet1!$C$2:$C$29</c:f>
              <c:numCache>
                <c:formatCode>General</c:formatCode>
                <c:ptCount val="28"/>
                <c:pt idx="0">
                  <c:v>4.76</c:v>
                </c:pt>
                <c:pt idx="1">
                  <c:v>4.76</c:v>
                </c:pt>
                <c:pt idx="2">
                  <c:v>4.76</c:v>
                </c:pt>
                <c:pt idx="3">
                  <c:v>4.76</c:v>
                </c:pt>
                <c:pt idx="4">
                  <c:v>4.76</c:v>
                </c:pt>
                <c:pt idx="5">
                  <c:v>4.76</c:v>
                </c:pt>
                <c:pt idx="6">
                  <c:v>4.76</c:v>
                </c:pt>
                <c:pt idx="7">
                  <c:v>4.76</c:v>
                </c:pt>
                <c:pt idx="8">
                  <c:v>4.76</c:v>
                </c:pt>
                <c:pt idx="9">
                  <c:v>4.76</c:v>
                </c:pt>
                <c:pt idx="10">
                  <c:v>4.76</c:v>
                </c:pt>
                <c:pt idx="11">
                  <c:v>4.76</c:v>
                </c:pt>
                <c:pt idx="12">
                  <c:v>4.76</c:v>
                </c:pt>
                <c:pt idx="13">
                  <c:v>4.76</c:v>
                </c:pt>
                <c:pt idx="14">
                  <c:v>4.76</c:v>
                </c:pt>
                <c:pt idx="15">
                  <c:v>4.76</c:v>
                </c:pt>
                <c:pt idx="16">
                  <c:v>4.76</c:v>
                </c:pt>
                <c:pt idx="17">
                  <c:v>4.76</c:v>
                </c:pt>
                <c:pt idx="18">
                  <c:v>4.76</c:v>
                </c:pt>
                <c:pt idx="19">
                  <c:v>4.76</c:v>
                </c:pt>
                <c:pt idx="20">
                  <c:v>4.76</c:v>
                </c:pt>
                <c:pt idx="21">
                  <c:v>4.76</c:v>
                </c:pt>
                <c:pt idx="22">
                  <c:v>4.76</c:v>
                </c:pt>
                <c:pt idx="23">
                  <c:v>4.76</c:v>
                </c:pt>
                <c:pt idx="24">
                  <c:v>4.76</c:v>
                </c:pt>
                <c:pt idx="25">
                  <c:v>4.76</c:v>
                </c:pt>
                <c:pt idx="26">
                  <c:v>4.76</c:v>
                </c:pt>
                <c:pt idx="27">
                  <c:v>4.76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3EE5-4421-9B1E-35EE3C78896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36093832"/>
        <c:axId val="236094160"/>
      </c:lineChart>
      <c:catAx>
        <c:axId val="236093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236094160"/>
        <c:crosses val="autoZero"/>
        <c:auto val="1"/>
        <c:lblAlgn val="ctr"/>
        <c:lblOffset val="100"/>
        <c:tickLblSkip val="1"/>
        <c:noMultiLvlLbl val="0"/>
      </c:catAx>
      <c:valAx>
        <c:axId val="236094160"/>
        <c:scaling>
          <c:orientation val="minMax"/>
          <c:min val="2.5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236093832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70865002222045"/>
          <c:y val="5.1354330708661418E-2"/>
          <c:w val="0.76356471304775664"/>
          <c:h val="0.76357578740157483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NAIRU 2008-17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9EBFDA"/>
              </a:solidFill>
              <a:ln w="9525">
                <a:noFill/>
              </a:ln>
              <a:effectLst/>
            </c:spPr>
          </c:marker>
          <c:dPt>
            <c:idx val="7"/>
            <c:marker>
              <c:symbol val="circle"/>
              <c:size val="5"/>
              <c:spPr>
                <a:solidFill>
                  <a:srgbClr val="3A3A9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05A7-4ABE-9B09-4E079426030E}"/>
              </c:ext>
            </c:extLst>
          </c:dPt>
          <c:dPt>
            <c:idx val="15"/>
            <c:marker>
              <c:symbol val="circle"/>
              <c:size val="5"/>
              <c:spPr>
                <a:solidFill>
                  <a:srgbClr val="E34B2D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05A7-4ABE-9B09-4E079426030E}"/>
              </c:ext>
            </c:extLst>
          </c:dPt>
          <c:dPt>
            <c:idx val="16"/>
            <c:marker>
              <c:symbol val="circle"/>
              <c:size val="5"/>
              <c:spPr>
                <a:solidFill>
                  <a:srgbClr val="F6CA72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05A7-4ABE-9B09-4E079426030E}"/>
              </c:ext>
            </c:extLst>
          </c:dPt>
          <c:dLbls>
            <c:dLbl>
              <c:idx val="0"/>
              <c:layout>
                <c:manualLayout>
                  <c:x val="-7.2222222222222215E-2"/>
                  <c:y val="2.3924695157787154E-2"/>
                </c:manualLayout>
              </c:layout>
              <c:tx>
                <c:rich>
                  <a:bodyPr/>
                  <a:lstStyle/>
                  <a:p>
                    <a:fld id="{F5EFFF50-6369-4791-96FA-B0D810730A33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7-05A7-4ABE-9B09-4E079426030E}"/>
                </c:ext>
              </c:extLst>
            </c:dLbl>
            <c:dLbl>
              <c:idx val="1"/>
              <c:layout>
                <c:manualLayout>
                  <c:x val="-9.4231408573928255E-2"/>
                  <c:y val="-5.1120356429743108E-2"/>
                </c:manualLayout>
              </c:layout>
              <c:tx>
                <c:rich>
                  <a:bodyPr/>
                  <a:lstStyle/>
                  <a:p>
                    <a:fld id="{30531708-6D5D-403E-9332-06551600414B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05A7-4ABE-9B09-4E079426030E}"/>
                </c:ext>
              </c:extLst>
            </c:dLbl>
            <c:dLbl>
              <c:idx val="2"/>
              <c:layout>
                <c:manualLayout>
                  <c:x val="-1.9444444444444445E-2"/>
                  <c:y val="-2.8524561444226246E-2"/>
                </c:manualLayout>
              </c:layout>
              <c:tx>
                <c:rich>
                  <a:bodyPr/>
                  <a:lstStyle/>
                  <a:p>
                    <a:fld id="{20AA0E5B-6158-4C4C-BCA8-B12D782B1D2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9-05A7-4ABE-9B09-4E079426030E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D6D4409-A751-4024-93BE-295F18CB486E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05A7-4ABE-9B09-4E079426030E}"/>
                </c:ext>
              </c:extLst>
            </c:dLbl>
            <c:dLbl>
              <c:idx val="4"/>
              <c:layout>
                <c:manualLayout>
                  <c:x val="-7.2222222222222326E-2"/>
                  <c:y val="-3.3278655018263957E-2"/>
                </c:manualLayout>
              </c:layout>
              <c:tx>
                <c:rich>
                  <a:bodyPr/>
                  <a:lstStyle/>
                  <a:p>
                    <a:fld id="{7E91B804-1D42-48B5-921D-8660A2E20961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B-05A7-4ABE-9B09-4E079426030E}"/>
                </c:ext>
              </c:extLst>
            </c:dLbl>
            <c:dLbl>
              <c:idx val="5"/>
              <c:layout>
                <c:manualLayout>
                  <c:x val="-8.3333333333333329E-2"/>
                  <c:y val="-5.2295029314414695E-2"/>
                </c:manualLayout>
              </c:layout>
              <c:tx>
                <c:rich>
                  <a:bodyPr/>
                  <a:lstStyle/>
                  <a:p>
                    <a:fld id="{BAB12BCD-EAB8-4DFB-AFF4-5720D39C1EB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05A7-4ABE-9B09-4E079426030E}"/>
                </c:ext>
              </c:extLst>
            </c:dLbl>
            <c:dLbl>
              <c:idx val="6"/>
              <c:layout>
                <c:manualLayout>
                  <c:x val="-1.9444444444444445E-2"/>
                  <c:y val="9.5081871480753293E-3"/>
                </c:manualLayout>
              </c:layout>
              <c:tx>
                <c:rich>
                  <a:bodyPr/>
                  <a:lstStyle/>
                  <a:p>
                    <a:fld id="{EC50B63F-D984-4B54-98D4-61AAB4C0DC48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D-05A7-4ABE-9B09-4E079426030E}"/>
                </c:ext>
              </c:extLst>
            </c:dLbl>
            <c:dLbl>
              <c:idx val="7"/>
              <c:layout>
                <c:manualLayout>
                  <c:x val="-7.7564741907261592E-2"/>
                  <c:y val="2.9111897886562085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rgbClr val="2B357F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defRPr>
                    </a:pPr>
                    <a:fld id="{A8E5003A-B001-4B83-95E0-0257EB58AFCD}" type="CELLRANGE">
                      <a:rPr lang="en-US"/>
                      <a:pPr>
                        <a:defRPr sz="1600"/>
                      </a:pPr>
                      <a:t>[CELLRANGE]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rgbClr val="2B357F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lv-LV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4-05A7-4ABE-9B09-4E079426030E}"/>
                </c:ext>
              </c:extLst>
            </c:dLbl>
            <c:dLbl>
              <c:idx val="8"/>
              <c:layout>
                <c:manualLayout>
                  <c:x val="-1.6666666666666666E-2"/>
                  <c:y val="5.2295029314414695E-2"/>
                </c:manualLayout>
              </c:layout>
              <c:tx>
                <c:rich>
                  <a:bodyPr/>
                  <a:lstStyle/>
                  <a:p>
                    <a:fld id="{28DEC291-312F-421C-9D4E-82462206016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05A7-4ABE-9B09-4E079426030E}"/>
                </c:ext>
              </c:extLst>
            </c:dLbl>
            <c:dLbl>
              <c:idx val="9"/>
              <c:layout>
                <c:manualLayout>
                  <c:x val="-1.1111111111111112E-2"/>
                  <c:y val="-1.1656513370233086E-2"/>
                </c:manualLayout>
              </c:layout>
              <c:tx>
                <c:rich>
                  <a:bodyPr/>
                  <a:lstStyle/>
                  <a:p>
                    <a:fld id="{3C5283AD-3809-488D-A4D9-6918293B04D2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05A7-4ABE-9B09-4E079426030E}"/>
                </c:ext>
              </c:extLst>
            </c:dLbl>
            <c:dLbl>
              <c:idx val="10"/>
              <c:layout>
                <c:manualLayout>
                  <c:x val="-5.8333333333333438E-2"/>
                  <c:y val="-2.3770467870188539E-2"/>
                </c:manualLayout>
              </c:layout>
              <c:tx>
                <c:rich>
                  <a:bodyPr/>
                  <a:lstStyle/>
                  <a:p>
                    <a:fld id="{D51FD3DC-7680-41D2-B6A5-5C8E8D446541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05A7-4ABE-9B09-4E079426030E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F381BE2D-9231-4114-AF06-53F0EE1F5C1F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1-05A7-4ABE-9B09-4E079426030E}"/>
                </c:ext>
              </c:extLst>
            </c:dLbl>
            <c:dLbl>
              <c:idx val="12"/>
              <c:layout>
                <c:manualLayout>
                  <c:x val="-0.12777777777777777"/>
                  <c:y val="0"/>
                </c:manualLayout>
              </c:layout>
              <c:tx>
                <c:rich>
                  <a:bodyPr/>
                  <a:lstStyle/>
                  <a:p>
                    <a:fld id="{756F9FEA-ABC6-4BC5-A5F4-679AFAC627FC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05A7-4ABE-9B09-4E079426030E}"/>
                </c:ext>
              </c:extLst>
            </c:dLbl>
            <c:dLbl>
              <c:idx val="13"/>
              <c:layout>
                <c:manualLayout>
                  <c:x val="-5.9615704286964229E-2"/>
                  <c:y val="-5.5929103362978502E-2"/>
                </c:manualLayout>
              </c:layout>
              <c:tx>
                <c:rich>
                  <a:bodyPr/>
                  <a:lstStyle/>
                  <a:p>
                    <a:fld id="{5348F29F-228F-473C-A097-0B24C9C99C48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05A7-4ABE-9B09-4E079426030E}"/>
                </c:ext>
              </c:extLst>
            </c:dLbl>
            <c:dLbl>
              <c:idx val="14"/>
              <c:layout>
                <c:manualLayout>
                  <c:x val="-0.11367574365704287"/>
                  <c:y val="2.5560365383909902E-2"/>
                </c:manualLayout>
              </c:layout>
              <c:tx>
                <c:rich>
                  <a:bodyPr/>
                  <a:lstStyle/>
                  <a:p>
                    <a:fld id="{7745C033-99B6-41E2-B816-640E7D3C0817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8013779527559038E-2"/>
                      <c:h val="7.915565800772782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05A7-4ABE-9B09-4E079426030E}"/>
                </c:ext>
              </c:extLst>
            </c:dLbl>
            <c:dLbl>
              <c:idx val="15"/>
              <c:layout>
                <c:manualLayout>
                  <c:x val="-7.2805118110236225E-2"/>
                  <c:y val="2.494514075486021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rgbClr val="2B357F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defRPr>
                    </a:pPr>
                    <a:fld id="{5D6E2F52-29CF-4B96-854D-867C6CDAEBDF}" type="CELLRANGE">
                      <a:rPr lang="en-US"/>
                      <a:pPr>
                        <a:defRPr sz="1600"/>
                      </a:pPr>
                      <a:t>[CELLRANGE]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rgbClr val="2B357F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lv-LV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05A7-4ABE-9B09-4E079426030E}"/>
                </c:ext>
              </c:extLst>
            </c:dLbl>
            <c:dLbl>
              <c:idx val="16"/>
              <c:layout>
                <c:manualLayout>
                  <c:x val="-1.6666666666666666E-2"/>
                  <c:y val="-3.3278655018263957E-2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600" b="0" i="0" u="none" strike="noStrike" kern="1200" baseline="0">
                        <a:solidFill>
                          <a:srgbClr val="2B357F"/>
                        </a:solidFill>
                        <a:latin typeface="Helvetica" panose="020B0604020202020204" pitchFamily="34" charset="0"/>
                        <a:ea typeface="+mn-ea"/>
                        <a:cs typeface="Helvetica" panose="020B0604020202020204" pitchFamily="34" charset="0"/>
                      </a:defRPr>
                    </a:pPr>
                    <a:fld id="{B73367E4-4B1D-47BC-8BD5-DA7573BBE1A6}" type="CELLRANGE">
                      <a:rPr lang="en-US"/>
                      <a:pPr>
                        <a:defRPr sz="1600"/>
                      </a:pPr>
                      <a:t>[CELLRANGE]</a:t>
                    </a:fld>
                    <a:endParaRPr lang="lv-LV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0" i="0" u="none" strike="noStrike" kern="1200" baseline="0">
                      <a:solidFill>
                        <a:srgbClr val="2B357F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lv-LV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05A7-4ABE-9B09-4E079426030E}"/>
                </c:ext>
              </c:extLst>
            </c:dLbl>
            <c:dLbl>
              <c:idx val="17"/>
              <c:layout>
                <c:manualLayout>
                  <c:x val="-0.21527799650043744"/>
                  <c:y val="1.1656326201194651E-2"/>
                </c:manualLayout>
              </c:layout>
              <c:tx>
                <c:rich>
                  <a:bodyPr/>
                  <a:lstStyle/>
                  <a:p>
                    <a:fld id="{822D7434-CE6C-4657-B92D-8350DF95A0CF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990266841644796"/>
                      <c:h val="7.8965494264766317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05A7-4ABE-9B09-4E079426030E}"/>
                </c:ext>
              </c:extLst>
            </c:dLbl>
            <c:dLbl>
              <c:idx val="18"/>
              <c:layout>
                <c:manualLayout>
                  <c:x val="-8.3333333333333332E-3"/>
                  <c:y val="-9.5081871480755028E-3"/>
                </c:manualLayout>
              </c:layout>
              <c:tx>
                <c:rich>
                  <a:bodyPr/>
                  <a:lstStyle/>
                  <a:p>
                    <a:fld id="{55EF3082-5B6B-47DE-8B8F-59BF104759BD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5-05A7-4ABE-9B09-4E079426030E}"/>
                </c:ext>
              </c:extLst>
            </c:dLbl>
            <c:dLbl>
              <c:idx val="19"/>
              <c:layout>
                <c:manualLayout>
                  <c:x val="-1.6666666666666666E-2"/>
                  <c:y val="-4.754093574037708E-3"/>
                </c:manualLayout>
              </c:layout>
              <c:tx>
                <c:rich>
                  <a:bodyPr/>
                  <a:lstStyle/>
                  <a:p>
                    <a:fld id="{AD47DD98-854D-4B90-B93D-D52DAB842671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6-05A7-4ABE-9B09-4E079426030E}"/>
                </c:ext>
              </c:extLst>
            </c:dLbl>
            <c:dLbl>
              <c:idx val="20"/>
              <c:layout>
                <c:manualLayout>
                  <c:x val="-8.3333333333333332E-3"/>
                  <c:y val="4.754093574037708E-3"/>
                </c:manualLayout>
              </c:layout>
              <c:tx>
                <c:rich>
                  <a:bodyPr/>
                  <a:lstStyle/>
                  <a:p>
                    <a:fld id="{B11F28A2-C083-4525-B1C5-1D09444D1821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7-05A7-4ABE-9B09-4E079426030E}"/>
                </c:ext>
              </c:extLst>
            </c:dLbl>
            <c:dLbl>
              <c:idx val="21"/>
              <c:layout>
                <c:manualLayout>
                  <c:x val="-0.15277777777777779"/>
                  <c:y val="-5.2295029314414827E-2"/>
                </c:manualLayout>
              </c:layout>
              <c:tx>
                <c:rich>
                  <a:bodyPr/>
                  <a:lstStyle/>
                  <a:p>
                    <a:fld id="{434B4427-AB82-4121-920F-86EA43AB7D86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05A7-4ABE-9B09-4E079426030E}"/>
                </c:ext>
              </c:extLst>
            </c:dLbl>
            <c:dLbl>
              <c:idx val="22"/>
              <c:layout>
                <c:manualLayout>
                  <c:x val="-0.12777777777777782"/>
                  <c:y val="-4.2786842166339455E-2"/>
                </c:manualLayout>
              </c:layout>
              <c:tx>
                <c:rich>
                  <a:bodyPr/>
                  <a:lstStyle/>
                  <a:p>
                    <a:fld id="{63115DA7-5256-4158-B208-85F9966A7223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397222222222219"/>
                      <c:h val="4.9917982527395932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05A7-4ABE-9B09-4E079426030E}"/>
                </c:ext>
              </c:extLst>
            </c:dLbl>
            <c:dLbl>
              <c:idx val="23"/>
              <c:layout>
                <c:manualLayout>
                  <c:x val="-5.8333333333333334E-2"/>
                  <c:y val="-4.2786842166339371E-2"/>
                </c:manualLayout>
              </c:layout>
              <c:tx>
                <c:rich>
                  <a:bodyPr/>
                  <a:lstStyle/>
                  <a:p>
                    <a:fld id="{1712CECE-B159-4B04-940B-9AF7059462D4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05A7-4ABE-9B09-4E079426030E}"/>
                </c:ext>
              </c:extLst>
            </c:dLbl>
            <c:dLbl>
              <c:idx val="24"/>
              <c:layout>
                <c:manualLayout>
                  <c:x val="-8.3333333333333332E-3"/>
                  <c:y val="0"/>
                </c:manualLayout>
              </c:layout>
              <c:tx>
                <c:rich>
                  <a:bodyPr/>
                  <a:lstStyle/>
                  <a:p>
                    <a:fld id="{A8C19349-6F5A-4059-98F1-62E31FD78518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05A7-4ABE-9B09-4E079426030E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78BF0EC3-2920-46AB-B6B6-D0BEC7309773}" type="CELLRANGE">
                      <a:rPr lang="lv-LV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05A7-4ABE-9B09-4E079426030E}"/>
                </c:ext>
              </c:extLst>
            </c:dLbl>
            <c:dLbl>
              <c:idx val="26"/>
              <c:layout>
                <c:manualLayout>
                  <c:x val="-1.3888888888888902E-2"/>
                  <c:y val="-4.0946970519379192E-2"/>
                </c:manualLayout>
              </c:layout>
              <c:tx>
                <c:rich>
                  <a:bodyPr/>
                  <a:lstStyle/>
                  <a:p>
                    <a:fld id="{E8E9A97F-80DC-4BE3-8261-00A4D12E7FAE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690266841644793"/>
                      <c:h val="5.2651773501505961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D-05A7-4ABE-9B09-4E079426030E}"/>
                </c:ext>
              </c:extLst>
            </c:dLbl>
            <c:dLbl>
              <c:idx val="27"/>
              <c:layout>
                <c:manualLayout>
                  <c:x val="-0.18333333333333338"/>
                  <c:y val="-1.9016374296150832E-2"/>
                </c:manualLayout>
              </c:layout>
              <c:tx>
                <c:rich>
                  <a:bodyPr/>
                  <a:lstStyle/>
                  <a:p>
                    <a:fld id="{CB10354C-AF54-46FD-ACAF-E2B9C5BDB2CB}" type="CELLRANGE">
                      <a:rPr lang="en-US"/>
                      <a:pPr/>
                      <a:t>[CELLRANGE]</a:t>
                    </a:fld>
                    <a:endParaRPr lang="lv-LV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E-05A7-4ABE-9B09-4E07942603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0"/>
              </c:ext>
            </c:extLst>
          </c:dLbls>
          <c:trendline>
            <c:spPr>
              <a:ln w="28575" cap="rnd">
                <a:solidFill>
                  <a:srgbClr val="85993D"/>
                </a:solidFill>
                <a:prstDash val="sysDot"/>
              </a:ln>
              <a:effectLst/>
            </c:spPr>
            <c:trendlineType val="linear"/>
            <c:dispRSqr val="1"/>
            <c:dispEq val="0"/>
            <c:trendlineLbl>
              <c:layout>
                <c:manualLayout>
                  <c:x val="0.10116251093613299"/>
                  <c:y val="-0.34000977771056329"/>
                </c:manualLayout>
              </c:layout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200" b="0" i="0" u="none" strike="noStrike" kern="1200" baseline="0">
                      <a:solidFill>
                        <a:srgbClr val="2B357F"/>
                      </a:solidFill>
                      <a:latin typeface="Helvetica" panose="020B0604020202020204" pitchFamily="34" charset="0"/>
                      <a:ea typeface="+mn-ea"/>
                      <a:cs typeface="Helvetica" panose="020B0604020202020204" pitchFamily="34" charset="0"/>
                    </a:defRPr>
                  </a:pPr>
                  <a:endParaRPr lang="lv-LV"/>
                </a:p>
              </c:txPr>
            </c:trendlineLbl>
          </c:trendline>
          <c:xVal>
            <c:numRef>
              <c:f>Sheet1!$A$2:$A$29</c:f>
              <c:numCache>
                <c:formatCode>General</c:formatCode>
                <c:ptCount val="28"/>
                <c:pt idx="0">
                  <c:v>4.6725447134903222</c:v>
                </c:pt>
                <c:pt idx="1">
                  <c:v>6.124020881995774</c:v>
                </c:pt>
                <c:pt idx="2">
                  <c:v>4.1502657830486198</c:v>
                </c:pt>
                <c:pt idx="3">
                  <c:v>4.8639361565565498</c:v>
                </c:pt>
                <c:pt idx="4">
                  <c:v>5.1814641353902751</c:v>
                </c:pt>
                <c:pt idx="5">
                  <c:v>4.5040525651628158</c:v>
                </c:pt>
                <c:pt idx="6">
                  <c:v>4.8634447482489414</c:v>
                </c:pt>
                <c:pt idx="7">
                  <c:v>5.125815444324342</c:v>
                </c:pt>
                <c:pt idx="8">
                  <c:v>6.2532922419283929</c:v>
                </c:pt>
                <c:pt idx="9">
                  <c:v>5.2659831405494835</c:v>
                </c:pt>
                <c:pt idx="10">
                  <c:v>4.8292945902411581</c:v>
                </c:pt>
                <c:pt idx="11">
                  <c:v>4.31105962648929</c:v>
                </c:pt>
                <c:pt idx="12">
                  <c:v>4.4855713385190512</c:v>
                </c:pt>
                <c:pt idx="13">
                  <c:v>4.890794686856121</c:v>
                </c:pt>
                <c:pt idx="14">
                  <c:v>4.1301912164916423</c:v>
                </c:pt>
                <c:pt idx="15">
                  <c:v>4.4409157881302734</c:v>
                </c:pt>
                <c:pt idx="16">
                  <c:v>5.005641243775333</c:v>
                </c:pt>
                <c:pt idx="17">
                  <c:v>4.5309703952346094</c:v>
                </c:pt>
                <c:pt idx="18">
                  <c:v>5.1030960947780564</c:v>
                </c:pt>
                <c:pt idx="19">
                  <c:v>5.3544858994900721</c:v>
                </c:pt>
                <c:pt idx="20">
                  <c:v>4.4480161524839001</c:v>
                </c:pt>
                <c:pt idx="21">
                  <c:v>3.813541769779119</c:v>
                </c:pt>
                <c:pt idx="22">
                  <c:v>4.6462519210784921</c:v>
                </c:pt>
                <c:pt idx="23">
                  <c:v>4.1117435052312068</c:v>
                </c:pt>
                <c:pt idx="24">
                  <c:v>5.1765075173123778</c:v>
                </c:pt>
                <c:pt idx="25">
                  <c:v>3.6252761770497353</c:v>
                </c:pt>
                <c:pt idx="26">
                  <c:v>4.674781820156924</c:v>
                </c:pt>
                <c:pt idx="27">
                  <c:v>4.4494664938324995</c:v>
                </c:pt>
              </c:numCache>
            </c:numRef>
          </c:xVal>
          <c:yVal>
            <c:numRef>
              <c:f>Sheet1!$B$2:$B$29</c:f>
              <c:numCache>
                <c:formatCode>0.0</c:formatCode>
                <c:ptCount val="28"/>
                <c:pt idx="0">
                  <c:v>5.0304864999999994</c:v>
                </c:pt>
                <c:pt idx="1">
                  <c:v>7.5840540999999986</c:v>
                </c:pt>
                <c:pt idx="2">
                  <c:v>9.5173181999999983</c:v>
                </c:pt>
                <c:pt idx="3">
                  <c:v>12.8501353</c:v>
                </c:pt>
                <c:pt idx="4">
                  <c:v>9.0501908000000011</c:v>
                </c:pt>
                <c:pt idx="5">
                  <c:v>5.6731745</c:v>
                </c:pt>
                <c:pt idx="6">
                  <c:v>5.2804347000000007</c:v>
                </c:pt>
                <c:pt idx="7">
                  <c:v>9.0281445999999992</c:v>
                </c:pt>
                <c:pt idx="8">
                  <c:v>7.5031881999999994</c:v>
                </c:pt>
                <c:pt idx="9">
                  <c:v>9.3448946999999993</c:v>
                </c:pt>
                <c:pt idx="10">
                  <c:v>5.6922558000000008</c:v>
                </c:pt>
                <c:pt idx="11">
                  <c:v>14.8545932</c:v>
                </c:pt>
                <c:pt idx="12">
                  <c:v>8.1423471000000003</c:v>
                </c:pt>
                <c:pt idx="13">
                  <c:v>10.499860400000001</c:v>
                </c:pt>
                <c:pt idx="14">
                  <c:v>9.366855300000001</c:v>
                </c:pt>
                <c:pt idx="15">
                  <c:v>11.4690292</c:v>
                </c:pt>
                <c:pt idx="16">
                  <c:v>10.3169328</c:v>
                </c:pt>
                <c:pt idx="17">
                  <c:v>5.1945239999999995</c:v>
                </c:pt>
                <c:pt idx="18">
                  <c:v>5.8980924999999997</c:v>
                </c:pt>
                <c:pt idx="19">
                  <c:v>5.0124837000000007</c:v>
                </c:pt>
                <c:pt idx="20">
                  <c:v>9.2101731999999981</c:v>
                </c:pt>
                <c:pt idx="21">
                  <c:v>11.6921917</c:v>
                </c:pt>
                <c:pt idx="22">
                  <c:v>6.4799109000000001</c:v>
                </c:pt>
                <c:pt idx="23">
                  <c:v>12.139645099999999</c:v>
                </c:pt>
                <c:pt idx="24">
                  <c:v>6.6191738999999998</c:v>
                </c:pt>
                <c:pt idx="25">
                  <c:v>16.431822500000003</c:v>
                </c:pt>
                <c:pt idx="26">
                  <c:v>6.5507149999999994</c:v>
                </c:pt>
                <c:pt idx="27">
                  <c:v>5.7352667000000004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Sheet1!$C$2:$C$29</c15:f>
                <c15:dlblRangeCache>
                  <c:ptCount val="28"/>
                  <c:pt idx="0">
                    <c:v>Austrija</c:v>
                  </c:pt>
                  <c:pt idx="1">
                    <c:v>Beļģija</c:v>
                  </c:pt>
                  <c:pt idx="2">
                    <c:v>Bulgārija</c:v>
                  </c:pt>
                  <c:pt idx="3">
                    <c:v>Horvātija</c:v>
                  </c:pt>
                  <c:pt idx="4">
                    <c:v>Kipra</c:v>
                  </c:pt>
                  <c:pt idx="5">
                    <c:v>Čehija</c:v>
                  </c:pt>
                  <c:pt idx="6">
                    <c:v>Dānija</c:v>
                  </c:pt>
                  <c:pt idx="7">
                    <c:v>Igaunija</c:v>
                  </c:pt>
                  <c:pt idx="8">
                    <c:v>Somija</c:v>
                  </c:pt>
                  <c:pt idx="9">
                    <c:v>Francija</c:v>
                  </c:pt>
                  <c:pt idx="10">
                    <c:v>Vācija</c:v>
                  </c:pt>
                  <c:pt idx="11">
                    <c:v>Grieķija</c:v>
                  </c:pt>
                  <c:pt idx="12">
                    <c:v>Ungārija</c:v>
                  </c:pt>
                  <c:pt idx="13">
                    <c:v>Īrija</c:v>
                  </c:pt>
                  <c:pt idx="14">
                    <c:v>Itālija</c:v>
                  </c:pt>
                  <c:pt idx="15">
                    <c:v>Latvija</c:v>
                  </c:pt>
                  <c:pt idx="16">
                    <c:v>Lietuva</c:v>
                  </c:pt>
                  <c:pt idx="17">
                    <c:v>Luksemburga</c:v>
                  </c:pt>
                  <c:pt idx="18">
                    <c:v>Malta</c:v>
                  </c:pt>
                  <c:pt idx="19">
                    <c:v>Nīderlande</c:v>
                  </c:pt>
                  <c:pt idx="20">
                    <c:v>Polija</c:v>
                  </c:pt>
                  <c:pt idx="21">
                    <c:v>Portugāle</c:v>
                  </c:pt>
                  <c:pt idx="22">
                    <c:v>Rumānija</c:v>
                  </c:pt>
                  <c:pt idx="23">
                    <c:v>Slovākija</c:v>
                  </c:pt>
                  <c:pt idx="24">
                    <c:v>Slovēnija</c:v>
                  </c:pt>
                  <c:pt idx="25">
                    <c:v>Spānija</c:v>
                  </c:pt>
                  <c:pt idx="26">
                    <c:v>Zviedrija</c:v>
                  </c:pt>
                  <c:pt idx="27">
                    <c:v>Lielbritānija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05A7-4ABE-9B09-4E0794260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17667560"/>
        <c:axId val="717666576"/>
      </c:scatterChart>
      <c:valAx>
        <c:axId val="717667560"/>
        <c:scaling>
          <c:orientation val="minMax"/>
          <c:max val="6.5"/>
          <c:min val="3"/>
        </c:scaling>
        <c:delete val="0"/>
        <c:axPos val="b"/>
        <c:title>
          <c:tx>
            <c:rich>
              <a:bodyPr rot="0" spcFirstLastPara="1" vertOverflow="ellipsis" vert="horz" wrap="square" anchor="ctr" anchorCtr="0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lv-LV" sz="1600" dirty="0"/>
                  <a:t>Matemātikas un zinātnes </a:t>
                </a:r>
                <a:r>
                  <a:rPr lang="lv-LV" sz="1600" dirty="0" err="1"/>
                  <a:t>izgl</a:t>
                </a:r>
                <a:r>
                  <a:rPr lang="lv-LV" sz="1600" dirty="0"/>
                  <a:t>. kvalitāte </a:t>
                </a:r>
                <a:r>
                  <a:rPr lang="en-GB" sz="1600" dirty="0"/>
                  <a:t>2008-2017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0"/>
            <a:lstStyle/>
            <a:p>
              <a:pPr>
                <a:defRPr sz="1600" b="0" i="0" u="none" strike="noStrike" kern="1200" baseline="0">
                  <a:solidFill>
                    <a:srgbClr val="2B357F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lv-LV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717666576"/>
        <c:crosses val="autoZero"/>
        <c:crossBetween val="midCat"/>
      </c:valAx>
      <c:valAx>
        <c:axId val="717666576"/>
        <c:scaling>
          <c:orientation val="minMax"/>
          <c:min val="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lv-LV" sz="1600" dirty="0"/>
                  <a:t>NAIRU </a:t>
                </a:r>
                <a:r>
                  <a:rPr lang="en-GB" sz="1600" dirty="0"/>
                  <a:t>(% </a:t>
                </a:r>
                <a:r>
                  <a:rPr lang="lv-LV" sz="1600" dirty="0"/>
                  <a:t>no ekon. </a:t>
                </a:r>
                <a:r>
                  <a:rPr lang="lv-LV" sz="1600" dirty="0" err="1"/>
                  <a:t>akt</a:t>
                </a:r>
                <a:r>
                  <a:rPr lang="lv-LV" sz="1600" dirty="0"/>
                  <a:t>. iedzīvotājiem,</a:t>
                </a:r>
                <a:r>
                  <a:rPr lang="en-GB" sz="1600" dirty="0"/>
                  <a:t> 2008-2017)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2B357F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7176675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47714342933565"/>
          <c:y val="3.4871682065719965E-2"/>
          <c:w val="0.86471235339763919"/>
          <c:h val="0.54328560517757196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rgbClr val="9EBFDA"/>
            </a:solidFill>
            <a:ln>
              <a:noFill/>
            </a:ln>
            <a:effectLst/>
          </c:spPr>
          <c:invertIfNegative val="0"/>
          <c:dPt>
            <c:idx val="22"/>
            <c:invertIfNegative val="0"/>
            <c:bubble3D val="0"/>
            <c:spPr>
              <a:solidFill>
                <a:srgbClr val="E34B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A99-444D-94DE-30DAFB4A8A3C}"/>
              </c:ext>
            </c:extLst>
          </c:dPt>
          <c:cat>
            <c:strRef>
              <c:f>Sheet1!$A$2:$A$28</c:f>
              <c:strCache>
                <c:ptCount val="27"/>
                <c:pt idx="0">
                  <c:v>Dānija</c:v>
                </c:pt>
                <c:pt idx="1">
                  <c:v>Zviedrija</c:v>
                </c:pt>
                <c:pt idx="2">
                  <c:v>Ungārija</c:v>
                </c:pt>
                <c:pt idx="3">
                  <c:v>Somija</c:v>
                </c:pt>
                <c:pt idx="4">
                  <c:v>Francija</c:v>
                </c:pt>
                <c:pt idx="5">
                  <c:v>Luksemburga</c:v>
                </c:pt>
                <c:pt idx="6">
                  <c:v>Austrija</c:v>
                </c:pt>
                <c:pt idx="7">
                  <c:v>Beļģija</c:v>
                </c:pt>
                <c:pt idx="8">
                  <c:v>Nīderlande</c:v>
                </c:pt>
                <c:pt idx="9">
                  <c:v>Spānija</c:v>
                </c:pt>
                <c:pt idx="10">
                  <c:v>Portugāle</c:v>
                </c:pt>
                <c:pt idx="11">
                  <c:v>Itālija</c:v>
                </c:pt>
                <c:pt idx="12">
                  <c:v>Īrija</c:v>
                </c:pt>
                <c:pt idx="13">
                  <c:v>Polija</c:v>
                </c:pt>
                <c:pt idx="14">
                  <c:v>Horvātija</c:v>
                </c:pt>
                <c:pt idx="15">
                  <c:v>Vācija</c:v>
                </c:pt>
                <c:pt idx="16">
                  <c:v>Čehija</c:v>
                </c:pt>
                <c:pt idx="17">
                  <c:v>Lietuva</c:v>
                </c:pt>
                <c:pt idx="18">
                  <c:v>Slovākija</c:v>
                </c:pt>
                <c:pt idx="19">
                  <c:v>Igaunija</c:v>
                </c:pt>
                <c:pt idx="20">
                  <c:v>Grieķija</c:v>
                </c:pt>
                <c:pt idx="21">
                  <c:v>Slovēnija</c:v>
                </c:pt>
                <c:pt idx="22">
                  <c:v>Latvija</c:v>
                </c:pt>
                <c:pt idx="23">
                  <c:v>Malta</c:v>
                </c:pt>
                <c:pt idx="24">
                  <c:v>Bulgārija</c:v>
                </c:pt>
                <c:pt idx="25">
                  <c:v>Kipra</c:v>
                </c:pt>
                <c:pt idx="26">
                  <c:v>Rumānija</c:v>
                </c:pt>
              </c:strCache>
            </c:strRef>
          </c:cat>
          <c:val>
            <c:numRef>
              <c:f>Sheet1!$B$2:$B$28</c:f>
              <c:numCache>
                <c:formatCode>#,##0.000</c:formatCode>
                <c:ptCount val="27"/>
                <c:pt idx="0">
                  <c:v>1.4510000000000001</c:v>
                </c:pt>
                <c:pt idx="1">
                  <c:v>0.89600000000000002</c:v>
                </c:pt>
                <c:pt idx="2">
                  <c:v>0.86899999999999999</c:v>
                </c:pt>
                <c:pt idx="3">
                  <c:v>0.83799999999999997</c:v>
                </c:pt>
                <c:pt idx="4">
                  <c:v>0.70399999999999996</c:v>
                </c:pt>
                <c:pt idx="5">
                  <c:v>0.65500000000000003</c:v>
                </c:pt>
                <c:pt idx="6">
                  <c:v>0.58299999999999996</c:v>
                </c:pt>
                <c:pt idx="7">
                  <c:v>0.52500000000000002</c:v>
                </c:pt>
                <c:pt idx="8">
                  <c:v>0.48299999999999998</c:v>
                </c:pt>
                <c:pt idx="9">
                  <c:v>0.441</c:v>
                </c:pt>
                <c:pt idx="10">
                  <c:v>0.41599999999999998</c:v>
                </c:pt>
                <c:pt idx="11">
                  <c:v>0.41499999999999998</c:v>
                </c:pt>
                <c:pt idx="12">
                  <c:v>0.40100000000000002</c:v>
                </c:pt>
                <c:pt idx="13">
                  <c:v>0.36499999999999999</c:v>
                </c:pt>
                <c:pt idx="14">
                  <c:v>0.33700000000000002</c:v>
                </c:pt>
                <c:pt idx="15">
                  <c:v>0.26300000000000001</c:v>
                </c:pt>
                <c:pt idx="16">
                  <c:v>0.246</c:v>
                </c:pt>
                <c:pt idx="17">
                  <c:v>0.24099999999999999</c:v>
                </c:pt>
                <c:pt idx="18">
                  <c:v>0.20499999999999999</c:v>
                </c:pt>
                <c:pt idx="19">
                  <c:v>0.182</c:v>
                </c:pt>
                <c:pt idx="20">
                  <c:v>0.17599999999999999</c:v>
                </c:pt>
                <c:pt idx="21">
                  <c:v>0.16200000000000001</c:v>
                </c:pt>
                <c:pt idx="22">
                  <c:v>0.14199999999999999</c:v>
                </c:pt>
                <c:pt idx="23">
                  <c:v>0.13500000000000001</c:v>
                </c:pt>
                <c:pt idx="24">
                  <c:v>0.11899999999999999</c:v>
                </c:pt>
                <c:pt idx="25">
                  <c:v>0.106</c:v>
                </c:pt>
                <c:pt idx="26">
                  <c:v>2.4E-2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A99-444D-94DE-30DAFB4A8A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446389056"/>
        <c:axId val="446386432"/>
      </c:barChart>
      <c:catAx>
        <c:axId val="446389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46386432"/>
        <c:crosses val="autoZero"/>
        <c:auto val="1"/>
        <c:lblAlgn val="ctr"/>
        <c:lblOffset val="100"/>
        <c:tickLblSkip val="1"/>
        <c:noMultiLvlLbl val="0"/>
      </c:catAx>
      <c:valAx>
        <c:axId val="446386432"/>
        <c:scaling>
          <c:orientation val="minMax"/>
          <c:max val="1.5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46389056"/>
        <c:crosses val="autoZero"/>
        <c:crossBetween val="between"/>
        <c:majorUnit val="0.5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9926242840618185"/>
          <c:y val="9.9028215223097113E-2"/>
          <c:w val="0.45816457539350292"/>
          <c:h val="0.8759718693338184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4D89BB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7"/>
                <c:pt idx="0">
                  <c:v>Prakse uzņēmumā (0.3%)</c:v>
                </c:pt>
                <c:pt idx="1">
                  <c:v>Atbalsts uzņēmējdarbības sākšanai (0.4%)</c:v>
                </c:pt>
                <c:pt idx="2">
                  <c:v>Atbalsts noteiktām personu grupām (1.1%)</c:v>
                </c:pt>
                <c:pt idx="3">
                  <c:v>Profesionāla apmācība (4.8%)</c:v>
                </c:pt>
                <c:pt idx="4">
                  <c:v>Neformālā izglītība (15.2%)</c:v>
                </c:pt>
                <c:pt idx="5">
                  <c:v>Konkurētspējas palielināšana (46.8%)</c:v>
                </c:pt>
                <c:pt idx="6">
                  <c:v>Pagaidu sabiedriskie darbi (13.0%)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7"/>
                <c:pt idx="0">
                  <c:v>97</c:v>
                </c:pt>
                <c:pt idx="1">
                  <c:v>89</c:v>
                </c:pt>
                <c:pt idx="2">
                  <c:v>79</c:v>
                </c:pt>
                <c:pt idx="3">
                  <c:v>43</c:v>
                </c:pt>
                <c:pt idx="4">
                  <c:v>39</c:v>
                </c:pt>
                <c:pt idx="5">
                  <c:v>34</c:v>
                </c:pt>
                <c:pt idx="6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A14-4B00-B0A1-5203E34570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38343288"/>
        <c:axId val="438346568"/>
      </c:barChart>
      <c:catAx>
        <c:axId val="438343288"/>
        <c:scaling>
          <c:orientation val="maxMin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0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38346568"/>
        <c:crosses val="autoZero"/>
        <c:auto val="1"/>
        <c:lblAlgn val="ctr"/>
        <c:lblOffset val="10"/>
        <c:tickLblSkip val="1"/>
        <c:noMultiLvlLbl val="0"/>
      </c:catAx>
      <c:valAx>
        <c:axId val="438346568"/>
        <c:scaling>
          <c:orientation val="minMax"/>
        </c:scaling>
        <c:delete val="0"/>
        <c:axPos val="t"/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38343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80913762952598"/>
          <c:y val="4.0062500000000001E-2"/>
          <c:w val="0.87431242668320319"/>
          <c:h val="0.56745693897637794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Darba ražīgums</c:v>
                </c:pt>
              </c:strCache>
            </c:strRef>
          </c:tx>
          <c:spPr>
            <a:ln w="38100" cap="rnd">
              <a:solidFill>
                <a:srgbClr val="32328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Sheet1!$A$2:$A$77</c:f>
              <c:strCache>
                <c:ptCount val="76"/>
                <c:pt idx="0">
                  <c:v>2000 1. cet.</c:v>
                </c:pt>
                <c:pt idx="1">
                  <c:v>2. cet.</c:v>
                </c:pt>
                <c:pt idx="2">
                  <c:v>3. cet.</c:v>
                </c:pt>
                <c:pt idx="3">
                  <c:v>4 .cet.</c:v>
                </c:pt>
                <c:pt idx="4">
                  <c:v>2001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2002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2003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2004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2005 1. cet.</c:v>
                </c:pt>
                <c:pt idx="21">
                  <c:v>2. cet.</c:v>
                </c:pt>
                <c:pt idx="22">
                  <c:v>3. cet.</c:v>
                </c:pt>
                <c:pt idx="23">
                  <c:v>4. cet.</c:v>
                </c:pt>
                <c:pt idx="24">
                  <c:v>2006 1. cet.</c:v>
                </c:pt>
                <c:pt idx="25">
                  <c:v>2. cet.</c:v>
                </c:pt>
                <c:pt idx="26">
                  <c:v>3. cet.</c:v>
                </c:pt>
                <c:pt idx="27">
                  <c:v>4. cet.</c:v>
                </c:pt>
                <c:pt idx="28">
                  <c:v>2007 1. cet.</c:v>
                </c:pt>
                <c:pt idx="29">
                  <c:v>2. cet.</c:v>
                </c:pt>
                <c:pt idx="30">
                  <c:v>3. cet.</c:v>
                </c:pt>
                <c:pt idx="31">
                  <c:v>4. cet.</c:v>
                </c:pt>
                <c:pt idx="32">
                  <c:v>2008 1 .cet.</c:v>
                </c:pt>
                <c:pt idx="33">
                  <c:v>2. cet.</c:v>
                </c:pt>
                <c:pt idx="34">
                  <c:v>3. cet.</c:v>
                </c:pt>
                <c:pt idx="35">
                  <c:v>4. cet.</c:v>
                </c:pt>
                <c:pt idx="36">
                  <c:v>2009 1. cet.</c:v>
                </c:pt>
                <c:pt idx="37">
                  <c:v>2. cet.</c:v>
                </c:pt>
                <c:pt idx="38">
                  <c:v>3. cet.</c:v>
                </c:pt>
                <c:pt idx="39">
                  <c:v>4. cet.</c:v>
                </c:pt>
                <c:pt idx="40">
                  <c:v>2010 1. cet.</c:v>
                </c:pt>
                <c:pt idx="41">
                  <c:v>2. cet.</c:v>
                </c:pt>
                <c:pt idx="42">
                  <c:v>3. cet.</c:v>
                </c:pt>
                <c:pt idx="43">
                  <c:v>4. cet.</c:v>
                </c:pt>
                <c:pt idx="44">
                  <c:v>2011 1. cet.</c:v>
                </c:pt>
                <c:pt idx="45">
                  <c:v>2. cet.</c:v>
                </c:pt>
                <c:pt idx="46">
                  <c:v>3. cet.</c:v>
                </c:pt>
                <c:pt idx="47">
                  <c:v>4. cet.</c:v>
                </c:pt>
                <c:pt idx="48">
                  <c:v>2012 1. cet.</c:v>
                </c:pt>
                <c:pt idx="49">
                  <c:v>2. cet.</c:v>
                </c:pt>
                <c:pt idx="50">
                  <c:v>3. cet.</c:v>
                </c:pt>
                <c:pt idx="51">
                  <c:v>4. cet.</c:v>
                </c:pt>
                <c:pt idx="52">
                  <c:v>2013 1. cet.</c:v>
                </c:pt>
                <c:pt idx="53">
                  <c:v>2. cet.</c:v>
                </c:pt>
                <c:pt idx="54">
                  <c:v>3. cet.</c:v>
                </c:pt>
                <c:pt idx="55">
                  <c:v>4. cet.</c:v>
                </c:pt>
                <c:pt idx="56">
                  <c:v>2014 1. cet.</c:v>
                </c:pt>
                <c:pt idx="57">
                  <c:v>2. cet.</c:v>
                </c:pt>
                <c:pt idx="58">
                  <c:v>3. cet.</c:v>
                </c:pt>
                <c:pt idx="59">
                  <c:v>4. cet.</c:v>
                </c:pt>
                <c:pt idx="60">
                  <c:v>2015 1. cet.</c:v>
                </c:pt>
                <c:pt idx="61">
                  <c:v>2. cet.</c:v>
                </c:pt>
                <c:pt idx="62">
                  <c:v>3. cet.</c:v>
                </c:pt>
                <c:pt idx="63">
                  <c:v>4. cet.</c:v>
                </c:pt>
                <c:pt idx="64">
                  <c:v>2016 1. cet.</c:v>
                </c:pt>
                <c:pt idx="65">
                  <c:v>2. cet.</c:v>
                </c:pt>
                <c:pt idx="66">
                  <c:v>3. cet.</c:v>
                </c:pt>
                <c:pt idx="67">
                  <c:v>4. cet.</c:v>
                </c:pt>
                <c:pt idx="68">
                  <c:v>2017 1. cet.</c:v>
                </c:pt>
                <c:pt idx="69">
                  <c:v>2. cet.</c:v>
                </c:pt>
                <c:pt idx="70">
                  <c:v>3. cet.</c:v>
                </c:pt>
                <c:pt idx="71">
                  <c:v>4. cet.</c:v>
                </c:pt>
                <c:pt idx="72">
                  <c:v>2018 1. cet.</c:v>
                </c:pt>
                <c:pt idx="73">
                  <c:v>2. cet.</c:v>
                </c:pt>
                <c:pt idx="74">
                  <c:v>3. cet.</c:v>
                </c:pt>
                <c:pt idx="75">
                  <c:v>4. cet.</c:v>
                </c:pt>
              </c:strCache>
            </c:strRef>
          </c:cat>
          <c:val>
            <c:numRef>
              <c:f>Sheet1!$B$2:$B$77</c:f>
              <c:numCache>
                <c:formatCode>0.00</c:formatCode>
                <c:ptCount val="76"/>
                <c:pt idx="0">
                  <c:v>75.453308304478099</c:v>
                </c:pt>
                <c:pt idx="1">
                  <c:v>73.196949315670807</c:v>
                </c:pt>
                <c:pt idx="2">
                  <c:v>74.498670514430231</c:v>
                </c:pt>
                <c:pt idx="3">
                  <c:v>76.047674819639383</c:v>
                </c:pt>
                <c:pt idx="4">
                  <c:v>76.777885199451518</c:v>
                </c:pt>
                <c:pt idx="5">
                  <c:v>80.1444482468834</c:v>
                </c:pt>
                <c:pt idx="6">
                  <c:v>74.851770500990526</c:v>
                </c:pt>
                <c:pt idx="7">
                  <c:v>81.03342180903546</c:v>
                </c:pt>
                <c:pt idx="8">
                  <c:v>82.431750881291094</c:v>
                </c:pt>
                <c:pt idx="9">
                  <c:v>83.577699096175479</c:v>
                </c:pt>
                <c:pt idx="10">
                  <c:v>83.778620705526137</c:v>
                </c:pt>
                <c:pt idx="11">
                  <c:v>85.563398681309565</c:v>
                </c:pt>
                <c:pt idx="12">
                  <c:v>87.707758068670941</c:v>
                </c:pt>
                <c:pt idx="13">
                  <c:v>90.261564275474157</c:v>
                </c:pt>
                <c:pt idx="14">
                  <c:v>92.507991862940315</c:v>
                </c:pt>
                <c:pt idx="15">
                  <c:v>92.174431761922776</c:v>
                </c:pt>
                <c:pt idx="16">
                  <c:v>94.27525375848505</c:v>
                </c:pt>
                <c:pt idx="17">
                  <c:v>97.389253950064045</c:v>
                </c:pt>
                <c:pt idx="18">
                  <c:v>97.959445554200002</c:v>
                </c:pt>
                <c:pt idx="19">
                  <c:v>97.384107543176384</c:v>
                </c:pt>
                <c:pt idx="20">
                  <c:v>100</c:v>
                </c:pt>
                <c:pt idx="21">
                  <c:v>101.5388529469941</c:v>
                </c:pt>
                <c:pt idx="22">
                  <c:v>104.89041125585655</c:v>
                </c:pt>
                <c:pt idx="23">
                  <c:v>107.29062103849725</c:v>
                </c:pt>
                <c:pt idx="24">
                  <c:v>105.71563726545065</c:v>
                </c:pt>
                <c:pt idx="25">
                  <c:v>110.77161654850252</c:v>
                </c:pt>
                <c:pt idx="26">
                  <c:v>109.11440751872952</c:v>
                </c:pt>
                <c:pt idx="27">
                  <c:v>113.08308214738388</c:v>
                </c:pt>
                <c:pt idx="28">
                  <c:v>110.6379377704562</c:v>
                </c:pt>
                <c:pt idx="29">
                  <c:v>112.15771774642707</c:v>
                </c:pt>
                <c:pt idx="30">
                  <c:v>114.88827045217676</c:v>
                </c:pt>
                <c:pt idx="31">
                  <c:v>113.12578319404753</c:v>
                </c:pt>
                <c:pt idx="32">
                  <c:v>106.62563078542082</c:v>
                </c:pt>
                <c:pt idx="33">
                  <c:v>102.14638392675593</c:v>
                </c:pt>
                <c:pt idx="34">
                  <c:v>100.62183264249175</c:v>
                </c:pt>
                <c:pt idx="35">
                  <c:v>100.75951788513349</c:v>
                </c:pt>
                <c:pt idx="36">
                  <c:v>106.399519199219</c:v>
                </c:pt>
                <c:pt idx="37">
                  <c:v>100.6316934752234</c:v>
                </c:pt>
                <c:pt idx="38">
                  <c:v>104.02376271830522</c:v>
                </c:pt>
                <c:pt idx="39">
                  <c:v>107.40085202328854</c:v>
                </c:pt>
                <c:pt idx="40">
                  <c:v>107.77933749784216</c:v>
                </c:pt>
                <c:pt idx="41">
                  <c:v>108.29048931711466</c:v>
                </c:pt>
                <c:pt idx="42">
                  <c:v>102.06631307390413</c:v>
                </c:pt>
                <c:pt idx="43">
                  <c:v>104.06869801573453</c:v>
                </c:pt>
                <c:pt idx="44">
                  <c:v>108.05434364538289</c:v>
                </c:pt>
                <c:pt idx="45">
                  <c:v>110.06596809834545</c:v>
                </c:pt>
                <c:pt idx="46">
                  <c:v>112.07435149111996</c:v>
                </c:pt>
                <c:pt idx="47">
                  <c:v>112.18462911581939</c:v>
                </c:pt>
                <c:pt idx="48">
                  <c:v>115.53377829058746</c:v>
                </c:pt>
                <c:pt idx="49">
                  <c:v>115.07598840190863</c:v>
                </c:pt>
                <c:pt idx="50">
                  <c:v>112.86275705240062</c:v>
                </c:pt>
                <c:pt idx="51">
                  <c:v>111.68652301153368</c:v>
                </c:pt>
                <c:pt idx="52">
                  <c:v>111.37385578686263</c:v>
                </c:pt>
                <c:pt idx="53">
                  <c:v>112.68610408012422</c:v>
                </c:pt>
                <c:pt idx="54">
                  <c:v>114.22714400868979</c:v>
                </c:pt>
                <c:pt idx="55">
                  <c:v>114.48555811723686</c:v>
                </c:pt>
                <c:pt idx="56">
                  <c:v>113.77322550147598</c:v>
                </c:pt>
                <c:pt idx="57">
                  <c:v>113.89949209291379</c:v>
                </c:pt>
                <c:pt idx="58">
                  <c:v>116.44361300092292</c:v>
                </c:pt>
                <c:pt idx="59">
                  <c:v>116.68125643065959</c:v>
                </c:pt>
                <c:pt idx="60">
                  <c:v>116.2196307155106</c:v>
                </c:pt>
                <c:pt idx="61">
                  <c:v>117.78702104890088</c:v>
                </c:pt>
                <c:pt idx="62">
                  <c:v>119.00852115851575</c:v>
                </c:pt>
                <c:pt idx="63">
                  <c:v>121.59445226462842</c:v>
                </c:pt>
                <c:pt idx="64">
                  <c:v>121.34435855522223</c:v>
                </c:pt>
                <c:pt idx="65">
                  <c:v>119.85695456515583</c:v>
                </c:pt>
                <c:pt idx="66">
                  <c:v>121.02607182924538</c:v>
                </c:pt>
                <c:pt idx="67">
                  <c:v>122.17510545723431</c:v>
                </c:pt>
                <c:pt idx="68">
                  <c:v>126.61576127461593</c:v>
                </c:pt>
                <c:pt idx="69">
                  <c:v>130.3249179318986</c:v>
                </c:pt>
                <c:pt idx="70">
                  <c:v>129.96762783778024</c:v>
                </c:pt>
                <c:pt idx="71">
                  <c:v>128.06640922298996</c:v>
                </c:pt>
                <c:pt idx="72" formatCode="General">
                  <c:v>128.56151106251752</c:v>
                </c:pt>
                <c:pt idx="73" formatCode="General">
                  <c:v>132.44280171451962</c:v>
                </c:pt>
                <c:pt idx="74" formatCode="General">
                  <c:v>131.77112732177267</c:v>
                </c:pt>
                <c:pt idx="75" formatCode="General">
                  <c:v>134.59221017612208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B4AD-4732-82DD-ACCD80F18DE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Reālā atlīdzība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Sheet1!$A$2:$A$77</c:f>
              <c:strCache>
                <c:ptCount val="76"/>
                <c:pt idx="0">
                  <c:v>2000 1. cet.</c:v>
                </c:pt>
                <c:pt idx="1">
                  <c:v>2. cet.</c:v>
                </c:pt>
                <c:pt idx="2">
                  <c:v>3. cet.</c:v>
                </c:pt>
                <c:pt idx="3">
                  <c:v>4 .cet.</c:v>
                </c:pt>
                <c:pt idx="4">
                  <c:v>2001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2002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2003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2004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2005 1. cet.</c:v>
                </c:pt>
                <c:pt idx="21">
                  <c:v>2. cet.</c:v>
                </c:pt>
                <c:pt idx="22">
                  <c:v>3. cet.</c:v>
                </c:pt>
                <c:pt idx="23">
                  <c:v>4. cet.</c:v>
                </c:pt>
                <c:pt idx="24">
                  <c:v>2006 1. cet.</c:v>
                </c:pt>
                <c:pt idx="25">
                  <c:v>2. cet.</c:v>
                </c:pt>
                <c:pt idx="26">
                  <c:v>3. cet.</c:v>
                </c:pt>
                <c:pt idx="27">
                  <c:v>4. cet.</c:v>
                </c:pt>
                <c:pt idx="28">
                  <c:v>2007 1. cet.</c:v>
                </c:pt>
                <c:pt idx="29">
                  <c:v>2. cet.</c:v>
                </c:pt>
                <c:pt idx="30">
                  <c:v>3. cet.</c:v>
                </c:pt>
                <c:pt idx="31">
                  <c:v>4. cet.</c:v>
                </c:pt>
                <c:pt idx="32">
                  <c:v>2008 1 .cet.</c:v>
                </c:pt>
                <c:pt idx="33">
                  <c:v>2. cet.</c:v>
                </c:pt>
                <c:pt idx="34">
                  <c:v>3. cet.</c:v>
                </c:pt>
                <c:pt idx="35">
                  <c:v>4. cet.</c:v>
                </c:pt>
                <c:pt idx="36">
                  <c:v>2009 1. cet.</c:v>
                </c:pt>
                <c:pt idx="37">
                  <c:v>2. cet.</c:v>
                </c:pt>
                <c:pt idx="38">
                  <c:v>3. cet.</c:v>
                </c:pt>
                <c:pt idx="39">
                  <c:v>4. cet.</c:v>
                </c:pt>
                <c:pt idx="40">
                  <c:v>2010 1. cet.</c:v>
                </c:pt>
                <c:pt idx="41">
                  <c:v>2. cet.</c:v>
                </c:pt>
                <c:pt idx="42">
                  <c:v>3. cet.</c:v>
                </c:pt>
                <c:pt idx="43">
                  <c:v>4. cet.</c:v>
                </c:pt>
                <c:pt idx="44">
                  <c:v>2011 1. cet.</c:v>
                </c:pt>
                <c:pt idx="45">
                  <c:v>2. cet.</c:v>
                </c:pt>
                <c:pt idx="46">
                  <c:v>3. cet.</c:v>
                </c:pt>
                <c:pt idx="47">
                  <c:v>4. cet.</c:v>
                </c:pt>
                <c:pt idx="48">
                  <c:v>2012 1. cet.</c:v>
                </c:pt>
                <c:pt idx="49">
                  <c:v>2. cet.</c:v>
                </c:pt>
                <c:pt idx="50">
                  <c:v>3. cet.</c:v>
                </c:pt>
                <c:pt idx="51">
                  <c:v>4. cet.</c:v>
                </c:pt>
                <c:pt idx="52">
                  <c:v>2013 1. cet.</c:v>
                </c:pt>
                <c:pt idx="53">
                  <c:v>2. cet.</c:v>
                </c:pt>
                <c:pt idx="54">
                  <c:v>3. cet.</c:v>
                </c:pt>
                <c:pt idx="55">
                  <c:v>4. cet.</c:v>
                </c:pt>
                <c:pt idx="56">
                  <c:v>2014 1. cet.</c:v>
                </c:pt>
                <c:pt idx="57">
                  <c:v>2. cet.</c:v>
                </c:pt>
                <c:pt idx="58">
                  <c:v>3. cet.</c:v>
                </c:pt>
                <c:pt idx="59">
                  <c:v>4. cet.</c:v>
                </c:pt>
                <c:pt idx="60">
                  <c:v>2015 1. cet.</c:v>
                </c:pt>
                <c:pt idx="61">
                  <c:v>2. cet.</c:v>
                </c:pt>
                <c:pt idx="62">
                  <c:v>3. cet.</c:v>
                </c:pt>
                <c:pt idx="63">
                  <c:v>4. cet.</c:v>
                </c:pt>
                <c:pt idx="64">
                  <c:v>2016 1. cet.</c:v>
                </c:pt>
                <c:pt idx="65">
                  <c:v>2. cet.</c:v>
                </c:pt>
                <c:pt idx="66">
                  <c:v>3. cet.</c:v>
                </c:pt>
                <c:pt idx="67">
                  <c:v>4. cet.</c:v>
                </c:pt>
                <c:pt idx="68">
                  <c:v>2017 1. cet.</c:v>
                </c:pt>
                <c:pt idx="69">
                  <c:v>2. cet.</c:v>
                </c:pt>
                <c:pt idx="70">
                  <c:v>3. cet.</c:v>
                </c:pt>
                <c:pt idx="71">
                  <c:v>4. cet.</c:v>
                </c:pt>
                <c:pt idx="72">
                  <c:v>2018 1. cet.</c:v>
                </c:pt>
                <c:pt idx="73">
                  <c:v>2. cet.</c:v>
                </c:pt>
                <c:pt idx="74">
                  <c:v>3. cet.</c:v>
                </c:pt>
                <c:pt idx="75">
                  <c:v>4. cet.</c:v>
                </c:pt>
              </c:strCache>
            </c:strRef>
          </c:cat>
          <c:val>
            <c:numRef>
              <c:f>Sheet1!$C$2:$C$77</c:f>
              <c:numCache>
                <c:formatCode>0.00</c:formatCode>
                <c:ptCount val="76"/>
                <c:pt idx="0">
                  <c:v>64.147950376734485</c:v>
                </c:pt>
                <c:pt idx="1">
                  <c:v>66.728982475199729</c:v>
                </c:pt>
                <c:pt idx="2">
                  <c:v>65.671754755362301</c:v>
                </c:pt>
                <c:pt idx="3">
                  <c:v>69.348226479844769</c:v>
                </c:pt>
                <c:pt idx="4">
                  <c:v>69.006080006439589</c:v>
                </c:pt>
                <c:pt idx="5">
                  <c:v>69.037736526442529</c:v>
                </c:pt>
                <c:pt idx="6">
                  <c:v>68.924189142247727</c:v>
                </c:pt>
                <c:pt idx="7">
                  <c:v>71.08632043472727</c:v>
                </c:pt>
                <c:pt idx="8">
                  <c:v>72.579930587616118</c:v>
                </c:pt>
                <c:pt idx="9">
                  <c:v>71.400151140555352</c:v>
                </c:pt>
                <c:pt idx="10">
                  <c:v>73.871654324107354</c:v>
                </c:pt>
                <c:pt idx="11">
                  <c:v>74.106089260217587</c:v>
                </c:pt>
                <c:pt idx="12">
                  <c:v>76.240756811140287</c:v>
                </c:pt>
                <c:pt idx="13">
                  <c:v>80.634809677566992</c:v>
                </c:pt>
                <c:pt idx="14">
                  <c:v>84.811226119387683</c:v>
                </c:pt>
                <c:pt idx="15">
                  <c:v>82.806975832963289</c:v>
                </c:pt>
                <c:pt idx="16">
                  <c:v>83.658602047368888</c:v>
                </c:pt>
                <c:pt idx="17">
                  <c:v>87.700458742909461</c:v>
                </c:pt>
                <c:pt idx="18">
                  <c:v>88.817980540283756</c:v>
                </c:pt>
                <c:pt idx="19">
                  <c:v>89.295344017356541</c:v>
                </c:pt>
                <c:pt idx="20">
                  <c:v>100</c:v>
                </c:pt>
                <c:pt idx="21">
                  <c:v>100.79505957634018</c:v>
                </c:pt>
                <c:pt idx="22">
                  <c:v>102.8942334723161</c:v>
                </c:pt>
                <c:pt idx="23">
                  <c:v>106.20719319089551</c:v>
                </c:pt>
                <c:pt idx="24">
                  <c:v>109.94998838632688</c:v>
                </c:pt>
                <c:pt idx="25">
                  <c:v>120.12082549130534</c:v>
                </c:pt>
                <c:pt idx="26">
                  <c:v>119.04881478129083</c:v>
                </c:pt>
                <c:pt idx="27">
                  <c:v>129.8516131611735</c:v>
                </c:pt>
                <c:pt idx="28">
                  <c:v>138.59936102748165</c:v>
                </c:pt>
                <c:pt idx="29">
                  <c:v>142.25407302388621</c:v>
                </c:pt>
                <c:pt idx="30">
                  <c:v>148.0037724730247</c:v>
                </c:pt>
                <c:pt idx="31">
                  <c:v>150.4196034827234</c:v>
                </c:pt>
                <c:pt idx="32">
                  <c:v>139.59501749838518</c:v>
                </c:pt>
                <c:pt idx="33">
                  <c:v>133.56921098935217</c:v>
                </c:pt>
                <c:pt idx="34">
                  <c:v>138.07258861753616</c:v>
                </c:pt>
                <c:pt idx="35">
                  <c:v>136.42287538109971</c:v>
                </c:pt>
                <c:pt idx="36">
                  <c:v>130.35084387516258</c:v>
                </c:pt>
                <c:pt idx="37">
                  <c:v>121.68657059529811</c:v>
                </c:pt>
                <c:pt idx="38">
                  <c:v>117.96962789792144</c:v>
                </c:pt>
                <c:pt idx="39">
                  <c:v>111.81330742747291</c:v>
                </c:pt>
                <c:pt idx="40">
                  <c:v>115.55480641626951</c:v>
                </c:pt>
                <c:pt idx="41">
                  <c:v>117.27425486001593</c:v>
                </c:pt>
                <c:pt idx="42">
                  <c:v>109.2764253516834</c:v>
                </c:pt>
                <c:pt idx="43">
                  <c:v>112.27131713633214</c:v>
                </c:pt>
                <c:pt idx="44">
                  <c:v>108.68272392477918</c:v>
                </c:pt>
                <c:pt idx="45">
                  <c:v>112.14327582802098</c:v>
                </c:pt>
                <c:pt idx="46">
                  <c:v>110.18345723902927</c:v>
                </c:pt>
                <c:pt idx="47">
                  <c:v>112.85458450763508</c:v>
                </c:pt>
                <c:pt idx="48">
                  <c:v>117.50203256615023</c:v>
                </c:pt>
                <c:pt idx="49">
                  <c:v>118.3092292910432</c:v>
                </c:pt>
                <c:pt idx="50">
                  <c:v>118.05225672656093</c:v>
                </c:pt>
                <c:pt idx="51">
                  <c:v>119.26588145847002</c:v>
                </c:pt>
                <c:pt idx="52">
                  <c:v>120.37059604477278</c:v>
                </c:pt>
                <c:pt idx="53">
                  <c:v>124.54381929701064</c:v>
                </c:pt>
                <c:pt idx="54">
                  <c:v>128.0981263217528</c:v>
                </c:pt>
                <c:pt idx="55">
                  <c:v>129.59246512832655</c:v>
                </c:pt>
                <c:pt idx="56">
                  <c:v>131.68693926922296</c:v>
                </c:pt>
                <c:pt idx="57">
                  <c:v>131.90350925608456</c:v>
                </c:pt>
                <c:pt idx="58">
                  <c:v>134.95916651285953</c:v>
                </c:pt>
                <c:pt idx="59">
                  <c:v>136.58787590927008</c:v>
                </c:pt>
                <c:pt idx="60">
                  <c:v>141.29576364226654</c:v>
                </c:pt>
                <c:pt idx="61">
                  <c:v>141.72394113466035</c:v>
                </c:pt>
                <c:pt idx="62">
                  <c:v>149.38458587786144</c:v>
                </c:pt>
                <c:pt idx="63">
                  <c:v>153.78810576180197</c:v>
                </c:pt>
                <c:pt idx="64">
                  <c:v>154.55973319488697</c:v>
                </c:pt>
                <c:pt idx="65">
                  <c:v>155.76086153405379</c:v>
                </c:pt>
                <c:pt idx="66">
                  <c:v>158.33734147502821</c:v>
                </c:pt>
                <c:pt idx="67">
                  <c:v>160.55209743091274</c:v>
                </c:pt>
                <c:pt idx="68">
                  <c:v>163.8982219901838</c:v>
                </c:pt>
                <c:pt idx="69">
                  <c:v>171.20571301606878</c:v>
                </c:pt>
                <c:pt idx="70">
                  <c:v>167.57677046140313</c:v>
                </c:pt>
                <c:pt idx="71">
                  <c:v>168.21777844646877</c:v>
                </c:pt>
                <c:pt idx="72" formatCode="General">
                  <c:v>168.37008637000946</c:v>
                </c:pt>
                <c:pt idx="73" formatCode="General">
                  <c:v>176.3976416475758</c:v>
                </c:pt>
                <c:pt idx="74" formatCode="General">
                  <c:v>173.6441776116163</c:v>
                </c:pt>
                <c:pt idx="75" formatCode="General">
                  <c:v>175.87613273766422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4AD-4732-82DD-ACCD80F18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2757336"/>
        <c:axId val="592759960"/>
      </c:lineChart>
      <c:catAx>
        <c:axId val="592757336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92759960"/>
        <c:crosses val="autoZero"/>
        <c:auto val="1"/>
        <c:lblAlgn val="ctr"/>
        <c:lblOffset val="100"/>
        <c:noMultiLvlLbl val="0"/>
      </c:catAx>
      <c:valAx>
        <c:axId val="592759960"/>
        <c:scaling>
          <c:orientation val="minMax"/>
          <c:max val="210"/>
          <c:min val="6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92757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rgbClr val="2B357F"/>
          </a:solidFill>
        </a:defRPr>
      </a:pPr>
      <a:endParaRPr lang="lv-LV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51680643613579"/>
          <c:y val="4.0062500000000001E-2"/>
          <c:w val="0.8526047578765934"/>
          <c:h val="0.57058193897637799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Darba ražīgums</c:v>
                </c:pt>
              </c:strCache>
            </c:strRef>
          </c:tx>
          <c:spPr>
            <a:ln w="38100" cap="rnd">
              <a:solidFill>
                <a:srgbClr val="32328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Sheet1!$A$2:$A$77</c:f>
              <c:strCache>
                <c:ptCount val="76"/>
                <c:pt idx="0">
                  <c:v>2000 1. cet.</c:v>
                </c:pt>
                <c:pt idx="1">
                  <c:v>2. cet.</c:v>
                </c:pt>
                <c:pt idx="2">
                  <c:v>3. cet.</c:v>
                </c:pt>
                <c:pt idx="3">
                  <c:v>4 .cet.</c:v>
                </c:pt>
                <c:pt idx="4">
                  <c:v>2001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2002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2003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2004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2005 1. cet.</c:v>
                </c:pt>
                <c:pt idx="21">
                  <c:v>2. cet.</c:v>
                </c:pt>
                <c:pt idx="22">
                  <c:v>3. cet.</c:v>
                </c:pt>
                <c:pt idx="23">
                  <c:v>4. cet.</c:v>
                </c:pt>
                <c:pt idx="24">
                  <c:v>2006 1. cet.</c:v>
                </c:pt>
                <c:pt idx="25">
                  <c:v>2. cet.</c:v>
                </c:pt>
                <c:pt idx="26">
                  <c:v>3. cet.</c:v>
                </c:pt>
                <c:pt idx="27">
                  <c:v>4. cet.</c:v>
                </c:pt>
                <c:pt idx="28">
                  <c:v>2007 1. cet.</c:v>
                </c:pt>
                <c:pt idx="29">
                  <c:v>2. cet.</c:v>
                </c:pt>
                <c:pt idx="30">
                  <c:v>3. cet.</c:v>
                </c:pt>
                <c:pt idx="31">
                  <c:v>4. cet.</c:v>
                </c:pt>
                <c:pt idx="32">
                  <c:v>2008 1 .cet.</c:v>
                </c:pt>
                <c:pt idx="33">
                  <c:v>2. cet.</c:v>
                </c:pt>
                <c:pt idx="34">
                  <c:v>3. cet.</c:v>
                </c:pt>
                <c:pt idx="35">
                  <c:v>4. cet.</c:v>
                </c:pt>
                <c:pt idx="36">
                  <c:v>2009 1. cet.</c:v>
                </c:pt>
                <c:pt idx="37">
                  <c:v>2. cet.</c:v>
                </c:pt>
                <c:pt idx="38">
                  <c:v>3. cet.</c:v>
                </c:pt>
                <c:pt idx="39">
                  <c:v>4. cet.</c:v>
                </c:pt>
                <c:pt idx="40">
                  <c:v>2010 1. cet.</c:v>
                </c:pt>
                <c:pt idx="41">
                  <c:v>2. cet.</c:v>
                </c:pt>
                <c:pt idx="42">
                  <c:v>3. cet.</c:v>
                </c:pt>
                <c:pt idx="43">
                  <c:v>4. cet.</c:v>
                </c:pt>
                <c:pt idx="44">
                  <c:v>2011 1. cet.</c:v>
                </c:pt>
                <c:pt idx="45">
                  <c:v>2. cet.</c:v>
                </c:pt>
                <c:pt idx="46">
                  <c:v>3. cet.</c:v>
                </c:pt>
                <c:pt idx="47">
                  <c:v>4. cet.</c:v>
                </c:pt>
                <c:pt idx="48">
                  <c:v>2012 1. cet.</c:v>
                </c:pt>
                <c:pt idx="49">
                  <c:v>2. cet.</c:v>
                </c:pt>
                <c:pt idx="50">
                  <c:v>3. cet.</c:v>
                </c:pt>
                <c:pt idx="51">
                  <c:v>4. cet.</c:v>
                </c:pt>
                <c:pt idx="52">
                  <c:v>2013 1. cet.</c:v>
                </c:pt>
                <c:pt idx="53">
                  <c:v>2. cet.</c:v>
                </c:pt>
                <c:pt idx="54">
                  <c:v>3. cet.</c:v>
                </c:pt>
                <c:pt idx="55">
                  <c:v>4. cet.</c:v>
                </c:pt>
                <c:pt idx="56">
                  <c:v>2014 1. cet.</c:v>
                </c:pt>
                <c:pt idx="57">
                  <c:v>2. cet.</c:v>
                </c:pt>
                <c:pt idx="58">
                  <c:v>3. cet.</c:v>
                </c:pt>
                <c:pt idx="59">
                  <c:v>4. cet.</c:v>
                </c:pt>
                <c:pt idx="60">
                  <c:v>2015 1. cet.</c:v>
                </c:pt>
                <c:pt idx="61">
                  <c:v>2. cet.</c:v>
                </c:pt>
                <c:pt idx="62">
                  <c:v>3. cet.</c:v>
                </c:pt>
                <c:pt idx="63">
                  <c:v>4. cet.</c:v>
                </c:pt>
                <c:pt idx="64">
                  <c:v>2016 1. cet.</c:v>
                </c:pt>
                <c:pt idx="65">
                  <c:v>2. cet.</c:v>
                </c:pt>
                <c:pt idx="66">
                  <c:v>3. cet.</c:v>
                </c:pt>
                <c:pt idx="67">
                  <c:v>4. cet.</c:v>
                </c:pt>
                <c:pt idx="68">
                  <c:v>2017 1. cet.</c:v>
                </c:pt>
                <c:pt idx="69">
                  <c:v>2. cet.</c:v>
                </c:pt>
                <c:pt idx="70">
                  <c:v>3. cet.</c:v>
                </c:pt>
                <c:pt idx="71">
                  <c:v>4. cet.</c:v>
                </c:pt>
                <c:pt idx="72">
                  <c:v>2018 1. cet.</c:v>
                </c:pt>
                <c:pt idx="73">
                  <c:v>2. cet.</c:v>
                </c:pt>
                <c:pt idx="74">
                  <c:v>3. cet.</c:v>
                </c:pt>
                <c:pt idx="75">
                  <c:v>4. cet.</c:v>
                </c:pt>
              </c:strCache>
            </c:strRef>
          </c:cat>
          <c:val>
            <c:numRef>
              <c:f>Sheet1!$B$2:$B$77</c:f>
              <c:numCache>
                <c:formatCode>#,##0.00</c:formatCode>
                <c:ptCount val="76"/>
                <c:pt idx="0">
                  <c:v>62.900808088473212</c:v>
                </c:pt>
                <c:pt idx="1">
                  <c:v>68.94662903744458</c:v>
                </c:pt>
                <c:pt idx="2">
                  <c:v>71.444296832902808</c:v>
                </c:pt>
                <c:pt idx="3">
                  <c:v>71.990241631890541</c:v>
                </c:pt>
                <c:pt idx="4">
                  <c:v>67.553295686391991</c:v>
                </c:pt>
                <c:pt idx="5">
                  <c:v>69.630692984204373</c:v>
                </c:pt>
                <c:pt idx="6">
                  <c:v>73.974189354900361</c:v>
                </c:pt>
                <c:pt idx="7">
                  <c:v>70.940534206002184</c:v>
                </c:pt>
                <c:pt idx="8">
                  <c:v>79.104812106299292</c:v>
                </c:pt>
                <c:pt idx="9">
                  <c:v>77.480003995887344</c:v>
                </c:pt>
                <c:pt idx="10">
                  <c:v>77.691976464508045</c:v>
                </c:pt>
                <c:pt idx="11">
                  <c:v>79.074172478818809</c:v>
                </c:pt>
                <c:pt idx="12">
                  <c:v>80.168071236852384</c:v>
                </c:pt>
                <c:pt idx="13">
                  <c:v>80.758733387989849</c:v>
                </c:pt>
                <c:pt idx="14">
                  <c:v>82.251937228663735</c:v>
                </c:pt>
                <c:pt idx="15">
                  <c:v>86.136754059419474</c:v>
                </c:pt>
                <c:pt idx="16">
                  <c:v>93.286823881237112</c:v>
                </c:pt>
                <c:pt idx="17">
                  <c:v>95.52102760356189</c:v>
                </c:pt>
                <c:pt idx="18">
                  <c:v>98.428182933120226</c:v>
                </c:pt>
                <c:pt idx="19">
                  <c:v>101.64616411885797</c:v>
                </c:pt>
                <c:pt idx="20">
                  <c:v>100</c:v>
                </c:pt>
                <c:pt idx="21">
                  <c:v>106.41125045618595</c:v>
                </c:pt>
                <c:pt idx="22">
                  <c:v>107.29862120196196</c:v>
                </c:pt>
                <c:pt idx="23">
                  <c:v>105.05016456733614</c:v>
                </c:pt>
                <c:pt idx="24">
                  <c:v>106.48966037816709</c:v>
                </c:pt>
                <c:pt idx="25">
                  <c:v>102.85832140669989</c:v>
                </c:pt>
                <c:pt idx="26">
                  <c:v>101.70650847575098</c:v>
                </c:pt>
                <c:pt idx="27">
                  <c:v>108.1976519678046</c:v>
                </c:pt>
                <c:pt idx="28">
                  <c:v>119.35024062284798</c:v>
                </c:pt>
                <c:pt idx="29">
                  <c:v>112.00429115875386</c:v>
                </c:pt>
                <c:pt idx="30">
                  <c:v>120.95192302796349</c:v>
                </c:pt>
                <c:pt idx="31">
                  <c:v>124.10273659827166</c:v>
                </c:pt>
                <c:pt idx="32">
                  <c:v>118.84485732361037</c:v>
                </c:pt>
                <c:pt idx="33">
                  <c:v>117.83196443065643</c:v>
                </c:pt>
                <c:pt idx="34">
                  <c:v>113.56755026094068</c:v>
                </c:pt>
                <c:pt idx="35">
                  <c:v>110.56299238833604</c:v>
                </c:pt>
                <c:pt idx="36">
                  <c:v>113.92057258987931</c:v>
                </c:pt>
                <c:pt idx="37">
                  <c:v>116.00839297525542</c:v>
                </c:pt>
                <c:pt idx="38">
                  <c:v>123.40029515565307</c:v>
                </c:pt>
                <c:pt idx="39">
                  <c:v>125.69591472717075</c:v>
                </c:pt>
                <c:pt idx="40">
                  <c:v>134.17031935106348</c:v>
                </c:pt>
                <c:pt idx="41">
                  <c:v>136.29232849616128</c:v>
                </c:pt>
                <c:pt idx="42">
                  <c:v>140.05156062484457</c:v>
                </c:pt>
                <c:pt idx="43">
                  <c:v>139.40911701739998</c:v>
                </c:pt>
                <c:pt idx="44">
                  <c:v>133.01763016694667</c:v>
                </c:pt>
                <c:pt idx="45">
                  <c:v>138.35914747994593</c:v>
                </c:pt>
                <c:pt idx="46">
                  <c:v>136.22530718968591</c:v>
                </c:pt>
                <c:pt idx="47">
                  <c:v>137.79907329739137</c:v>
                </c:pt>
                <c:pt idx="48">
                  <c:v>140.04593712522674</c:v>
                </c:pt>
                <c:pt idx="49">
                  <c:v>140.78138769606164</c:v>
                </c:pt>
                <c:pt idx="50">
                  <c:v>140.36293874004886</c:v>
                </c:pt>
                <c:pt idx="51">
                  <c:v>140.14562037446487</c:v>
                </c:pt>
                <c:pt idx="52">
                  <c:v>135.52539515040215</c:v>
                </c:pt>
                <c:pt idx="53">
                  <c:v>141.08554295963353</c:v>
                </c:pt>
                <c:pt idx="54">
                  <c:v>140.44260064849752</c:v>
                </c:pt>
                <c:pt idx="55">
                  <c:v>145.22562981494511</c:v>
                </c:pt>
                <c:pt idx="56">
                  <c:v>149.82357875831588</c:v>
                </c:pt>
                <c:pt idx="57">
                  <c:v>145.28694238674495</c:v>
                </c:pt>
                <c:pt idx="58">
                  <c:v>147.34060014764859</c:v>
                </c:pt>
                <c:pt idx="59">
                  <c:v>143.69496607414288</c:v>
                </c:pt>
                <c:pt idx="60">
                  <c:v>153.94322090371512</c:v>
                </c:pt>
                <c:pt idx="61">
                  <c:v>152.62484022513743</c:v>
                </c:pt>
                <c:pt idx="62">
                  <c:v>153.69595678219144</c:v>
                </c:pt>
                <c:pt idx="63">
                  <c:v>146.35605743138663</c:v>
                </c:pt>
                <c:pt idx="64">
                  <c:v>146.10473506060967</c:v>
                </c:pt>
                <c:pt idx="65">
                  <c:v>149.8202387499631</c:v>
                </c:pt>
                <c:pt idx="66">
                  <c:v>154.51268924625882</c:v>
                </c:pt>
                <c:pt idx="67">
                  <c:v>157.11931268736768</c:v>
                </c:pt>
                <c:pt idx="68">
                  <c:v>158.24871305947389</c:v>
                </c:pt>
                <c:pt idx="69">
                  <c:v>164.50786172032227</c:v>
                </c:pt>
                <c:pt idx="70">
                  <c:v>161.47055182344207</c:v>
                </c:pt>
                <c:pt idx="71">
                  <c:v>164.08170537813828</c:v>
                </c:pt>
                <c:pt idx="72" formatCode="General">
                  <c:v>163.12684791714594</c:v>
                </c:pt>
                <c:pt idx="73" formatCode="General">
                  <c:v>162.67749769550369</c:v>
                </c:pt>
                <c:pt idx="74" formatCode="General">
                  <c:v>162.30403709854548</c:v>
                </c:pt>
                <c:pt idx="75" formatCode="General">
                  <c:v>174.27124832480277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C1E-485E-882D-08A7BF3058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Reālā atlīdzība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strRef>
              <c:f>Sheet1!$A$2:$A$77</c:f>
              <c:strCache>
                <c:ptCount val="76"/>
                <c:pt idx="0">
                  <c:v>2000 1. cet.</c:v>
                </c:pt>
                <c:pt idx="1">
                  <c:v>2. cet.</c:v>
                </c:pt>
                <c:pt idx="2">
                  <c:v>3. cet.</c:v>
                </c:pt>
                <c:pt idx="3">
                  <c:v>4 .cet.</c:v>
                </c:pt>
                <c:pt idx="4">
                  <c:v>2001 1. cet.</c:v>
                </c:pt>
                <c:pt idx="5">
                  <c:v>2. cet.</c:v>
                </c:pt>
                <c:pt idx="6">
                  <c:v>3. cet.</c:v>
                </c:pt>
                <c:pt idx="7">
                  <c:v>4. cet.</c:v>
                </c:pt>
                <c:pt idx="8">
                  <c:v>2002 1. cet.</c:v>
                </c:pt>
                <c:pt idx="9">
                  <c:v>2. cet.</c:v>
                </c:pt>
                <c:pt idx="10">
                  <c:v>3. cet.</c:v>
                </c:pt>
                <c:pt idx="11">
                  <c:v>4. cet.</c:v>
                </c:pt>
                <c:pt idx="12">
                  <c:v>2003 1. cet.</c:v>
                </c:pt>
                <c:pt idx="13">
                  <c:v>2. cet.</c:v>
                </c:pt>
                <c:pt idx="14">
                  <c:v>3. cet.</c:v>
                </c:pt>
                <c:pt idx="15">
                  <c:v>4. cet.</c:v>
                </c:pt>
                <c:pt idx="16">
                  <c:v>2004 1. cet.</c:v>
                </c:pt>
                <c:pt idx="17">
                  <c:v>2. cet.</c:v>
                </c:pt>
                <c:pt idx="18">
                  <c:v>3. cet.</c:v>
                </c:pt>
                <c:pt idx="19">
                  <c:v>4. cet.</c:v>
                </c:pt>
                <c:pt idx="20">
                  <c:v>2005 1. cet.</c:v>
                </c:pt>
                <c:pt idx="21">
                  <c:v>2. cet.</c:v>
                </c:pt>
                <c:pt idx="22">
                  <c:v>3. cet.</c:v>
                </c:pt>
                <c:pt idx="23">
                  <c:v>4. cet.</c:v>
                </c:pt>
                <c:pt idx="24">
                  <c:v>2006 1. cet.</c:v>
                </c:pt>
                <c:pt idx="25">
                  <c:v>2. cet.</c:v>
                </c:pt>
                <c:pt idx="26">
                  <c:v>3. cet.</c:v>
                </c:pt>
                <c:pt idx="27">
                  <c:v>4. cet.</c:v>
                </c:pt>
                <c:pt idx="28">
                  <c:v>2007 1. cet.</c:v>
                </c:pt>
                <c:pt idx="29">
                  <c:v>2. cet.</c:v>
                </c:pt>
                <c:pt idx="30">
                  <c:v>3. cet.</c:v>
                </c:pt>
                <c:pt idx="31">
                  <c:v>4. cet.</c:v>
                </c:pt>
                <c:pt idx="32">
                  <c:v>2008 1 .cet.</c:v>
                </c:pt>
                <c:pt idx="33">
                  <c:v>2. cet.</c:v>
                </c:pt>
                <c:pt idx="34">
                  <c:v>3. cet.</c:v>
                </c:pt>
                <c:pt idx="35">
                  <c:v>4. cet.</c:v>
                </c:pt>
                <c:pt idx="36">
                  <c:v>2009 1. cet.</c:v>
                </c:pt>
                <c:pt idx="37">
                  <c:v>2. cet.</c:v>
                </c:pt>
                <c:pt idx="38">
                  <c:v>3. cet.</c:v>
                </c:pt>
                <c:pt idx="39">
                  <c:v>4. cet.</c:v>
                </c:pt>
                <c:pt idx="40">
                  <c:v>2010 1. cet.</c:v>
                </c:pt>
                <c:pt idx="41">
                  <c:v>2. cet.</c:v>
                </c:pt>
                <c:pt idx="42">
                  <c:v>3. cet.</c:v>
                </c:pt>
                <c:pt idx="43">
                  <c:v>4. cet.</c:v>
                </c:pt>
                <c:pt idx="44">
                  <c:v>2011 1. cet.</c:v>
                </c:pt>
                <c:pt idx="45">
                  <c:v>2. cet.</c:v>
                </c:pt>
                <c:pt idx="46">
                  <c:v>3. cet.</c:v>
                </c:pt>
                <c:pt idx="47">
                  <c:v>4. cet.</c:v>
                </c:pt>
                <c:pt idx="48">
                  <c:v>2012 1. cet.</c:v>
                </c:pt>
                <c:pt idx="49">
                  <c:v>2. cet.</c:v>
                </c:pt>
                <c:pt idx="50">
                  <c:v>3. cet.</c:v>
                </c:pt>
                <c:pt idx="51">
                  <c:v>4. cet.</c:v>
                </c:pt>
                <c:pt idx="52">
                  <c:v>2013 1. cet.</c:v>
                </c:pt>
                <c:pt idx="53">
                  <c:v>2. cet.</c:v>
                </c:pt>
                <c:pt idx="54">
                  <c:v>3. cet.</c:v>
                </c:pt>
                <c:pt idx="55">
                  <c:v>4. cet.</c:v>
                </c:pt>
                <c:pt idx="56">
                  <c:v>2014 1. cet.</c:v>
                </c:pt>
                <c:pt idx="57">
                  <c:v>2. cet.</c:v>
                </c:pt>
                <c:pt idx="58">
                  <c:v>3. cet.</c:v>
                </c:pt>
                <c:pt idx="59">
                  <c:v>4. cet.</c:v>
                </c:pt>
                <c:pt idx="60">
                  <c:v>2015 1. cet.</c:v>
                </c:pt>
                <c:pt idx="61">
                  <c:v>2. cet.</c:v>
                </c:pt>
                <c:pt idx="62">
                  <c:v>3. cet.</c:v>
                </c:pt>
                <c:pt idx="63">
                  <c:v>4. cet.</c:v>
                </c:pt>
                <c:pt idx="64">
                  <c:v>2016 1. cet.</c:v>
                </c:pt>
                <c:pt idx="65">
                  <c:v>2. cet.</c:v>
                </c:pt>
                <c:pt idx="66">
                  <c:v>3. cet.</c:v>
                </c:pt>
                <c:pt idx="67">
                  <c:v>4. cet.</c:v>
                </c:pt>
                <c:pt idx="68">
                  <c:v>2017 1. cet.</c:v>
                </c:pt>
                <c:pt idx="69">
                  <c:v>2. cet.</c:v>
                </c:pt>
                <c:pt idx="70">
                  <c:v>3. cet.</c:v>
                </c:pt>
                <c:pt idx="71">
                  <c:v>4. cet.</c:v>
                </c:pt>
                <c:pt idx="72">
                  <c:v>2018 1. cet.</c:v>
                </c:pt>
                <c:pt idx="73">
                  <c:v>2. cet.</c:v>
                </c:pt>
                <c:pt idx="74">
                  <c:v>3. cet.</c:v>
                </c:pt>
                <c:pt idx="75">
                  <c:v>4. cet.</c:v>
                </c:pt>
              </c:strCache>
            </c:strRef>
          </c:cat>
          <c:val>
            <c:numRef>
              <c:f>Sheet1!$C$2:$C$77</c:f>
              <c:numCache>
                <c:formatCode>0.00</c:formatCode>
                <c:ptCount val="76"/>
                <c:pt idx="0">
                  <c:v>72.100474102185814</c:v>
                </c:pt>
                <c:pt idx="1">
                  <c:v>77.348772947758675</c:v>
                </c:pt>
                <c:pt idx="2">
                  <c:v>80.438104163353103</c:v>
                </c:pt>
                <c:pt idx="3">
                  <c:v>81.259597094948333</c:v>
                </c:pt>
                <c:pt idx="4">
                  <c:v>70.330966200651147</c:v>
                </c:pt>
                <c:pt idx="5">
                  <c:v>67.818611103353447</c:v>
                </c:pt>
                <c:pt idx="6">
                  <c:v>72.557466838233495</c:v>
                </c:pt>
                <c:pt idx="7">
                  <c:v>72.113304924077923</c:v>
                </c:pt>
                <c:pt idx="8">
                  <c:v>75.669288992307429</c:v>
                </c:pt>
                <c:pt idx="9">
                  <c:v>70.656071630945604</c:v>
                </c:pt>
                <c:pt idx="10">
                  <c:v>71.199589397269136</c:v>
                </c:pt>
                <c:pt idx="11">
                  <c:v>70.756318266853327</c:v>
                </c:pt>
                <c:pt idx="12">
                  <c:v>70.390043821743674</c:v>
                </c:pt>
                <c:pt idx="13">
                  <c:v>74.047993392191273</c:v>
                </c:pt>
                <c:pt idx="14">
                  <c:v>73.042284376619662</c:v>
                </c:pt>
                <c:pt idx="15">
                  <c:v>78.850454958562295</c:v>
                </c:pt>
                <c:pt idx="16">
                  <c:v>83.012143212808425</c:v>
                </c:pt>
                <c:pt idx="17">
                  <c:v>88.809369154638176</c:v>
                </c:pt>
                <c:pt idx="18">
                  <c:v>89.59206416762197</c:v>
                </c:pt>
                <c:pt idx="19">
                  <c:v>90.360620693550672</c:v>
                </c:pt>
                <c:pt idx="20">
                  <c:v>100</c:v>
                </c:pt>
                <c:pt idx="21">
                  <c:v>100.0962477602652</c:v>
                </c:pt>
                <c:pt idx="22">
                  <c:v>100.75896469886165</c:v>
                </c:pt>
                <c:pt idx="23">
                  <c:v>101.78289325657812</c:v>
                </c:pt>
                <c:pt idx="24">
                  <c:v>100.50732945813469</c:v>
                </c:pt>
                <c:pt idx="25">
                  <c:v>111.11530200317956</c:v>
                </c:pt>
                <c:pt idx="26">
                  <c:v>103.50441463116458</c:v>
                </c:pt>
                <c:pt idx="27">
                  <c:v>114.15954930248402</c:v>
                </c:pt>
                <c:pt idx="28">
                  <c:v>137.55021143405892</c:v>
                </c:pt>
                <c:pt idx="29">
                  <c:v>140.07845186712234</c:v>
                </c:pt>
                <c:pt idx="30">
                  <c:v>149.3393830954827</c:v>
                </c:pt>
                <c:pt idx="31">
                  <c:v>153.73681970147831</c:v>
                </c:pt>
                <c:pt idx="32">
                  <c:v>147.05123514464117</c:v>
                </c:pt>
                <c:pt idx="33">
                  <c:v>146.77533856157353</c:v>
                </c:pt>
                <c:pt idx="34">
                  <c:v>149.82983327487008</c:v>
                </c:pt>
                <c:pt idx="35">
                  <c:v>143.0309762593476</c:v>
                </c:pt>
                <c:pt idx="36">
                  <c:v>137.17847353462628</c:v>
                </c:pt>
                <c:pt idx="37">
                  <c:v>130.6333285868086</c:v>
                </c:pt>
                <c:pt idx="38">
                  <c:v>125.20497589884289</c:v>
                </c:pt>
                <c:pt idx="39">
                  <c:v>121.28406658169439</c:v>
                </c:pt>
                <c:pt idx="40">
                  <c:v>130.88912237514597</c:v>
                </c:pt>
                <c:pt idx="41">
                  <c:v>130.12474942702107</c:v>
                </c:pt>
                <c:pt idx="42">
                  <c:v>129.39527968910076</c:v>
                </c:pt>
                <c:pt idx="43">
                  <c:v>130.03020453210513</c:v>
                </c:pt>
                <c:pt idx="44">
                  <c:v>122.21154212497515</c:v>
                </c:pt>
                <c:pt idx="45">
                  <c:v>124.90241391670828</c:v>
                </c:pt>
                <c:pt idx="46">
                  <c:v>125.97516080013887</c:v>
                </c:pt>
                <c:pt idx="47">
                  <c:v>125.9658883978729</c:v>
                </c:pt>
                <c:pt idx="48">
                  <c:v>125.3955814357723</c:v>
                </c:pt>
                <c:pt idx="49">
                  <c:v>128.15761180456863</c:v>
                </c:pt>
                <c:pt idx="50">
                  <c:v>130.81530575400683</c:v>
                </c:pt>
                <c:pt idx="51">
                  <c:v>132.32581289989488</c:v>
                </c:pt>
                <c:pt idx="52" formatCode="0.000">
                  <c:v>128.93531967880094</c:v>
                </c:pt>
                <c:pt idx="53" formatCode="0.000">
                  <c:v>138.4935320803292</c:v>
                </c:pt>
                <c:pt idx="54" formatCode="0.000">
                  <c:v>127.7130122096171</c:v>
                </c:pt>
                <c:pt idx="55" formatCode="0.000">
                  <c:v>142.96865578344153</c:v>
                </c:pt>
                <c:pt idx="56" formatCode="0.000">
                  <c:v>147.78266368115348</c:v>
                </c:pt>
                <c:pt idx="57" formatCode="0.000">
                  <c:v>148.03215387618926</c:v>
                </c:pt>
                <c:pt idx="58" formatCode="0.000">
                  <c:v>152.87335742157842</c:v>
                </c:pt>
                <c:pt idx="59" formatCode="0.000">
                  <c:v>146.38451270947351</c:v>
                </c:pt>
                <c:pt idx="60" formatCode="0.000">
                  <c:v>162.23784052141841</c:v>
                </c:pt>
                <c:pt idx="61" formatCode="0.000">
                  <c:v>163.52141843702734</c:v>
                </c:pt>
                <c:pt idx="62" formatCode="0.000">
                  <c:v>166.4666917478485</c:v>
                </c:pt>
                <c:pt idx="63" formatCode="0.000">
                  <c:v>173.00456100020241</c:v>
                </c:pt>
                <c:pt idx="64" formatCode="0.000">
                  <c:v>173.26219396935974</c:v>
                </c:pt>
                <c:pt idx="65" formatCode="0.000">
                  <c:v>175.17170278406121</c:v>
                </c:pt>
                <c:pt idx="66" formatCode="0.000">
                  <c:v>180.59662909356155</c:v>
                </c:pt>
                <c:pt idx="67" formatCode="0.000">
                  <c:v>177.94924648250719</c:v>
                </c:pt>
                <c:pt idx="68" formatCode="0.000">
                  <c:v>178.97550498061418</c:v>
                </c:pt>
                <c:pt idx="69" formatCode="0.000">
                  <c:v>183.1648269592099</c:v>
                </c:pt>
                <c:pt idx="70" formatCode="0.000">
                  <c:v>178.36213427889956</c:v>
                </c:pt>
                <c:pt idx="71" formatCode="0.000">
                  <c:v>183.09355437861461</c:v>
                </c:pt>
                <c:pt idx="72" formatCode="General">
                  <c:v>183.03386520483497</c:v>
                </c:pt>
                <c:pt idx="73" formatCode="General">
                  <c:v>187.92056111450526</c:v>
                </c:pt>
                <c:pt idx="74" formatCode="General">
                  <c:v>195.8255439713576</c:v>
                </c:pt>
                <c:pt idx="75" formatCode="General">
                  <c:v>202.29726464667803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C1E-485E-882D-08A7BF3058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92757336"/>
        <c:axId val="592759960"/>
      </c:lineChart>
      <c:catAx>
        <c:axId val="59275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92759960"/>
        <c:crosses val="autoZero"/>
        <c:auto val="1"/>
        <c:lblAlgn val="ctr"/>
        <c:lblOffset val="100"/>
        <c:noMultiLvlLbl val="0"/>
      </c:catAx>
      <c:valAx>
        <c:axId val="592759960"/>
        <c:scaling>
          <c:orientation val="minMax"/>
          <c:max val="210"/>
          <c:min val="6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592757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rgbClr val="2B357F"/>
          </a:solidFill>
        </a:defRPr>
      </a:pPr>
      <a:endParaRPr lang="lv-LV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9EBFDA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E34B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26D-4125-9C5A-A3E7CCA2E335}"/>
              </c:ext>
            </c:extLst>
          </c:dPt>
          <c:dPt>
            <c:idx val="6"/>
            <c:invertIfNegative val="0"/>
            <c:bubble3D val="0"/>
            <c:spPr>
              <a:solidFill>
                <a:srgbClr val="F6CA7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26D-4125-9C5A-A3E7CCA2E335}"/>
              </c:ext>
            </c:extLst>
          </c:dPt>
          <c:dPt>
            <c:idx val="12"/>
            <c:invertIfNegative val="0"/>
            <c:bubble3D val="0"/>
            <c:spPr>
              <a:solidFill>
                <a:srgbClr val="3A3A9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26D-4125-9C5A-A3E7CCA2E335}"/>
              </c:ext>
            </c:extLst>
          </c:dPt>
          <c:cat>
            <c:strRef>
              <c:f>Lapa1!$A$2:$A$29</c:f>
              <c:strCache>
                <c:ptCount val="28"/>
                <c:pt idx="0">
                  <c:v>Rumānija</c:v>
                </c:pt>
                <c:pt idx="1">
                  <c:v>Latvija</c:v>
                </c:pt>
                <c:pt idx="2">
                  <c:v>Malta</c:v>
                </c:pt>
                <c:pt idx="3">
                  <c:v>Kipra</c:v>
                </c:pt>
                <c:pt idx="4">
                  <c:v>Bulgārija</c:v>
                </c:pt>
                <c:pt idx="5">
                  <c:v>Horvātija</c:v>
                </c:pt>
                <c:pt idx="6">
                  <c:v>Lietuva</c:v>
                </c:pt>
                <c:pt idx="7">
                  <c:v>Slovākija</c:v>
                </c:pt>
                <c:pt idx="8">
                  <c:v>Polija</c:v>
                </c:pt>
                <c:pt idx="9">
                  <c:v>Īrija</c:v>
                </c:pt>
                <c:pt idx="10">
                  <c:v>Grieķija</c:v>
                </c:pt>
                <c:pt idx="11">
                  <c:v>Spānija*</c:v>
                </c:pt>
                <c:pt idx="12">
                  <c:v>Igaunija*</c:v>
                </c:pt>
                <c:pt idx="13">
                  <c:v>Luksemburga</c:v>
                </c:pt>
                <c:pt idx="14">
                  <c:v>Portugāle</c:v>
                </c:pt>
                <c:pt idx="15">
                  <c:v>Itālija</c:v>
                </c:pt>
                <c:pt idx="16">
                  <c:v>Ungārija</c:v>
                </c:pt>
                <c:pt idx="17">
                  <c:v>Lielbritānija</c:v>
                </c:pt>
                <c:pt idx="18">
                  <c:v>Čehija</c:v>
                </c:pt>
                <c:pt idx="19">
                  <c:v>Slovēnija</c:v>
                </c:pt>
                <c:pt idx="20">
                  <c:v>Nīderlande</c:v>
                </c:pt>
                <c:pt idx="21">
                  <c:v>Francija*</c:v>
                </c:pt>
                <c:pt idx="22">
                  <c:v>Beļģija</c:v>
                </c:pt>
                <c:pt idx="23">
                  <c:v>Somija</c:v>
                </c:pt>
                <c:pt idx="24">
                  <c:v>Vācija</c:v>
                </c:pt>
                <c:pt idx="25">
                  <c:v>Dānija</c:v>
                </c:pt>
                <c:pt idx="26">
                  <c:v>Austrija</c:v>
                </c:pt>
                <c:pt idx="27">
                  <c:v>Zviedrija</c:v>
                </c:pt>
              </c:strCache>
            </c:strRef>
          </c:cat>
          <c:val>
            <c:numRef>
              <c:f>Lapa1!$B$2:$B$29</c:f>
              <c:numCache>
                <c:formatCode>General</c:formatCode>
                <c:ptCount val="28"/>
                <c:pt idx="0">
                  <c:v>0.5</c:v>
                </c:pt>
                <c:pt idx="1">
                  <c:v>0.51</c:v>
                </c:pt>
                <c:pt idx="2">
                  <c:v>0.55000000000000004</c:v>
                </c:pt>
                <c:pt idx="3">
                  <c:v>0.56000000000000005</c:v>
                </c:pt>
                <c:pt idx="4">
                  <c:v>0.75</c:v>
                </c:pt>
                <c:pt idx="5">
                  <c:v>0.86</c:v>
                </c:pt>
                <c:pt idx="6">
                  <c:v>0.88</c:v>
                </c:pt>
                <c:pt idx="7">
                  <c:v>0.88</c:v>
                </c:pt>
                <c:pt idx="8">
                  <c:v>1.03</c:v>
                </c:pt>
                <c:pt idx="9">
                  <c:v>1.05</c:v>
                </c:pt>
                <c:pt idx="10">
                  <c:v>1.1299999999999999</c:v>
                </c:pt>
                <c:pt idx="11">
                  <c:v>1.19</c:v>
                </c:pt>
                <c:pt idx="12">
                  <c:v>1.25</c:v>
                </c:pt>
                <c:pt idx="13">
                  <c:v>1.26</c:v>
                </c:pt>
                <c:pt idx="14">
                  <c:v>1.32</c:v>
                </c:pt>
                <c:pt idx="15">
                  <c:v>1.35</c:v>
                </c:pt>
                <c:pt idx="16">
                  <c:v>1.35</c:v>
                </c:pt>
                <c:pt idx="17">
                  <c:v>1.67</c:v>
                </c:pt>
                <c:pt idx="18">
                  <c:v>1.79</c:v>
                </c:pt>
                <c:pt idx="19">
                  <c:v>1.86</c:v>
                </c:pt>
                <c:pt idx="20">
                  <c:v>1.99</c:v>
                </c:pt>
                <c:pt idx="21">
                  <c:v>2.25</c:v>
                </c:pt>
                <c:pt idx="22">
                  <c:v>2.58</c:v>
                </c:pt>
                <c:pt idx="23">
                  <c:v>2.76</c:v>
                </c:pt>
                <c:pt idx="24">
                  <c:v>3.02</c:v>
                </c:pt>
                <c:pt idx="25">
                  <c:v>3.06</c:v>
                </c:pt>
                <c:pt idx="26">
                  <c:v>3.16</c:v>
                </c:pt>
                <c:pt idx="27">
                  <c:v>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926D-4125-9C5A-A3E7CCA2E3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0"/>
        <c:axId val="421730768"/>
        <c:axId val="421738968"/>
      </c:barChart>
      <c:catAx>
        <c:axId val="421730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2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21738968"/>
        <c:crosses val="autoZero"/>
        <c:auto val="1"/>
        <c:lblAlgn val="ctr"/>
        <c:lblOffset val="100"/>
        <c:noMultiLvlLbl val="0"/>
      </c:catAx>
      <c:valAx>
        <c:axId val="421738968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21730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2B3990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982962872322561E-2"/>
          <c:y val="4.946749495509041E-2"/>
          <c:w val="0.94111533853714613"/>
          <c:h val="0.474431677648723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2018. gads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3232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F46-407B-9C94-37A0AE70961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Kopā</c:v>
                </c:pt>
                <c:pt idx="1">
                  <c:v>Augstākā izglītība</c:v>
                </c:pt>
                <c:pt idx="2">
                  <c:v>Profesionālā un arodizglītība</c:v>
                </c:pt>
                <c:pt idx="3">
                  <c:v>Vispārējā vidējā izglītība</c:v>
                </c:pt>
                <c:pt idx="4">
                  <c:v>Pamatizglītība</c:v>
                </c:pt>
              </c:strCache>
            </c:strRef>
          </c:cat>
          <c:val>
            <c:numRef>
              <c:f>Sheet1!$B$2:$B$6</c:f>
              <c:numCache>
                <c:formatCode>0.0</c:formatCode>
                <c:ptCount val="5"/>
                <c:pt idx="0">
                  <c:v>7.4</c:v>
                </c:pt>
                <c:pt idx="1">
                  <c:v>3.7</c:v>
                </c:pt>
                <c:pt idx="2">
                  <c:v>7.6</c:v>
                </c:pt>
                <c:pt idx="3">
                  <c:v>9.6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F46-407B-9C94-37A0AE70961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451944856"/>
        <c:axId val="451945184"/>
      </c:barChart>
      <c:catAx>
        <c:axId val="451944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5184"/>
        <c:crosses val="autoZero"/>
        <c:auto val="1"/>
        <c:lblAlgn val="ctr"/>
        <c:lblOffset val="100"/>
        <c:tickLblSkip val="1"/>
        <c:noMultiLvlLbl val="0"/>
      </c:catAx>
      <c:valAx>
        <c:axId val="451945184"/>
        <c:scaling>
          <c:orientation val="minMax"/>
          <c:max val="20"/>
          <c:min val="0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51944856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600" b="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199249791866027E-2"/>
          <c:y val="2.632058141630721E-2"/>
          <c:w val="0.94706145573266753"/>
          <c:h val="0.75559367523351217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Kopā </c:v>
                </c:pt>
              </c:strCache>
            </c:strRef>
          </c:tx>
          <c:spPr>
            <a:ln w="38100" cap="rnd">
              <a:solidFill>
                <a:srgbClr val="323282"/>
              </a:solidFill>
              <a:round/>
            </a:ln>
            <a:effectLst/>
          </c:spPr>
          <c:marker>
            <c:symbol val="none"/>
          </c:marker>
          <c:cat>
            <c:strRef>
              <c:f>Sheet1!$B$1:$N$1</c:f>
              <c:strCach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2017*</c:v>
                </c:pt>
                <c:pt idx="12">
                  <c:v>2018**</c:v>
                </c:pt>
              </c:strCache>
            </c:strRef>
          </c:cat>
          <c:val>
            <c:numRef>
              <c:f>Sheet1!$B$2:$N$2</c:f>
              <c:numCache>
                <c:formatCode>0.0</c:formatCode>
                <c:ptCount val="13"/>
                <c:pt idx="0">
                  <c:v>5.1760641428385803</c:v>
                </c:pt>
                <c:pt idx="1">
                  <c:v>4.9609572437980294</c:v>
                </c:pt>
                <c:pt idx="2">
                  <c:v>1.4805942982738562</c:v>
                </c:pt>
                <c:pt idx="3">
                  <c:v>-2.9570159192133003</c:v>
                </c:pt>
                <c:pt idx="4">
                  <c:v>-1.2251745873787015E-2</c:v>
                </c:pt>
                <c:pt idx="5">
                  <c:v>2.1052469603944508</c:v>
                </c:pt>
                <c:pt idx="6">
                  <c:v>2.111818509295369</c:v>
                </c:pt>
                <c:pt idx="7">
                  <c:v>2.3650142911833245</c:v>
                </c:pt>
                <c:pt idx="8">
                  <c:v>2.7434770993499358</c:v>
                </c:pt>
                <c:pt idx="9">
                  <c:v>3.0661730383440884</c:v>
                </c:pt>
                <c:pt idx="10">
                  <c:v>3.7468781915016014</c:v>
                </c:pt>
                <c:pt idx="11">
                  <c:v>5.0805454352046375</c:v>
                </c:pt>
                <c:pt idx="12">
                  <c:v>4.4078158255696804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C32-4E42-B728-7D312F4EBDE2}"/>
            </c:ext>
          </c:extLst>
        </c:ser>
        <c:ser>
          <c:idx val="2"/>
          <c:order val="1"/>
          <c:tx>
            <c:strRef>
              <c:f>Sheet1!$A$3</c:f>
              <c:strCache>
                <c:ptCount val="1"/>
                <c:pt idx="0">
                  <c:v>Apstrādes rūpniecībā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strRef>
              <c:f>Sheet1!$B$1:$N$1</c:f>
              <c:strCache>
                <c:ptCount val="13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2017*</c:v>
                </c:pt>
                <c:pt idx="12">
                  <c:v>2018**</c:v>
                </c:pt>
              </c:strCache>
            </c:strRef>
          </c:cat>
          <c:val>
            <c:numRef>
              <c:f>Sheet1!$B$3:$N$3</c:f>
              <c:numCache>
                <c:formatCode>0.0</c:formatCode>
                <c:ptCount val="13"/>
                <c:pt idx="0">
                  <c:v>4.1541748509597163</c:v>
                </c:pt>
                <c:pt idx="1">
                  <c:v>3.593695373499592</c:v>
                </c:pt>
                <c:pt idx="2">
                  <c:v>6.8086159940579358E-2</c:v>
                </c:pt>
                <c:pt idx="3">
                  <c:v>-3.7518648441595097</c:v>
                </c:pt>
                <c:pt idx="4">
                  <c:v>1.6055673346556325</c:v>
                </c:pt>
                <c:pt idx="5">
                  <c:v>2.3787967289719627</c:v>
                </c:pt>
                <c:pt idx="6">
                  <c:v>2.8356015590058141</c:v>
                </c:pt>
                <c:pt idx="7">
                  <c:v>1.3933630894624491</c:v>
                </c:pt>
                <c:pt idx="8">
                  <c:v>4.331254331254331</c:v>
                </c:pt>
                <c:pt idx="9">
                  <c:v>2.8241504453975588</c:v>
                </c:pt>
                <c:pt idx="10">
                  <c:v>3.2261401399071596</c:v>
                </c:pt>
                <c:pt idx="11">
                  <c:v>3.9842195052601657</c:v>
                </c:pt>
                <c:pt idx="12">
                  <c:v>5.4369047573682838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C32-4E42-B728-7D312F4EBDE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57806568"/>
        <c:axId val="357801648"/>
      </c:lineChart>
      <c:catAx>
        <c:axId val="357806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7801648"/>
        <c:crosses val="autoZero"/>
        <c:auto val="1"/>
        <c:lblAlgn val="ctr"/>
        <c:lblOffset val="100"/>
        <c:noMultiLvlLbl val="0"/>
      </c:catAx>
      <c:valAx>
        <c:axId val="357801648"/>
        <c:scaling>
          <c:orientation val="minMax"/>
          <c:max val="6"/>
          <c:min val="-4"/>
        </c:scaling>
        <c:delete val="0"/>
        <c:axPos val="l"/>
        <c:numFmt formatCode="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3578065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 b="0">
          <a:solidFill>
            <a:srgbClr val="2B357F"/>
          </a:solidFill>
        </a:defRPr>
      </a:pPr>
      <a:endParaRPr lang="lv-LV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3785389674140394E-2"/>
          <c:y val="4.946749495509041E-2"/>
          <c:w val="0.89879690047779082"/>
          <c:h val="0.660732207347566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Rezidenti kopā (neskaitot valdību)</c:v>
                </c:pt>
              </c:strCache>
            </c:strRef>
          </c:tx>
          <c:spPr>
            <a:ln w="38100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dLbls>
            <c:dLbl>
              <c:idx val="36"/>
              <c:layout>
                <c:manualLayout>
                  <c:x val="-1.2195121951221301E-3"/>
                  <c:y val="-2.2046221676866897E-2"/>
                </c:manualLayout>
              </c:layout>
              <c:spPr>
                <a:solidFill>
                  <a:srgbClr val="F6CA7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ln>
                        <a:noFill/>
                      </a:ln>
                      <a:solidFill>
                        <a:srgbClr val="2B357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D65-415B-A42F-58AD4857AC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Sheet1!$A$2:$A$122</c:f>
              <c:strCache>
                <c:ptCount val="37"/>
                <c:pt idx="0">
                  <c:v>Jan 2016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Mai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  <c:pt idx="12">
                  <c:v>Jan 2017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Mai</c:v>
                </c:pt>
                <c:pt idx="17">
                  <c:v>Jūn</c:v>
                </c:pt>
                <c:pt idx="18">
                  <c:v>Jūl</c:v>
                </c:pt>
                <c:pt idx="19">
                  <c:v>Aug</c:v>
                </c:pt>
                <c:pt idx="20">
                  <c:v>Sep</c:v>
                </c:pt>
                <c:pt idx="21">
                  <c:v>Okt</c:v>
                </c:pt>
                <c:pt idx="22">
                  <c:v>Nov</c:v>
                </c:pt>
                <c:pt idx="23">
                  <c:v>Dec</c:v>
                </c:pt>
                <c:pt idx="24">
                  <c:v>Jan 2018</c:v>
                </c:pt>
                <c:pt idx="25">
                  <c:v>Feb</c:v>
                </c:pt>
                <c:pt idx="26">
                  <c:v>Mar</c:v>
                </c:pt>
                <c:pt idx="27">
                  <c:v>Apr</c:v>
                </c:pt>
                <c:pt idx="28">
                  <c:v>Mai</c:v>
                </c:pt>
                <c:pt idx="29">
                  <c:v>Jūn</c:v>
                </c:pt>
                <c:pt idx="30">
                  <c:v>Jūl</c:v>
                </c:pt>
                <c:pt idx="31">
                  <c:v>Aug</c:v>
                </c:pt>
                <c:pt idx="32">
                  <c:v>Sep</c:v>
                </c:pt>
                <c:pt idx="33">
                  <c:v>Okt</c:v>
                </c:pt>
                <c:pt idx="34">
                  <c:v>Nov</c:v>
                </c:pt>
                <c:pt idx="35">
                  <c:v>Dec</c:v>
                </c:pt>
                <c:pt idx="36">
                  <c:v>Jan 2019</c:v>
                </c:pt>
              </c:strCache>
            </c:strRef>
          </c:cat>
          <c:val>
            <c:numRef>
              <c:f>Sheet1!$B$2:$B$122</c:f>
              <c:numCache>
                <c:formatCode>0.0</c:formatCode>
                <c:ptCount val="37"/>
                <c:pt idx="0">
                  <c:v>-2.3557003235979868</c:v>
                </c:pt>
                <c:pt idx="1">
                  <c:v>-1.9030382536394996</c:v>
                </c:pt>
                <c:pt idx="2">
                  <c:v>-1.4290095383007184E-3</c:v>
                </c:pt>
                <c:pt idx="3">
                  <c:v>0.71238414813621365</c:v>
                </c:pt>
                <c:pt idx="4">
                  <c:v>1.434475770679966</c:v>
                </c:pt>
                <c:pt idx="5">
                  <c:v>1.9385683367207474</c:v>
                </c:pt>
                <c:pt idx="6">
                  <c:v>2.4062808397693258</c:v>
                </c:pt>
                <c:pt idx="7">
                  <c:v>2.2881575465880877</c:v>
                </c:pt>
                <c:pt idx="8">
                  <c:v>2.5663163940025102</c:v>
                </c:pt>
                <c:pt idx="9">
                  <c:v>2.3481716583745538</c:v>
                </c:pt>
                <c:pt idx="10">
                  <c:v>2.9183279058830225</c:v>
                </c:pt>
                <c:pt idx="11">
                  <c:v>3.5581824509500537</c:v>
                </c:pt>
                <c:pt idx="12">
                  <c:v>4.3468730491205143</c:v>
                </c:pt>
                <c:pt idx="13">
                  <c:v>4.4241774609083739</c:v>
                </c:pt>
                <c:pt idx="14">
                  <c:v>2.8235278484528559</c:v>
                </c:pt>
                <c:pt idx="15">
                  <c:v>2.4530029945776022</c:v>
                </c:pt>
                <c:pt idx="16">
                  <c:v>0.71943440522903579</c:v>
                </c:pt>
                <c:pt idx="17">
                  <c:v>0.91939109745193814</c:v>
                </c:pt>
                <c:pt idx="18">
                  <c:v>1.0398225914147963</c:v>
                </c:pt>
                <c:pt idx="19">
                  <c:v>0.80842831639893453</c:v>
                </c:pt>
                <c:pt idx="20">
                  <c:v>0.74844487098686407</c:v>
                </c:pt>
                <c:pt idx="21">
                  <c:v>2.2099996585263293</c:v>
                </c:pt>
                <c:pt idx="22">
                  <c:v>2.2132982082507353</c:v>
                </c:pt>
                <c:pt idx="23">
                  <c:v>2.0097298633623195</c:v>
                </c:pt>
                <c:pt idx="24">
                  <c:v>1.6985516264576006</c:v>
                </c:pt>
                <c:pt idx="25">
                  <c:v>1.6776030715782264</c:v>
                </c:pt>
                <c:pt idx="26">
                  <c:v>1.5677262576692552</c:v>
                </c:pt>
                <c:pt idx="27">
                  <c:v>0.88365763577531453</c:v>
                </c:pt>
                <c:pt idx="28">
                  <c:v>1.2646787798937353</c:v>
                </c:pt>
                <c:pt idx="29">
                  <c:v>1.3923314108705398</c:v>
                </c:pt>
                <c:pt idx="30">
                  <c:v>1.5280837530610825</c:v>
                </c:pt>
                <c:pt idx="31">
                  <c:v>2.2513054440261637</c:v>
                </c:pt>
                <c:pt idx="32">
                  <c:v>2.3722228443047388</c:v>
                </c:pt>
                <c:pt idx="33">
                  <c:v>0.98733306303742108</c:v>
                </c:pt>
                <c:pt idx="34" formatCode="General">
                  <c:v>1.2</c:v>
                </c:pt>
                <c:pt idx="35">
                  <c:v>1.2</c:v>
                </c:pt>
                <c:pt idx="36">
                  <c:v>1.8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D65-415B-A42F-58AD4857ACE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NFS+mājsaimniecības</c:v>
                </c:pt>
              </c:strCache>
            </c:strRef>
          </c:tx>
          <c:spPr>
            <a:ln w="38100" cap="rnd">
              <a:solidFill>
                <a:srgbClr val="323282"/>
              </a:solidFill>
              <a:round/>
            </a:ln>
            <a:effectLst/>
          </c:spPr>
          <c:marker>
            <c:symbol val="none"/>
          </c:marker>
          <c:dLbls>
            <c:dLbl>
              <c:idx val="36"/>
              <c:layout>
                <c:manualLayout>
                  <c:x val="0"/>
                  <c:y val="2.8345142155971687E-2"/>
                </c:manualLayout>
              </c:layout>
              <c:spPr>
                <a:solidFill>
                  <a:srgbClr val="323282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D65-415B-A42F-58AD4857ACE1}"/>
                </c:ext>
              </c:extLst>
            </c:dLbl>
            <c:dLbl>
              <c:idx val="105"/>
              <c:layout>
                <c:manualLayout>
                  <c:x val="-4.3368268883268134E-3"/>
                  <c:y val="-4.0201005025125632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-4.5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65-415B-A42F-58AD4857AC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Sheet1!$A$2:$A$122</c:f>
              <c:strCache>
                <c:ptCount val="37"/>
                <c:pt idx="0">
                  <c:v>Jan 2016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Mai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  <c:pt idx="12">
                  <c:v>Jan 2017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Mai</c:v>
                </c:pt>
                <c:pt idx="17">
                  <c:v>Jūn</c:v>
                </c:pt>
                <c:pt idx="18">
                  <c:v>Jūl</c:v>
                </c:pt>
                <c:pt idx="19">
                  <c:v>Aug</c:v>
                </c:pt>
                <c:pt idx="20">
                  <c:v>Sep</c:v>
                </c:pt>
                <c:pt idx="21">
                  <c:v>Okt</c:v>
                </c:pt>
                <c:pt idx="22">
                  <c:v>Nov</c:v>
                </c:pt>
                <c:pt idx="23">
                  <c:v>Dec</c:v>
                </c:pt>
                <c:pt idx="24">
                  <c:v>Jan 2018</c:v>
                </c:pt>
                <c:pt idx="25">
                  <c:v>Feb</c:v>
                </c:pt>
                <c:pt idx="26">
                  <c:v>Mar</c:v>
                </c:pt>
                <c:pt idx="27">
                  <c:v>Apr</c:v>
                </c:pt>
                <c:pt idx="28">
                  <c:v>Mai</c:v>
                </c:pt>
                <c:pt idx="29">
                  <c:v>Jūn</c:v>
                </c:pt>
                <c:pt idx="30">
                  <c:v>Jūl</c:v>
                </c:pt>
                <c:pt idx="31">
                  <c:v>Aug</c:v>
                </c:pt>
                <c:pt idx="32">
                  <c:v>Sep</c:v>
                </c:pt>
                <c:pt idx="33">
                  <c:v>Okt</c:v>
                </c:pt>
                <c:pt idx="34">
                  <c:v>Nov</c:v>
                </c:pt>
                <c:pt idx="35">
                  <c:v>Dec</c:v>
                </c:pt>
                <c:pt idx="36">
                  <c:v>Jan 2019</c:v>
                </c:pt>
              </c:strCache>
            </c:strRef>
          </c:cat>
          <c:val>
            <c:numRef>
              <c:f>Sheet1!$C$2:$C$122</c:f>
              <c:numCache>
                <c:formatCode>0.0</c:formatCode>
                <c:ptCount val="37"/>
                <c:pt idx="0">
                  <c:v>-3.4024136194360484</c:v>
                </c:pt>
                <c:pt idx="1">
                  <c:v>-3.0312271548592071</c:v>
                </c:pt>
                <c:pt idx="2">
                  <c:v>-3.375466591995977</c:v>
                </c:pt>
                <c:pt idx="3">
                  <c:v>-2.4059984873003506</c:v>
                </c:pt>
                <c:pt idx="4">
                  <c:v>-1.5217046876307525</c:v>
                </c:pt>
                <c:pt idx="5">
                  <c:v>-1.051775837170569</c:v>
                </c:pt>
                <c:pt idx="6">
                  <c:v>-0.70335516758613981</c:v>
                </c:pt>
                <c:pt idx="7">
                  <c:v>-0.88034222447534904</c:v>
                </c:pt>
                <c:pt idx="8">
                  <c:v>-0.73843885085248051</c:v>
                </c:pt>
                <c:pt idx="9">
                  <c:v>-0.97218466609959087</c:v>
                </c:pt>
                <c:pt idx="10">
                  <c:v>-6.9227372711832214E-2</c:v>
                </c:pt>
                <c:pt idx="11">
                  <c:v>0.57151703889614325</c:v>
                </c:pt>
                <c:pt idx="12">
                  <c:v>1.2020213531373445</c:v>
                </c:pt>
                <c:pt idx="13">
                  <c:v>1.3658835517968546</c:v>
                </c:pt>
                <c:pt idx="14">
                  <c:v>2.2864050998435275</c:v>
                </c:pt>
                <c:pt idx="15">
                  <c:v>1.7188974210638686</c:v>
                </c:pt>
                <c:pt idx="16">
                  <c:v>-0.20279819356718284</c:v>
                </c:pt>
                <c:pt idx="17">
                  <c:v>-8.3228889161970465E-2</c:v>
                </c:pt>
                <c:pt idx="18">
                  <c:v>2.0724980615936861E-2</c:v>
                </c:pt>
                <c:pt idx="19">
                  <c:v>-0.20784643555792859</c:v>
                </c:pt>
                <c:pt idx="20">
                  <c:v>-3.7172168524828492E-2</c:v>
                </c:pt>
                <c:pt idx="21">
                  <c:v>0.22838343304241504</c:v>
                </c:pt>
                <c:pt idx="22">
                  <c:v>0.30332029445496794</c:v>
                </c:pt>
                <c:pt idx="23">
                  <c:v>0.18096673935764157</c:v>
                </c:pt>
                <c:pt idx="24">
                  <c:v>-0.34330753907831046</c:v>
                </c:pt>
                <c:pt idx="25">
                  <c:v>-0.34979292146599383</c:v>
                </c:pt>
                <c:pt idx="26">
                  <c:v>-0.54568438155410881</c:v>
                </c:pt>
                <c:pt idx="27">
                  <c:v>-1.3212298074216497</c:v>
                </c:pt>
                <c:pt idx="28">
                  <c:v>-0.81267248726812602</c:v>
                </c:pt>
                <c:pt idx="29">
                  <c:v>-0.5572075728571918</c:v>
                </c:pt>
                <c:pt idx="30">
                  <c:v>-0.67408484637553978</c:v>
                </c:pt>
                <c:pt idx="31">
                  <c:v>0.17242307322172773</c:v>
                </c:pt>
                <c:pt idx="32">
                  <c:v>0.37465517365227241</c:v>
                </c:pt>
                <c:pt idx="33">
                  <c:v>5.8900596154795509E-2</c:v>
                </c:pt>
                <c:pt idx="34" formatCode="General">
                  <c:v>0.5</c:v>
                </c:pt>
                <c:pt idx="35">
                  <c:v>0.6</c:v>
                </c:pt>
                <c:pt idx="36">
                  <c:v>1.4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FD65-415B-A42F-58AD4857ACE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Nefinanšu sabiedrības</c:v>
                </c:pt>
              </c:strCache>
            </c:strRef>
          </c:tx>
          <c:spPr>
            <a:ln w="38100" cap="rnd">
              <a:solidFill>
                <a:srgbClr val="186A31"/>
              </a:solidFill>
              <a:round/>
            </a:ln>
            <a:effectLst/>
          </c:spPr>
          <c:marker>
            <c:symbol val="none"/>
          </c:marker>
          <c:dLbls>
            <c:dLbl>
              <c:idx val="36"/>
              <c:layout>
                <c:manualLayout>
                  <c:x val="0"/>
                  <c:y val="-8.188596622836268E-2"/>
                </c:manualLayout>
              </c:layout>
              <c:spPr>
                <a:solidFill>
                  <a:srgbClr val="186A31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65-415B-A42F-58AD4857ACE1}"/>
                </c:ext>
              </c:extLst>
            </c:dLbl>
            <c:dLbl>
              <c:idx val="105"/>
              <c:layout>
                <c:manualLayout>
                  <c:x val="-4.3368268883268134E-3"/>
                  <c:y val="2.010050251256274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-7.7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D65-415B-A42F-58AD4857ACE1}"/>
                </c:ext>
              </c:extLst>
            </c:dLbl>
            <c:spPr>
              <a:solidFill>
                <a:srgbClr val="186A3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Sheet1!$A$2:$A$122</c:f>
              <c:strCache>
                <c:ptCount val="37"/>
                <c:pt idx="0">
                  <c:v>Jan 2016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Mai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  <c:pt idx="12">
                  <c:v>Jan 2017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Mai</c:v>
                </c:pt>
                <c:pt idx="17">
                  <c:v>Jūn</c:v>
                </c:pt>
                <c:pt idx="18">
                  <c:v>Jūl</c:v>
                </c:pt>
                <c:pt idx="19">
                  <c:v>Aug</c:v>
                </c:pt>
                <c:pt idx="20">
                  <c:v>Sep</c:v>
                </c:pt>
                <c:pt idx="21">
                  <c:v>Okt</c:v>
                </c:pt>
                <c:pt idx="22">
                  <c:v>Nov</c:v>
                </c:pt>
                <c:pt idx="23">
                  <c:v>Dec</c:v>
                </c:pt>
                <c:pt idx="24">
                  <c:v>Jan 2018</c:v>
                </c:pt>
                <c:pt idx="25">
                  <c:v>Feb</c:v>
                </c:pt>
                <c:pt idx="26">
                  <c:v>Mar</c:v>
                </c:pt>
                <c:pt idx="27">
                  <c:v>Apr</c:v>
                </c:pt>
                <c:pt idx="28">
                  <c:v>Mai</c:v>
                </c:pt>
                <c:pt idx="29">
                  <c:v>Jūn</c:v>
                </c:pt>
                <c:pt idx="30">
                  <c:v>Jūl</c:v>
                </c:pt>
                <c:pt idx="31">
                  <c:v>Aug</c:v>
                </c:pt>
                <c:pt idx="32">
                  <c:v>Sep</c:v>
                </c:pt>
                <c:pt idx="33">
                  <c:v>Okt</c:v>
                </c:pt>
                <c:pt idx="34">
                  <c:v>Nov</c:v>
                </c:pt>
                <c:pt idx="35">
                  <c:v>Dec</c:v>
                </c:pt>
                <c:pt idx="36">
                  <c:v>Jan 2019</c:v>
                </c:pt>
              </c:strCache>
            </c:strRef>
          </c:cat>
          <c:val>
            <c:numRef>
              <c:f>Sheet1!$D$2:$D$122</c:f>
              <c:numCache>
                <c:formatCode>0.0</c:formatCode>
                <c:ptCount val="37"/>
                <c:pt idx="0">
                  <c:v>-2.6195511158693785</c:v>
                </c:pt>
                <c:pt idx="1">
                  <c:v>-2.1776559625610759</c:v>
                </c:pt>
                <c:pt idx="2">
                  <c:v>-2.7511547737463782</c:v>
                </c:pt>
                <c:pt idx="3">
                  <c:v>-1.2406842916451666</c:v>
                </c:pt>
                <c:pt idx="4">
                  <c:v>0.16177048081407186</c:v>
                </c:pt>
                <c:pt idx="5">
                  <c:v>0.64454336517985045</c:v>
                </c:pt>
                <c:pt idx="6">
                  <c:v>1.181018219251917</c:v>
                </c:pt>
                <c:pt idx="7">
                  <c:v>0.61589943478028708</c:v>
                </c:pt>
                <c:pt idx="8">
                  <c:v>0.71258166908638731</c:v>
                </c:pt>
                <c:pt idx="9">
                  <c:v>-6.9390060204765902E-2</c:v>
                </c:pt>
                <c:pt idx="10">
                  <c:v>1.3309051575807196</c:v>
                </c:pt>
                <c:pt idx="11">
                  <c:v>2.2444333011004458</c:v>
                </c:pt>
                <c:pt idx="12">
                  <c:v>3.2149021577871917</c:v>
                </c:pt>
                <c:pt idx="13">
                  <c:v>3.4467858199414447</c:v>
                </c:pt>
                <c:pt idx="14">
                  <c:v>5.0761389667232537</c:v>
                </c:pt>
                <c:pt idx="15">
                  <c:v>4.0419391759201062</c:v>
                </c:pt>
                <c:pt idx="16">
                  <c:v>0.5826116933949077</c:v>
                </c:pt>
                <c:pt idx="17">
                  <c:v>0.84867767568193031</c:v>
                </c:pt>
                <c:pt idx="18">
                  <c:v>0.97765911083103063</c:v>
                </c:pt>
                <c:pt idx="19">
                  <c:v>0.43566211541143929</c:v>
                </c:pt>
                <c:pt idx="20">
                  <c:v>0.24008857606974132</c:v>
                </c:pt>
                <c:pt idx="21">
                  <c:v>0.94473708890292496</c:v>
                </c:pt>
                <c:pt idx="22">
                  <c:v>1.1424352296286466</c:v>
                </c:pt>
                <c:pt idx="23">
                  <c:v>1.0963593131334326</c:v>
                </c:pt>
                <c:pt idx="24">
                  <c:v>0.24829168139033353</c:v>
                </c:pt>
                <c:pt idx="25">
                  <c:v>0.24593387937692501</c:v>
                </c:pt>
                <c:pt idx="26">
                  <c:v>-0.10024724787895956</c:v>
                </c:pt>
                <c:pt idx="27">
                  <c:v>-1.5548940038507708</c:v>
                </c:pt>
                <c:pt idx="28">
                  <c:v>-0.91526384435255403</c:v>
                </c:pt>
                <c:pt idx="29">
                  <c:v>-0.63007354501939394</c:v>
                </c:pt>
                <c:pt idx="30">
                  <c:v>-0.97772514707913372</c:v>
                </c:pt>
                <c:pt idx="31">
                  <c:v>0.38059093460061089</c:v>
                </c:pt>
                <c:pt idx="32">
                  <c:v>1.1940265818194629</c:v>
                </c:pt>
                <c:pt idx="33">
                  <c:v>0.40842787092538746</c:v>
                </c:pt>
                <c:pt idx="34" formatCode="General">
                  <c:v>1.1000000000000001</c:v>
                </c:pt>
                <c:pt idx="35">
                  <c:v>0.9</c:v>
                </c:pt>
                <c:pt idx="36">
                  <c:v>2.2000000000000002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FD65-415B-A42F-58AD4857ACE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Mājsaimniecības</c:v>
                </c:pt>
              </c:strCache>
            </c:strRef>
          </c:tx>
          <c:spPr>
            <a:ln w="38100" cap="rnd">
              <a:solidFill>
                <a:srgbClr val="4D89BB"/>
              </a:solidFill>
              <a:round/>
            </a:ln>
            <a:effectLst/>
          </c:spPr>
          <c:marker>
            <c:symbol val="none"/>
          </c:marker>
          <c:dLbls>
            <c:dLbl>
              <c:idx val="36"/>
              <c:layout>
                <c:manualLayout>
                  <c:x val="0"/>
                  <c:y val="4.7241903593286089E-2"/>
                </c:manualLayout>
              </c:layout>
              <c:spPr>
                <a:solidFill>
                  <a:srgbClr val="4D89BB"/>
                </a:solidFill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D65-415B-A42F-58AD4857AC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+mn-lt"/>
                    <a:ea typeface="+mn-ea"/>
                    <a:cs typeface="+mn-cs"/>
                  </a:defRPr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Sheet1!$A$2:$A$122</c:f>
              <c:strCache>
                <c:ptCount val="37"/>
                <c:pt idx="0">
                  <c:v>Jan 2016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Mai</c:v>
                </c:pt>
                <c:pt idx="5">
                  <c:v>Jūn</c:v>
                </c:pt>
                <c:pt idx="6">
                  <c:v>Jūl</c:v>
                </c:pt>
                <c:pt idx="7">
                  <c:v>Aug</c:v>
                </c:pt>
                <c:pt idx="8">
                  <c:v>Sep</c:v>
                </c:pt>
                <c:pt idx="9">
                  <c:v>Okt</c:v>
                </c:pt>
                <c:pt idx="10">
                  <c:v>Nov</c:v>
                </c:pt>
                <c:pt idx="11">
                  <c:v>Dec</c:v>
                </c:pt>
                <c:pt idx="12">
                  <c:v>Jan 2017</c:v>
                </c:pt>
                <c:pt idx="13">
                  <c:v>Feb</c:v>
                </c:pt>
                <c:pt idx="14">
                  <c:v>Mar</c:v>
                </c:pt>
                <c:pt idx="15">
                  <c:v>Apr</c:v>
                </c:pt>
                <c:pt idx="16">
                  <c:v>Mai</c:v>
                </c:pt>
                <c:pt idx="17">
                  <c:v>Jūn</c:v>
                </c:pt>
                <c:pt idx="18">
                  <c:v>Jūl</c:v>
                </c:pt>
                <c:pt idx="19">
                  <c:v>Aug</c:v>
                </c:pt>
                <c:pt idx="20">
                  <c:v>Sep</c:v>
                </c:pt>
                <c:pt idx="21">
                  <c:v>Okt</c:v>
                </c:pt>
                <c:pt idx="22">
                  <c:v>Nov</c:v>
                </c:pt>
                <c:pt idx="23">
                  <c:v>Dec</c:v>
                </c:pt>
                <c:pt idx="24">
                  <c:v>Jan 2018</c:v>
                </c:pt>
                <c:pt idx="25">
                  <c:v>Feb</c:v>
                </c:pt>
                <c:pt idx="26">
                  <c:v>Mar</c:v>
                </c:pt>
                <c:pt idx="27">
                  <c:v>Apr</c:v>
                </c:pt>
                <c:pt idx="28">
                  <c:v>Mai</c:v>
                </c:pt>
                <c:pt idx="29">
                  <c:v>Jūn</c:v>
                </c:pt>
                <c:pt idx="30">
                  <c:v>Jūl</c:v>
                </c:pt>
                <c:pt idx="31">
                  <c:v>Aug</c:v>
                </c:pt>
                <c:pt idx="32">
                  <c:v>Sep</c:v>
                </c:pt>
                <c:pt idx="33">
                  <c:v>Okt</c:v>
                </c:pt>
                <c:pt idx="34">
                  <c:v>Nov</c:v>
                </c:pt>
                <c:pt idx="35">
                  <c:v>Dec</c:v>
                </c:pt>
                <c:pt idx="36">
                  <c:v>Jan 2019</c:v>
                </c:pt>
              </c:strCache>
            </c:strRef>
          </c:cat>
          <c:val>
            <c:numRef>
              <c:f>Sheet1!$E$2:$E$122</c:f>
              <c:numCache>
                <c:formatCode>0.0</c:formatCode>
                <c:ptCount val="37"/>
                <c:pt idx="0">
                  <c:v>-4.3453842973571577</c:v>
                </c:pt>
                <c:pt idx="1">
                  <c:v>-4.0593044080975531</c:v>
                </c:pt>
                <c:pt idx="2">
                  <c:v>-4.1244077814506568</c:v>
                </c:pt>
                <c:pt idx="3">
                  <c:v>-3.8013713158335127</c:v>
                </c:pt>
                <c:pt idx="4">
                  <c:v>-3.5561869226986897</c:v>
                </c:pt>
                <c:pt idx="5">
                  <c:v>-3.1063850564280737</c:v>
                </c:pt>
                <c:pt idx="6">
                  <c:v>-2.9900960895750783</c:v>
                </c:pt>
                <c:pt idx="7">
                  <c:v>-2.7191099230001625</c:v>
                </c:pt>
                <c:pt idx="8">
                  <c:v>-2.528296017445586</c:v>
                </c:pt>
                <c:pt idx="9">
                  <c:v>-2.0923637942911077</c:v>
                </c:pt>
                <c:pt idx="10">
                  <c:v>-1.7988274409753702</c:v>
                </c:pt>
                <c:pt idx="11">
                  <c:v>-1.4886480548250147</c:v>
                </c:pt>
                <c:pt idx="12">
                  <c:v>-1.2662709857850007</c:v>
                </c:pt>
                <c:pt idx="13">
                  <c:v>-1.1895988044997807</c:v>
                </c:pt>
                <c:pt idx="14">
                  <c:v>-1.1081692717321401</c:v>
                </c:pt>
                <c:pt idx="15">
                  <c:v>-1.1368081697735177</c:v>
                </c:pt>
                <c:pt idx="16">
                  <c:v>-1.1885581473549345</c:v>
                </c:pt>
                <c:pt idx="17">
                  <c:v>-1.2556647675244115</c:v>
                </c:pt>
                <c:pt idx="18">
                  <c:v>-1.1904726631191798</c:v>
                </c:pt>
                <c:pt idx="19">
                  <c:v>-1.0257809300784237</c:v>
                </c:pt>
                <c:pt idx="20">
                  <c:v>-0.3905492474623018</c:v>
                </c:pt>
                <c:pt idx="21">
                  <c:v>-0.67882687290204968</c:v>
                </c:pt>
                <c:pt idx="22">
                  <c:v>-0.76628426962962459</c:v>
                </c:pt>
                <c:pt idx="23">
                  <c:v>-0.98904063568414635</c:v>
                </c:pt>
                <c:pt idx="24">
                  <c:v>-1.1016807707179943</c:v>
                </c:pt>
                <c:pt idx="25">
                  <c:v>-1.1157116350328233</c:v>
                </c:pt>
                <c:pt idx="26">
                  <c:v>-1.1215917852273494</c:v>
                </c:pt>
                <c:pt idx="27">
                  <c:v>-1.0189407695618602</c:v>
                </c:pt>
                <c:pt idx="28">
                  <c:v>-0.68160310474327801</c:v>
                </c:pt>
                <c:pt idx="29">
                  <c:v>-0.46358091730379636</c:v>
                </c:pt>
                <c:pt idx="30">
                  <c:v>-0.28133243299630628</c:v>
                </c:pt>
                <c:pt idx="31">
                  <c:v>-9.6076590100535597E-2</c:v>
                </c:pt>
                <c:pt idx="32">
                  <c:v>-0.6762697524270167</c:v>
                </c:pt>
                <c:pt idx="33">
                  <c:v>-0.39098636362785433</c:v>
                </c:pt>
                <c:pt idx="34">
                  <c:v>-0.3</c:v>
                </c:pt>
                <c:pt idx="35">
                  <c:v>0.1</c:v>
                </c:pt>
                <c:pt idx="36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9-FD65-415B-A42F-58AD4857AC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641982368"/>
        <c:axId val="641982696"/>
      </c:lineChart>
      <c:catAx>
        <c:axId val="641982368"/>
        <c:scaling>
          <c:orientation val="minMax"/>
        </c:scaling>
        <c:delete val="0"/>
        <c:axPos val="b"/>
        <c:numFmt formatCode="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6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41982696"/>
        <c:crosses val="autoZero"/>
        <c:auto val="1"/>
        <c:lblAlgn val="ctr"/>
        <c:lblOffset val="100"/>
        <c:tickLblSkip val="2"/>
        <c:tickMarkSkip val="12"/>
        <c:noMultiLvlLbl val="0"/>
      </c:catAx>
      <c:valAx>
        <c:axId val="641982696"/>
        <c:scaling>
          <c:orientation val="minMax"/>
        </c:scaling>
        <c:delete val="0"/>
        <c:axPos val="l"/>
        <c:numFmt formatCode="#,##0.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641982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262137507201844"/>
          <c:y val="0.83971628075032545"/>
          <c:w val="0.71231822546571921"/>
          <c:h val="0.13823749757280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100" b="0">
          <a:solidFill>
            <a:schemeClr val="tx1"/>
          </a:solidFill>
        </a:defRPr>
      </a:pPr>
      <a:endParaRPr lang="lv-LV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Sērija 1</c:v>
                </c:pt>
              </c:strCache>
            </c:strRef>
          </c:tx>
          <c:spPr>
            <a:solidFill>
              <a:srgbClr val="F6CA7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Lapa1!$A$2:$A$15</c:f>
              <c:strCache>
                <c:ptCount val="14"/>
                <c:pt idx="0">
                  <c:v>2008</c:v>
                </c:pt>
                <c:pt idx="1">
                  <c:v>2009</c:v>
                </c:pt>
                <c:pt idx="2">
                  <c:v>2010</c:v>
                </c:pt>
                <c:pt idx="3">
                  <c:v>2011</c:v>
                </c:pt>
                <c:pt idx="4">
                  <c:v>2012</c:v>
                </c:pt>
                <c:pt idx="5">
                  <c:v>2013</c:v>
                </c:pt>
                <c:pt idx="6">
                  <c:v>2014</c:v>
                </c:pt>
                <c:pt idx="7">
                  <c:v>2015</c:v>
                </c:pt>
                <c:pt idx="8">
                  <c:v>2016</c:v>
                </c:pt>
                <c:pt idx="9">
                  <c:v>2017</c:v>
                </c:pt>
                <c:pt idx="10">
                  <c:v>2018</c:v>
                </c:pt>
                <c:pt idx="11">
                  <c:v>2019</c:v>
                </c:pt>
                <c:pt idx="12">
                  <c:v>2020</c:v>
                </c:pt>
                <c:pt idx="13">
                  <c:v>2021</c:v>
                </c:pt>
              </c:strCache>
            </c:strRef>
          </c:cat>
          <c:val>
            <c:numRef>
              <c:f>Lapa1!$B$2:$B$15</c:f>
              <c:numCache>
                <c:formatCode>#,##0.0</c:formatCode>
                <c:ptCount val="14"/>
                <c:pt idx="0">
                  <c:v>0.5</c:v>
                </c:pt>
                <c:pt idx="1">
                  <c:v>-4.5</c:v>
                </c:pt>
                <c:pt idx="2">
                  <c:v>2.1</c:v>
                </c:pt>
                <c:pt idx="3">
                  <c:v>1.6</c:v>
                </c:pt>
                <c:pt idx="4">
                  <c:v>-0.9</c:v>
                </c:pt>
                <c:pt idx="5">
                  <c:v>-0.2</c:v>
                </c:pt>
                <c:pt idx="6">
                  <c:v>1.4</c:v>
                </c:pt>
                <c:pt idx="7">
                  <c:v>2.1</c:v>
                </c:pt>
                <c:pt idx="8">
                  <c:v>2</c:v>
                </c:pt>
                <c:pt idx="9">
                  <c:v>2.4</c:v>
                </c:pt>
                <c:pt idx="10" formatCode="General">
                  <c:v>1.9</c:v>
                </c:pt>
                <c:pt idx="11">
                  <c:v>1.1000000000000001</c:v>
                </c:pt>
                <c:pt idx="12">
                  <c:v>1.6</c:v>
                </c:pt>
                <c:pt idx="13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D82-4F38-A42F-1F4E2DAAD3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6"/>
        <c:overlap val="-27"/>
        <c:axId val="677598752"/>
        <c:axId val="677599080"/>
      </c:barChart>
      <c:catAx>
        <c:axId val="677598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677599080"/>
        <c:crosses val="autoZero"/>
        <c:auto val="1"/>
        <c:lblAlgn val="ctr"/>
        <c:lblOffset val="100"/>
        <c:noMultiLvlLbl val="0"/>
      </c:catAx>
      <c:valAx>
        <c:axId val="677599080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677598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002060"/>
          </a:solidFill>
        </a:defRPr>
      </a:pPr>
      <a:endParaRPr lang="lv-LV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381003120865359E-2"/>
          <c:y val="4.799369559502429E-2"/>
          <c:w val="0.92496528163537384"/>
          <c:h val="0.7368224177368513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 Okt 18</c:v>
                </c:pt>
              </c:strCache>
            </c:strRef>
          </c:tx>
          <c:spPr>
            <a:ln w="38100" cap="rnd">
              <a:solidFill>
                <a:srgbClr val="F6CA72"/>
              </a:solidFill>
              <a:prstDash val="dash"/>
              <a:round/>
            </a:ln>
            <a:effectLst/>
          </c:spPr>
          <c:marker>
            <c:symbol val="none"/>
          </c:marker>
          <c:dPt>
            <c:idx val="4"/>
            <c:marker>
              <c:symbol val="diamond"/>
              <c:size val="8"/>
              <c:spPr>
                <a:solidFill>
                  <a:srgbClr val="323282"/>
                </a:solidFill>
                <a:ln w="15875">
                  <a:solidFill>
                    <a:srgbClr val="E34B2D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0-B805-4B66-9CA8-8F9FE5A81F9D}"/>
              </c:ext>
            </c:extLst>
          </c:dPt>
          <c:dLbls>
            <c:dLbl>
              <c:idx val="4"/>
              <c:layout>
                <c:manualLayout>
                  <c:x val="-3.6585365853658539E-3"/>
                  <c:y val="3.10255196435241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805-4B66-9CA8-8F9FE5A81F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/>
                </a:pPr>
                <a:endParaRPr lang="lv-LV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Sheet1!$B$2:$B$12</c:f>
              <c:numCache>
                <c:formatCode>0</c:formatCode>
                <c:ptCount val="11"/>
                <c:pt idx="0">
                  <c:v>14</c:v>
                </c:pt>
                <c:pt idx="1">
                  <c:v>127</c:v>
                </c:pt>
                <c:pt idx="2">
                  <c:v>225</c:v>
                </c:pt>
                <c:pt idx="3">
                  <c:v>404</c:v>
                </c:pt>
                <c:pt idx="4">
                  <c:v>650</c:v>
                </c:pt>
                <c:pt idx="5">
                  <c:v>700</c:v>
                </c:pt>
                <c:pt idx="6">
                  <c:v>720</c:v>
                </c:pt>
                <c:pt idx="7">
                  <c:v>724</c:v>
                </c:pt>
                <c:pt idx="8">
                  <c:v>625</c:v>
                </c:pt>
                <c:pt idx="9">
                  <c:v>504</c:v>
                </c:pt>
                <c:pt idx="10">
                  <c:v>204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805-4B66-9CA8-8F9FE5A81F9D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2007.-2013. plānošanas periods</c:v>
                </c:pt>
              </c:strCache>
            </c:strRef>
          </c:tx>
          <c:spPr>
            <a:ln w="28575" cap="rnd">
              <a:noFill/>
              <a:round/>
            </a:ln>
            <a:effectLst/>
          </c:spPr>
          <c:marker>
            <c:symbol val="circle"/>
            <c:size val="7"/>
            <c:spPr>
              <a:solidFill>
                <a:srgbClr val="4D89BB"/>
              </a:solidFill>
              <a:ln w="9525">
                <a:noFill/>
              </a:ln>
              <a:effectLst/>
            </c:spPr>
          </c:marker>
          <c:cat>
            <c:numRef>
              <c:f>Sheet1!$A$2:$A$12</c:f>
              <c:numCache>
                <c:formatCode>General</c:formatCode>
                <c:ptCount val="11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Sheet1!$D$2:$D$12</c:f>
              <c:numCache>
                <c:formatCode>0</c:formatCode>
                <c:ptCount val="11"/>
                <c:pt idx="0">
                  <c:v>760.67424249999999</c:v>
                </c:pt>
                <c:pt idx="1">
                  <c:v>595.98214531999997</c:v>
                </c:pt>
                <c:pt idx="2">
                  <c:v>168.82268112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05-4B66-9CA8-8F9FE5A81F9D}"/>
            </c:ext>
          </c:extLst>
        </c:ser>
        <c:ser>
          <c:idx val="1"/>
          <c:order val="2"/>
          <c:tx>
            <c:strRef>
              <c:f>Sheet1!$F$1</c:f>
              <c:strCache>
                <c:ptCount val="1"/>
                <c:pt idx="0">
                  <c:v> 31.01.2019.</c:v>
                </c:pt>
              </c:strCache>
            </c:strRef>
          </c:tx>
          <c:spPr>
            <a:ln w="38100" cap="rnd">
              <a:solidFill>
                <a:srgbClr val="F78D4B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rgbClr val="E34B2D"/>
              </a:solidFill>
              <a:ln w="9525">
                <a:noFill/>
              </a:ln>
              <a:effectLst/>
            </c:spPr>
          </c:marker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/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B805-4B66-9CA8-8F9FE5A81F9D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vert="horz"/>
                <a:lstStyle/>
                <a:p>
                  <a:pPr>
                    <a:defRPr sz="1600"/>
                  </a:pPr>
                  <a:endParaRPr lang="lv-LV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A203-4594-8DE1-EEB02FFB5A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Sheet1!$F$2:$F$12</c:f>
              <c:numCache>
                <c:formatCode>General</c:formatCode>
                <c:ptCount val="11"/>
                <c:pt idx="5">
                  <c:v>58.4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805-4B66-9CA8-8F9FE5A81F9D}"/>
            </c:ext>
          </c:extLst>
        </c:ser>
        <c:ser>
          <c:idx val="3"/>
          <c:order val="3"/>
          <c:tx>
            <c:strRef>
              <c:f>Sheet1!$C$1</c:f>
              <c:strCache>
                <c:ptCount val="1"/>
                <c:pt idx="0">
                  <c:v> Feb 19</c:v>
                </c:pt>
              </c:strCache>
            </c:strRef>
          </c:tx>
          <c:spPr>
            <a:ln w="38100" cap="rnd">
              <a:solidFill>
                <a:srgbClr val="323282"/>
              </a:solidFill>
              <a:round/>
            </a:ln>
            <a:effectLst/>
          </c:spPr>
          <c:marker>
            <c:symbol val="none"/>
          </c:marker>
          <c:dPt>
            <c:idx val="4"/>
            <c:marker>
              <c:symbol val="diamond"/>
              <c:size val="7"/>
              <c:spPr>
                <a:solidFill>
                  <a:srgbClr val="F6CA72"/>
                </a:solidFill>
                <a:ln w="15875">
                  <a:solidFill>
                    <a:srgbClr val="E34B2D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B805-4B66-9CA8-8F9FE5A81F9D}"/>
              </c:ext>
            </c:extLst>
          </c:dPt>
          <c:dLbls>
            <c:dLbl>
              <c:idx val="4"/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B805-4B66-9CA8-8F9FE5A81F9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600"/>
                </a:pPr>
                <a:endParaRPr lang="lv-LV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Sheet1!$C$2:$C$12</c:f>
              <c:numCache>
                <c:formatCode>0</c:formatCode>
                <c:ptCount val="11"/>
                <c:pt idx="0">
                  <c:v>14</c:v>
                </c:pt>
                <c:pt idx="1">
                  <c:v>127</c:v>
                </c:pt>
                <c:pt idx="2">
                  <c:v>225</c:v>
                </c:pt>
                <c:pt idx="3">
                  <c:v>404</c:v>
                </c:pt>
                <c:pt idx="4">
                  <c:v>719</c:v>
                </c:pt>
                <c:pt idx="5">
                  <c:v>700</c:v>
                </c:pt>
                <c:pt idx="6">
                  <c:v>720</c:v>
                </c:pt>
                <c:pt idx="7">
                  <c:v>724</c:v>
                </c:pt>
                <c:pt idx="8">
                  <c:v>625</c:v>
                </c:pt>
                <c:pt idx="9">
                  <c:v>504</c:v>
                </c:pt>
                <c:pt idx="10">
                  <c:v>170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805-4B66-9CA8-8F9FE5A81F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1618528"/>
        <c:axId val="721619840"/>
      </c:lineChart>
      <c:catAx>
        <c:axId val="7216185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600"/>
            </a:pPr>
            <a:endParaRPr lang="lv-LV"/>
          </a:p>
        </c:txPr>
        <c:crossAx val="721619840"/>
        <c:crosses val="autoZero"/>
        <c:auto val="1"/>
        <c:lblAlgn val="ctr"/>
        <c:lblOffset val="100"/>
        <c:noMultiLvlLbl val="0"/>
      </c:catAx>
      <c:valAx>
        <c:axId val="721619840"/>
        <c:scaling>
          <c:orientation val="minMax"/>
        </c:scaling>
        <c:delete val="0"/>
        <c:axPos val="l"/>
        <c:numFmt formatCode="0" sourceLinked="1"/>
        <c:majorTickMark val="none"/>
        <c:minorTickMark val="none"/>
        <c:tickLblPos val="nextTo"/>
        <c:spPr>
          <a:noFill/>
          <a:ln w="9525">
            <a:solidFill>
              <a:schemeClr val="bg1">
                <a:lumMod val="75000"/>
              </a:schemeClr>
            </a:solidFill>
          </a:ln>
          <a:effectLst/>
        </c:spPr>
        <c:txPr>
          <a:bodyPr rot="-60000000" vert="horz"/>
          <a:lstStyle/>
          <a:p>
            <a:pPr>
              <a:defRPr sz="1600"/>
            </a:pPr>
            <a:endParaRPr lang="lv-LV"/>
          </a:p>
        </c:txPr>
        <c:crossAx val="72161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 sz="1600"/>
          </a:pPr>
          <a:endParaRPr lang="lv-LV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 sz="1400">
          <a:solidFill>
            <a:srgbClr val="2B357F"/>
          </a:solidFill>
        </a:defRPr>
      </a:pPr>
      <a:endParaRPr lang="lv-LV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985648148148149"/>
          <c:y val="4.0594908619442989E-2"/>
          <c:w val="0.75494510582010577"/>
          <c:h val="0.58563666023343453"/>
        </c:manualLayout>
      </c:layout>
      <c:areaChart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Iedzīvotāju daļa, kas dzīvo galējā nabadzībā</c:v>
                </c:pt>
              </c:strCache>
            </c:strRef>
          </c:tx>
          <c:spPr>
            <a:solidFill>
              <a:srgbClr val="323282"/>
            </a:solidFill>
            <a:ln>
              <a:noFill/>
            </a:ln>
            <a:effectLst/>
          </c:spPr>
          <c:cat>
            <c:numRef>
              <c:f>Sheet1!$A$2:$A$24</c:f>
              <c:numCache>
                <c:formatCode>@</c:formatCode>
                <c:ptCount val="23"/>
                <c:pt idx="0">
                  <c:v>1820</c:v>
                </c:pt>
                <c:pt idx="1">
                  <c:v>1850</c:v>
                </c:pt>
                <c:pt idx="2">
                  <c:v>1870</c:v>
                </c:pt>
                <c:pt idx="3">
                  <c:v>1890</c:v>
                </c:pt>
                <c:pt idx="4">
                  <c:v>1910</c:v>
                </c:pt>
                <c:pt idx="5">
                  <c:v>1929</c:v>
                </c:pt>
                <c:pt idx="6">
                  <c:v>1950</c:v>
                </c:pt>
                <c:pt idx="7">
                  <c:v>1960</c:v>
                </c:pt>
                <c:pt idx="8">
                  <c:v>1970</c:v>
                </c:pt>
                <c:pt idx="9">
                  <c:v>1981</c:v>
                </c:pt>
                <c:pt idx="10">
                  <c:v>1984</c:v>
                </c:pt>
                <c:pt idx="11">
                  <c:v>1987</c:v>
                </c:pt>
                <c:pt idx="12">
                  <c:v>1990</c:v>
                </c:pt>
                <c:pt idx="13">
                  <c:v>1993</c:v>
                </c:pt>
                <c:pt idx="14">
                  <c:v>1996</c:v>
                </c:pt>
                <c:pt idx="15">
                  <c:v>1999</c:v>
                </c:pt>
                <c:pt idx="16">
                  <c:v>2002</c:v>
                </c:pt>
                <c:pt idx="17">
                  <c:v>2005</c:v>
                </c:pt>
                <c:pt idx="18">
                  <c:v>2008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2015</c:v>
                </c:pt>
              </c:numCache>
            </c:numRef>
          </c:cat>
          <c:val>
            <c:numRef>
              <c:f>Sheet1!$B$2:$B$24</c:f>
              <c:numCache>
                <c:formatCode>General</c:formatCode>
                <c:ptCount val="23"/>
                <c:pt idx="0">
                  <c:v>1021749077</c:v>
                </c:pt>
                <c:pt idx="1">
                  <c:v>1167980918</c:v>
                </c:pt>
                <c:pt idx="2">
                  <c:v>1253753639</c:v>
                </c:pt>
                <c:pt idx="3">
                  <c:v>1334533068</c:v>
                </c:pt>
                <c:pt idx="4">
                  <c:v>1442000000</c:v>
                </c:pt>
                <c:pt idx="5">
                  <c:v>1552138336</c:v>
                </c:pt>
                <c:pt idx="6">
                  <c:v>1811880000</c:v>
                </c:pt>
                <c:pt idx="7">
                  <c:v>1945719892</c:v>
                </c:pt>
                <c:pt idx="8">
                  <c:v>2218394742</c:v>
                </c:pt>
                <c:pt idx="9">
                  <c:v>1986377458</c:v>
                </c:pt>
                <c:pt idx="10">
                  <c:v>1946294548</c:v>
                </c:pt>
                <c:pt idx="11">
                  <c:v>1860494307</c:v>
                </c:pt>
                <c:pt idx="12">
                  <c:v>1959798348</c:v>
                </c:pt>
                <c:pt idx="13">
                  <c:v>1937818788</c:v>
                </c:pt>
                <c:pt idx="14">
                  <c:v>1731823828</c:v>
                </c:pt>
                <c:pt idx="15">
                  <c:v>1759108873</c:v>
                </c:pt>
                <c:pt idx="16">
                  <c:v>1651617135</c:v>
                </c:pt>
                <c:pt idx="17">
                  <c:v>1363907820</c:v>
                </c:pt>
                <c:pt idx="18">
                  <c:v>1261436182</c:v>
                </c:pt>
                <c:pt idx="19">
                  <c:v>1127466264</c:v>
                </c:pt>
                <c:pt idx="20">
                  <c:v>990295899.70000005</c:v>
                </c:pt>
                <c:pt idx="21">
                  <c:v>903511807.70000005</c:v>
                </c:pt>
                <c:pt idx="22">
                  <c:v>705549321.5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1F7-4805-A5ED-B3FB3727E81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Iedzīvotāju daļa, kas nedzīvo galējā nabadzībā</c:v>
                </c:pt>
              </c:strCache>
            </c:strRef>
          </c:tx>
          <c:spPr>
            <a:solidFill>
              <a:srgbClr val="F6CA72"/>
            </a:solidFill>
            <a:ln w="25400">
              <a:noFill/>
            </a:ln>
            <a:effectLst/>
          </c:spPr>
          <c:cat>
            <c:numRef>
              <c:f>Sheet1!$A$2:$A$24</c:f>
              <c:numCache>
                <c:formatCode>@</c:formatCode>
                <c:ptCount val="23"/>
                <c:pt idx="0">
                  <c:v>1820</c:v>
                </c:pt>
                <c:pt idx="1">
                  <c:v>1850</c:v>
                </c:pt>
                <c:pt idx="2">
                  <c:v>1870</c:v>
                </c:pt>
                <c:pt idx="3">
                  <c:v>1890</c:v>
                </c:pt>
                <c:pt idx="4">
                  <c:v>1910</c:v>
                </c:pt>
                <c:pt idx="5">
                  <c:v>1929</c:v>
                </c:pt>
                <c:pt idx="6">
                  <c:v>1950</c:v>
                </c:pt>
                <c:pt idx="7">
                  <c:v>1960</c:v>
                </c:pt>
                <c:pt idx="8">
                  <c:v>1970</c:v>
                </c:pt>
                <c:pt idx="9">
                  <c:v>1981</c:v>
                </c:pt>
                <c:pt idx="10">
                  <c:v>1984</c:v>
                </c:pt>
                <c:pt idx="11">
                  <c:v>1987</c:v>
                </c:pt>
                <c:pt idx="12">
                  <c:v>1990</c:v>
                </c:pt>
                <c:pt idx="13">
                  <c:v>1993</c:v>
                </c:pt>
                <c:pt idx="14">
                  <c:v>1996</c:v>
                </c:pt>
                <c:pt idx="15">
                  <c:v>1999</c:v>
                </c:pt>
                <c:pt idx="16">
                  <c:v>2002</c:v>
                </c:pt>
                <c:pt idx="17">
                  <c:v>2005</c:v>
                </c:pt>
                <c:pt idx="18">
                  <c:v>2008</c:v>
                </c:pt>
                <c:pt idx="19">
                  <c:v>2010</c:v>
                </c:pt>
                <c:pt idx="20">
                  <c:v>2011</c:v>
                </c:pt>
                <c:pt idx="21">
                  <c:v>2012</c:v>
                </c:pt>
                <c:pt idx="22">
                  <c:v>2015</c:v>
                </c:pt>
              </c:numCache>
            </c:numRef>
          </c:cat>
          <c:val>
            <c:numRef>
              <c:f>Sheet1!$C$2:$C$24</c:f>
              <c:numCache>
                <c:formatCode>General</c:formatCode>
                <c:ptCount val="23"/>
                <c:pt idx="0">
                  <c:v>60612233.359999999</c:v>
                </c:pt>
                <c:pt idx="1">
                  <c:v>94701155.549999997</c:v>
                </c:pt>
                <c:pt idx="2">
                  <c:v>145524976</c:v>
                </c:pt>
                <c:pt idx="3">
                  <c:v>222681713.80000001</c:v>
                </c:pt>
                <c:pt idx="4">
                  <c:v>308000000</c:v>
                </c:pt>
                <c:pt idx="5">
                  <c:v>492839708.80000001</c:v>
                </c:pt>
                <c:pt idx="6">
                  <c:v>708120000</c:v>
                </c:pt>
                <c:pt idx="7">
                  <c:v>1080283050</c:v>
                </c:pt>
                <c:pt idx="8">
                  <c:v>1472777874</c:v>
                </c:pt>
                <c:pt idx="9">
                  <c:v>2532224584</c:v>
                </c:pt>
                <c:pt idx="10">
                  <c:v>2819363014</c:v>
                </c:pt>
                <c:pt idx="11">
                  <c:v>3173310637</c:v>
                </c:pt>
                <c:pt idx="12">
                  <c:v>3349869351</c:v>
                </c:pt>
                <c:pt idx="13">
                  <c:v>3632226592</c:v>
                </c:pt>
                <c:pt idx="14">
                  <c:v>4083568477</c:v>
                </c:pt>
                <c:pt idx="15">
                  <c:v>4290096330</c:v>
                </c:pt>
                <c:pt idx="16">
                  <c:v>4630684632</c:v>
                </c:pt>
                <c:pt idx="17">
                  <c:v>5155728030</c:v>
                </c:pt>
                <c:pt idx="18">
                  <c:v>5502296697</c:v>
                </c:pt>
                <c:pt idx="19">
                  <c:v>5802258779</c:v>
                </c:pt>
                <c:pt idx="20">
                  <c:v>6023131152</c:v>
                </c:pt>
                <c:pt idx="21">
                  <c:v>6193988645</c:v>
                </c:pt>
                <c:pt idx="22">
                  <c:v>6643922777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1F7-4805-A5ED-B3FB3727E8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263816"/>
        <c:axId val="463262176"/>
      </c:areaChart>
      <c:dateAx>
        <c:axId val="463263816"/>
        <c:scaling>
          <c:orientation val="minMax"/>
        </c:scaling>
        <c:delete val="0"/>
        <c:axPos val="b"/>
        <c:numFmt formatCode="@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63262176"/>
        <c:crosses val="autoZero"/>
        <c:auto val="0"/>
        <c:lblOffset val="100"/>
        <c:baseTimeUnit val="days"/>
        <c:majorUnit val="40"/>
        <c:majorTimeUnit val="days"/>
        <c:minorUnit val="1"/>
        <c:minorTimeUnit val="days"/>
      </c:dateAx>
      <c:valAx>
        <c:axId val="46326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6326381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5761510890543138"/>
          <c:w val="1"/>
          <c:h val="0.205149225820929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405621693121694"/>
          <c:y val="4.0594908619442989E-2"/>
          <c:w val="0.75074537037037037"/>
          <c:h val="0.58563666023343453"/>
        </c:manualLayout>
      </c:layout>
      <c:areaChart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Iedzīvotāju daļa, kas neprot lasīt</c:v>
                </c:pt>
              </c:strCache>
            </c:strRef>
          </c:tx>
          <c:spPr>
            <a:solidFill>
              <a:srgbClr val="323282"/>
            </a:solidFill>
            <a:ln>
              <a:noFill/>
            </a:ln>
            <a:effectLst/>
          </c:spPr>
          <c:cat>
            <c:numRef>
              <c:f>Sheet1!$A$2:$A$19</c:f>
              <c:numCache>
                <c:formatCode>General</c:formatCode>
                <c:ptCount val="18"/>
                <c:pt idx="0">
                  <c:v>1800</c:v>
                </c:pt>
                <c:pt idx="1">
                  <c:v>1820</c:v>
                </c:pt>
                <c:pt idx="2">
                  <c:v>1870</c:v>
                </c:pt>
                <c:pt idx="3">
                  <c:v>1880</c:v>
                </c:pt>
                <c:pt idx="4">
                  <c:v>1890</c:v>
                </c:pt>
                <c:pt idx="5">
                  <c:v>1900</c:v>
                </c:pt>
                <c:pt idx="6">
                  <c:v>1910</c:v>
                </c:pt>
                <c:pt idx="7">
                  <c:v>1920</c:v>
                </c:pt>
                <c:pt idx="8">
                  <c:v>1930</c:v>
                </c:pt>
                <c:pt idx="9">
                  <c:v>1940</c:v>
                </c:pt>
                <c:pt idx="10">
                  <c:v>1950</c:v>
                </c:pt>
                <c:pt idx="11">
                  <c:v>1960</c:v>
                </c:pt>
                <c:pt idx="12">
                  <c:v>1970</c:v>
                </c:pt>
                <c:pt idx="13">
                  <c:v>1980</c:v>
                </c:pt>
                <c:pt idx="14">
                  <c:v>1990</c:v>
                </c:pt>
                <c:pt idx="15">
                  <c:v>1999</c:v>
                </c:pt>
                <c:pt idx="16">
                  <c:v>2004</c:v>
                </c:pt>
                <c:pt idx="17">
                  <c:v>2014</c:v>
                </c:pt>
              </c:numCache>
            </c:numRef>
          </c:cat>
          <c:val>
            <c:numRef>
              <c:f>Sheet1!$B$2:$B$19</c:f>
              <c:numCache>
                <c:formatCode>General</c:formatCode>
                <c:ptCount val="18"/>
                <c:pt idx="0">
                  <c:v>870577970.60000002</c:v>
                </c:pt>
                <c:pt idx="1">
                  <c:v>951972607.20000005</c:v>
                </c:pt>
                <c:pt idx="2">
                  <c:v>1137046044</c:v>
                </c:pt>
                <c:pt idx="3">
                  <c:v>1185101639</c:v>
                </c:pt>
                <c:pt idx="4">
                  <c:v>1237731043</c:v>
                </c:pt>
                <c:pt idx="5">
                  <c:v>1296829746</c:v>
                </c:pt>
                <c:pt idx="6">
                  <c:v>1287201966</c:v>
                </c:pt>
                <c:pt idx="7">
                  <c:v>1271809164</c:v>
                </c:pt>
                <c:pt idx="8">
                  <c:v>1396678070</c:v>
                </c:pt>
                <c:pt idx="9">
                  <c:v>1336777840</c:v>
                </c:pt>
                <c:pt idx="10">
                  <c:v>1617121369</c:v>
                </c:pt>
                <c:pt idx="11">
                  <c:v>1762097765</c:v>
                </c:pt>
                <c:pt idx="12">
                  <c:v>1634191736</c:v>
                </c:pt>
                <c:pt idx="13">
                  <c:v>1951104706</c:v>
                </c:pt>
                <c:pt idx="14">
                  <c:v>1685774445</c:v>
                </c:pt>
                <c:pt idx="15">
                  <c:v>1096362790</c:v>
                </c:pt>
                <c:pt idx="16">
                  <c:v>1167162190</c:v>
                </c:pt>
                <c:pt idx="17">
                  <c:v>1068306672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4C-45FE-A655-A2964F43941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Iedzīvotāju daļa, kas prot lasīt</c:v>
                </c:pt>
              </c:strCache>
            </c:strRef>
          </c:tx>
          <c:spPr>
            <a:solidFill>
              <a:srgbClr val="F6CA72"/>
            </a:solidFill>
            <a:ln w="25400">
              <a:noFill/>
            </a:ln>
            <a:effectLst/>
          </c:spPr>
          <c:cat>
            <c:numRef>
              <c:f>Sheet1!$A$2:$A$19</c:f>
              <c:numCache>
                <c:formatCode>General</c:formatCode>
                <c:ptCount val="18"/>
                <c:pt idx="0">
                  <c:v>1800</c:v>
                </c:pt>
                <c:pt idx="1">
                  <c:v>1820</c:v>
                </c:pt>
                <c:pt idx="2">
                  <c:v>1870</c:v>
                </c:pt>
                <c:pt idx="3">
                  <c:v>1880</c:v>
                </c:pt>
                <c:pt idx="4">
                  <c:v>1890</c:v>
                </c:pt>
                <c:pt idx="5">
                  <c:v>1900</c:v>
                </c:pt>
                <c:pt idx="6">
                  <c:v>1910</c:v>
                </c:pt>
                <c:pt idx="7">
                  <c:v>1920</c:v>
                </c:pt>
                <c:pt idx="8">
                  <c:v>1930</c:v>
                </c:pt>
                <c:pt idx="9">
                  <c:v>1940</c:v>
                </c:pt>
                <c:pt idx="10">
                  <c:v>1950</c:v>
                </c:pt>
                <c:pt idx="11">
                  <c:v>1960</c:v>
                </c:pt>
                <c:pt idx="12">
                  <c:v>1970</c:v>
                </c:pt>
                <c:pt idx="13">
                  <c:v>1980</c:v>
                </c:pt>
                <c:pt idx="14">
                  <c:v>1990</c:v>
                </c:pt>
                <c:pt idx="15">
                  <c:v>1999</c:v>
                </c:pt>
                <c:pt idx="16">
                  <c:v>2004</c:v>
                </c:pt>
                <c:pt idx="17">
                  <c:v>2014</c:v>
                </c:pt>
              </c:numCache>
            </c:numRef>
          </c:cat>
          <c:val>
            <c:numRef>
              <c:f>Sheet1!$C$2:$C$19</c:f>
              <c:numCache>
                <c:formatCode>General</c:formatCode>
                <c:ptCount val="18"/>
                <c:pt idx="0">
                  <c:v>119240334.7</c:v>
                </c:pt>
                <c:pt idx="1">
                  <c:v>130388702.8</c:v>
                </c:pt>
                <c:pt idx="2">
                  <c:v>262232571.40000001</c:v>
                </c:pt>
                <c:pt idx="3">
                  <c:v>289427247.89999998</c:v>
                </c:pt>
                <c:pt idx="4">
                  <c:v>319483739.39999998</c:v>
                </c:pt>
                <c:pt idx="5">
                  <c:v>353170253.89999998</c:v>
                </c:pt>
                <c:pt idx="6">
                  <c:v>462798033.60000002</c:v>
                </c:pt>
                <c:pt idx="7">
                  <c:v>588190835.89999998</c:v>
                </c:pt>
                <c:pt idx="8">
                  <c:v>673321929.79999995</c:v>
                </c:pt>
                <c:pt idx="9">
                  <c:v>963222160.29999995</c:v>
                </c:pt>
                <c:pt idx="10">
                  <c:v>908027943.39999998</c:v>
                </c:pt>
                <c:pt idx="11">
                  <c:v>1256246063</c:v>
                </c:pt>
                <c:pt idx="12">
                  <c:v>2048295955</c:v>
                </c:pt>
                <c:pt idx="13">
                  <c:v>2488527759</c:v>
                </c:pt>
                <c:pt idx="14">
                  <c:v>3623893254</c:v>
                </c:pt>
                <c:pt idx="15">
                  <c:v>4952842413</c:v>
                </c:pt>
                <c:pt idx="16">
                  <c:v>5272680218</c:v>
                </c:pt>
                <c:pt idx="17">
                  <c:v>6197479274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54C-45FE-A655-A2964F4394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263816"/>
        <c:axId val="463262176"/>
      </c:areaChart>
      <c:dateAx>
        <c:axId val="46326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63262176"/>
        <c:crosses val="autoZero"/>
        <c:auto val="0"/>
        <c:lblOffset val="100"/>
        <c:baseTimeUnit val="days"/>
        <c:majorUnit val="40"/>
        <c:majorTimeUnit val="days"/>
        <c:minorUnit val="1"/>
        <c:minorTimeUnit val="days"/>
      </c:dateAx>
      <c:valAx>
        <c:axId val="46326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6326381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4.1997354497354498E-2"/>
          <c:y val="0.76150560610238027"/>
          <c:w val="0.94269907407407405"/>
          <c:h val="0.107179487179487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1985648148148149"/>
          <c:y val="3.9463095967548031E-2"/>
          <c:w val="0.74629728835978837"/>
          <c:h val="0.58303493588793265"/>
        </c:manualLayout>
      </c:layout>
      <c:areaChart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Iedzīvotāju daļa, kas nomirst pirmajos 5 dzīves gados</c:v>
                </c:pt>
              </c:strCache>
            </c:strRef>
          </c:tx>
          <c:spPr>
            <a:solidFill>
              <a:srgbClr val="323282"/>
            </a:solidFill>
            <a:ln>
              <a:noFill/>
            </a:ln>
            <a:effectLst/>
          </c:spPr>
          <c:cat>
            <c:numRef>
              <c:f>Sheet1!$A$2:$A$65</c:f>
              <c:numCache>
                <c:formatCode>General</c:formatCode>
                <c:ptCount val="64"/>
                <c:pt idx="0">
                  <c:v>1800</c:v>
                </c:pt>
                <c:pt idx="1">
                  <c:v>1820</c:v>
                </c:pt>
                <c:pt idx="2">
                  <c:v>1840</c:v>
                </c:pt>
                <c:pt idx="3">
                  <c:v>1860</c:v>
                </c:pt>
                <c:pt idx="4">
                  <c:v>1880</c:v>
                </c:pt>
                <c:pt idx="5">
                  <c:v>1900</c:v>
                </c:pt>
                <c:pt idx="6">
                  <c:v>1920</c:v>
                </c:pt>
                <c:pt idx="7">
                  <c:v>1940</c:v>
                </c:pt>
                <c:pt idx="8">
                  <c:v>1960</c:v>
                </c:pt>
                <c:pt idx="9">
                  <c:v>1961</c:v>
                </c:pt>
                <c:pt idx="10">
                  <c:v>1962</c:v>
                </c:pt>
                <c:pt idx="11">
                  <c:v>1963</c:v>
                </c:pt>
                <c:pt idx="12">
                  <c:v>1964</c:v>
                </c:pt>
                <c:pt idx="13">
                  <c:v>1965</c:v>
                </c:pt>
                <c:pt idx="14">
                  <c:v>1966</c:v>
                </c:pt>
                <c:pt idx="15">
                  <c:v>1967</c:v>
                </c:pt>
                <c:pt idx="16">
                  <c:v>1968</c:v>
                </c:pt>
                <c:pt idx="17">
                  <c:v>1969</c:v>
                </c:pt>
                <c:pt idx="18">
                  <c:v>1970</c:v>
                </c:pt>
                <c:pt idx="19">
                  <c:v>1971</c:v>
                </c:pt>
                <c:pt idx="20">
                  <c:v>1972</c:v>
                </c:pt>
                <c:pt idx="21">
                  <c:v>1973</c:v>
                </c:pt>
                <c:pt idx="22">
                  <c:v>1974</c:v>
                </c:pt>
                <c:pt idx="23" formatCode="@">
                  <c:v>1975</c:v>
                </c:pt>
                <c:pt idx="24" formatCode="@">
                  <c:v>1976</c:v>
                </c:pt>
                <c:pt idx="25" formatCode="@">
                  <c:v>1977</c:v>
                </c:pt>
                <c:pt idx="26" formatCode="@">
                  <c:v>1978</c:v>
                </c:pt>
                <c:pt idx="27" formatCode="@">
                  <c:v>1979</c:v>
                </c:pt>
                <c:pt idx="28" formatCode="@">
                  <c:v>1980</c:v>
                </c:pt>
                <c:pt idx="29" formatCode="@">
                  <c:v>1981</c:v>
                </c:pt>
                <c:pt idx="30" formatCode="@">
                  <c:v>1982</c:v>
                </c:pt>
                <c:pt idx="31" formatCode="@">
                  <c:v>1983</c:v>
                </c:pt>
                <c:pt idx="32" formatCode="@">
                  <c:v>1984</c:v>
                </c:pt>
                <c:pt idx="33" formatCode="@">
                  <c:v>1985</c:v>
                </c:pt>
                <c:pt idx="34" formatCode="@">
                  <c:v>1986</c:v>
                </c:pt>
                <c:pt idx="35" formatCode="@">
                  <c:v>1987</c:v>
                </c:pt>
                <c:pt idx="36" formatCode="@">
                  <c:v>1988</c:v>
                </c:pt>
                <c:pt idx="37" formatCode="@">
                  <c:v>1989</c:v>
                </c:pt>
                <c:pt idx="38" formatCode="@">
                  <c:v>1990</c:v>
                </c:pt>
                <c:pt idx="39" formatCode="@">
                  <c:v>1991</c:v>
                </c:pt>
                <c:pt idx="40" formatCode="@">
                  <c:v>1992</c:v>
                </c:pt>
                <c:pt idx="41" formatCode="@">
                  <c:v>1993</c:v>
                </c:pt>
                <c:pt idx="42" formatCode="@">
                  <c:v>1994</c:v>
                </c:pt>
                <c:pt idx="43" formatCode="@">
                  <c:v>1995</c:v>
                </c:pt>
                <c:pt idx="44" formatCode="@">
                  <c:v>1996</c:v>
                </c:pt>
                <c:pt idx="45" formatCode="@">
                  <c:v>1997</c:v>
                </c:pt>
                <c:pt idx="46" formatCode="@">
                  <c:v>1998</c:v>
                </c:pt>
                <c:pt idx="47" formatCode="@">
                  <c:v>1999</c:v>
                </c:pt>
                <c:pt idx="48" formatCode="@">
                  <c:v>2000</c:v>
                </c:pt>
                <c:pt idx="49" formatCode="@">
                  <c:v>2001</c:v>
                </c:pt>
                <c:pt idx="50" formatCode="@">
                  <c:v>2002</c:v>
                </c:pt>
                <c:pt idx="51" formatCode="@">
                  <c:v>2003</c:v>
                </c:pt>
                <c:pt idx="52" formatCode="@">
                  <c:v>2004</c:v>
                </c:pt>
                <c:pt idx="53" formatCode="@">
                  <c:v>2005</c:v>
                </c:pt>
                <c:pt idx="54" formatCode="@">
                  <c:v>2006</c:v>
                </c:pt>
                <c:pt idx="55" formatCode="@">
                  <c:v>2007</c:v>
                </c:pt>
                <c:pt idx="56" formatCode="@">
                  <c:v>2008</c:v>
                </c:pt>
                <c:pt idx="57" formatCode="@">
                  <c:v>2009</c:v>
                </c:pt>
                <c:pt idx="58" formatCode="@">
                  <c:v>2010</c:v>
                </c:pt>
                <c:pt idx="59" formatCode="@">
                  <c:v>2011</c:v>
                </c:pt>
                <c:pt idx="60" formatCode="@">
                  <c:v>2012</c:v>
                </c:pt>
                <c:pt idx="61" formatCode="@">
                  <c:v>2013</c:v>
                </c:pt>
                <c:pt idx="62" formatCode="@">
                  <c:v>2014</c:v>
                </c:pt>
                <c:pt idx="63" formatCode="@">
                  <c:v>2015</c:v>
                </c:pt>
              </c:numCache>
            </c:numRef>
          </c:cat>
          <c:val>
            <c:numRef>
              <c:f>Sheet1!$B$2:$B$65</c:f>
              <c:numCache>
                <c:formatCode>General</c:formatCode>
                <c:ptCount val="64"/>
                <c:pt idx="0">
                  <c:v>43.3</c:v>
                </c:pt>
                <c:pt idx="1">
                  <c:v>42.7</c:v>
                </c:pt>
                <c:pt idx="2">
                  <c:v>40.4</c:v>
                </c:pt>
                <c:pt idx="3">
                  <c:v>41.4</c:v>
                </c:pt>
                <c:pt idx="4">
                  <c:v>38</c:v>
                </c:pt>
                <c:pt idx="5">
                  <c:v>36.200000000000003</c:v>
                </c:pt>
                <c:pt idx="6">
                  <c:v>32.1</c:v>
                </c:pt>
                <c:pt idx="7">
                  <c:v>23.9</c:v>
                </c:pt>
                <c:pt idx="8">
                  <c:v>18.5</c:v>
                </c:pt>
                <c:pt idx="9">
                  <c:v>18.04</c:v>
                </c:pt>
                <c:pt idx="10">
                  <c:v>17.71</c:v>
                </c:pt>
                <c:pt idx="11">
                  <c:v>17.41</c:v>
                </c:pt>
                <c:pt idx="12">
                  <c:v>17.52</c:v>
                </c:pt>
                <c:pt idx="13">
                  <c:v>17.28</c:v>
                </c:pt>
                <c:pt idx="14">
                  <c:v>17.12</c:v>
                </c:pt>
                <c:pt idx="15">
                  <c:v>16.89</c:v>
                </c:pt>
                <c:pt idx="16">
                  <c:v>16.37</c:v>
                </c:pt>
                <c:pt idx="17">
                  <c:v>14.98</c:v>
                </c:pt>
                <c:pt idx="18">
                  <c:v>14.49</c:v>
                </c:pt>
                <c:pt idx="19">
                  <c:v>14.14</c:v>
                </c:pt>
                <c:pt idx="20">
                  <c:v>13.83</c:v>
                </c:pt>
                <c:pt idx="21">
                  <c:v>13.51</c:v>
                </c:pt>
                <c:pt idx="22">
                  <c:v>13.2</c:v>
                </c:pt>
                <c:pt idx="23">
                  <c:v>12.94</c:v>
                </c:pt>
                <c:pt idx="24">
                  <c:v>12.66</c:v>
                </c:pt>
                <c:pt idx="25">
                  <c:v>12.39</c:v>
                </c:pt>
                <c:pt idx="26">
                  <c:v>12.14</c:v>
                </c:pt>
                <c:pt idx="27">
                  <c:v>11.9</c:v>
                </c:pt>
                <c:pt idx="28">
                  <c:v>11.64</c:v>
                </c:pt>
                <c:pt idx="29">
                  <c:v>11.33</c:v>
                </c:pt>
                <c:pt idx="30">
                  <c:v>11.03</c:v>
                </c:pt>
                <c:pt idx="31">
                  <c:v>10.73</c:v>
                </c:pt>
                <c:pt idx="32">
                  <c:v>10.41</c:v>
                </c:pt>
                <c:pt idx="33">
                  <c:v>10.119999999999999</c:v>
                </c:pt>
                <c:pt idx="34">
                  <c:v>9.86</c:v>
                </c:pt>
                <c:pt idx="35">
                  <c:v>9.6199999999999992</c:v>
                </c:pt>
                <c:pt idx="36">
                  <c:v>9.4</c:v>
                </c:pt>
                <c:pt idx="37">
                  <c:v>9.2100000000000009</c:v>
                </c:pt>
                <c:pt idx="38">
                  <c:v>9.06</c:v>
                </c:pt>
                <c:pt idx="39">
                  <c:v>8.92</c:v>
                </c:pt>
                <c:pt idx="40">
                  <c:v>8.82</c:v>
                </c:pt>
                <c:pt idx="41">
                  <c:v>8.73</c:v>
                </c:pt>
                <c:pt idx="42">
                  <c:v>8.65</c:v>
                </c:pt>
                <c:pt idx="43">
                  <c:v>8.5299999999999994</c:v>
                </c:pt>
                <c:pt idx="44">
                  <c:v>8.4</c:v>
                </c:pt>
                <c:pt idx="45">
                  <c:v>8.25</c:v>
                </c:pt>
                <c:pt idx="46">
                  <c:v>8.06</c:v>
                </c:pt>
                <c:pt idx="47">
                  <c:v>7.83</c:v>
                </c:pt>
                <c:pt idx="48">
                  <c:v>7.59</c:v>
                </c:pt>
                <c:pt idx="49">
                  <c:v>7.34</c:v>
                </c:pt>
                <c:pt idx="50">
                  <c:v>7.07</c:v>
                </c:pt>
                <c:pt idx="51">
                  <c:v>6.79</c:v>
                </c:pt>
                <c:pt idx="52">
                  <c:v>6.55</c:v>
                </c:pt>
                <c:pt idx="53">
                  <c:v>6.26</c:v>
                </c:pt>
                <c:pt idx="54">
                  <c:v>6.01</c:v>
                </c:pt>
                <c:pt idx="55">
                  <c:v>5.78</c:v>
                </c:pt>
                <c:pt idx="56">
                  <c:v>5.58</c:v>
                </c:pt>
                <c:pt idx="57">
                  <c:v>5.35</c:v>
                </c:pt>
                <c:pt idx="58">
                  <c:v>5.17</c:v>
                </c:pt>
                <c:pt idx="59">
                  <c:v>4.9400000000000004</c:v>
                </c:pt>
                <c:pt idx="60">
                  <c:v>4.74</c:v>
                </c:pt>
                <c:pt idx="61">
                  <c:v>4.5599999999999996</c:v>
                </c:pt>
                <c:pt idx="62">
                  <c:v>4.3899999999999997</c:v>
                </c:pt>
                <c:pt idx="63">
                  <c:v>4.25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B1-4291-BC98-8277B72187A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Iedzīvotāju daļa, kas nenomirst pirmajos 5 dzīves gados</c:v>
                </c:pt>
              </c:strCache>
            </c:strRef>
          </c:tx>
          <c:spPr>
            <a:solidFill>
              <a:srgbClr val="F6CA72"/>
            </a:solidFill>
            <a:ln w="25400">
              <a:noFill/>
            </a:ln>
            <a:effectLst/>
          </c:spPr>
          <c:cat>
            <c:numRef>
              <c:f>Sheet1!$A$2:$A$65</c:f>
              <c:numCache>
                <c:formatCode>General</c:formatCode>
                <c:ptCount val="64"/>
                <c:pt idx="0">
                  <c:v>1800</c:v>
                </c:pt>
                <c:pt idx="1">
                  <c:v>1820</c:v>
                </c:pt>
                <c:pt idx="2">
                  <c:v>1840</c:v>
                </c:pt>
                <c:pt idx="3">
                  <c:v>1860</c:v>
                </c:pt>
                <c:pt idx="4">
                  <c:v>1880</c:v>
                </c:pt>
                <c:pt idx="5">
                  <c:v>1900</c:v>
                </c:pt>
                <c:pt idx="6">
                  <c:v>1920</c:v>
                </c:pt>
                <c:pt idx="7">
                  <c:v>1940</c:v>
                </c:pt>
                <c:pt idx="8">
                  <c:v>1960</c:v>
                </c:pt>
                <c:pt idx="9">
                  <c:v>1961</c:v>
                </c:pt>
                <c:pt idx="10">
                  <c:v>1962</c:v>
                </c:pt>
                <c:pt idx="11">
                  <c:v>1963</c:v>
                </c:pt>
                <c:pt idx="12">
                  <c:v>1964</c:v>
                </c:pt>
                <c:pt idx="13">
                  <c:v>1965</c:v>
                </c:pt>
                <c:pt idx="14">
                  <c:v>1966</c:v>
                </c:pt>
                <c:pt idx="15">
                  <c:v>1967</c:v>
                </c:pt>
                <c:pt idx="16">
                  <c:v>1968</c:v>
                </c:pt>
                <c:pt idx="17">
                  <c:v>1969</c:v>
                </c:pt>
                <c:pt idx="18">
                  <c:v>1970</c:v>
                </c:pt>
                <c:pt idx="19">
                  <c:v>1971</c:v>
                </c:pt>
                <c:pt idx="20">
                  <c:v>1972</c:v>
                </c:pt>
                <c:pt idx="21">
                  <c:v>1973</c:v>
                </c:pt>
                <c:pt idx="22">
                  <c:v>1974</c:v>
                </c:pt>
                <c:pt idx="23" formatCode="@">
                  <c:v>1975</c:v>
                </c:pt>
                <c:pt idx="24" formatCode="@">
                  <c:v>1976</c:v>
                </c:pt>
                <c:pt idx="25" formatCode="@">
                  <c:v>1977</c:v>
                </c:pt>
                <c:pt idx="26" formatCode="@">
                  <c:v>1978</c:v>
                </c:pt>
                <c:pt idx="27" formatCode="@">
                  <c:v>1979</c:v>
                </c:pt>
                <c:pt idx="28" formatCode="@">
                  <c:v>1980</c:v>
                </c:pt>
                <c:pt idx="29" formatCode="@">
                  <c:v>1981</c:v>
                </c:pt>
                <c:pt idx="30" formatCode="@">
                  <c:v>1982</c:v>
                </c:pt>
                <c:pt idx="31" formatCode="@">
                  <c:v>1983</c:v>
                </c:pt>
                <c:pt idx="32" formatCode="@">
                  <c:v>1984</c:v>
                </c:pt>
                <c:pt idx="33" formatCode="@">
                  <c:v>1985</c:v>
                </c:pt>
                <c:pt idx="34" formatCode="@">
                  <c:v>1986</c:v>
                </c:pt>
                <c:pt idx="35" formatCode="@">
                  <c:v>1987</c:v>
                </c:pt>
                <c:pt idx="36" formatCode="@">
                  <c:v>1988</c:v>
                </c:pt>
                <c:pt idx="37" formatCode="@">
                  <c:v>1989</c:v>
                </c:pt>
                <c:pt idx="38" formatCode="@">
                  <c:v>1990</c:v>
                </c:pt>
                <c:pt idx="39" formatCode="@">
                  <c:v>1991</c:v>
                </c:pt>
                <c:pt idx="40" formatCode="@">
                  <c:v>1992</c:v>
                </c:pt>
                <c:pt idx="41" formatCode="@">
                  <c:v>1993</c:v>
                </c:pt>
                <c:pt idx="42" formatCode="@">
                  <c:v>1994</c:v>
                </c:pt>
                <c:pt idx="43" formatCode="@">
                  <c:v>1995</c:v>
                </c:pt>
                <c:pt idx="44" formatCode="@">
                  <c:v>1996</c:v>
                </c:pt>
                <c:pt idx="45" formatCode="@">
                  <c:v>1997</c:v>
                </c:pt>
                <c:pt idx="46" formatCode="@">
                  <c:v>1998</c:v>
                </c:pt>
                <c:pt idx="47" formatCode="@">
                  <c:v>1999</c:v>
                </c:pt>
                <c:pt idx="48" formatCode="@">
                  <c:v>2000</c:v>
                </c:pt>
                <c:pt idx="49" formatCode="@">
                  <c:v>2001</c:v>
                </c:pt>
                <c:pt idx="50" formatCode="@">
                  <c:v>2002</c:v>
                </c:pt>
                <c:pt idx="51" formatCode="@">
                  <c:v>2003</c:v>
                </c:pt>
                <c:pt idx="52" formatCode="@">
                  <c:v>2004</c:v>
                </c:pt>
                <c:pt idx="53" formatCode="@">
                  <c:v>2005</c:v>
                </c:pt>
                <c:pt idx="54" formatCode="@">
                  <c:v>2006</c:v>
                </c:pt>
                <c:pt idx="55" formatCode="@">
                  <c:v>2007</c:v>
                </c:pt>
                <c:pt idx="56" formatCode="@">
                  <c:v>2008</c:v>
                </c:pt>
                <c:pt idx="57" formatCode="@">
                  <c:v>2009</c:v>
                </c:pt>
                <c:pt idx="58" formatCode="@">
                  <c:v>2010</c:v>
                </c:pt>
                <c:pt idx="59" formatCode="@">
                  <c:v>2011</c:v>
                </c:pt>
                <c:pt idx="60" formatCode="@">
                  <c:v>2012</c:v>
                </c:pt>
                <c:pt idx="61" formatCode="@">
                  <c:v>2013</c:v>
                </c:pt>
                <c:pt idx="62" formatCode="@">
                  <c:v>2014</c:v>
                </c:pt>
                <c:pt idx="63" formatCode="@">
                  <c:v>2015</c:v>
                </c:pt>
              </c:numCache>
            </c:numRef>
          </c:cat>
          <c:val>
            <c:numRef>
              <c:f>Sheet1!$C$2:$C$65</c:f>
              <c:numCache>
                <c:formatCode>General</c:formatCode>
                <c:ptCount val="64"/>
                <c:pt idx="0">
                  <c:v>56.7</c:v>
                </c:pt>
                <c:pt idx="1">
                  <c:v>57.3</c:v>
                </c:pt>
                <c:pt idx="2">
                  <c:v>59.6</c:v>
                </c:pt>
                <c:pt idx="3">
                  <c:v>58.6</c:v>
                </c:pt>
                <c:pt idx="4">
                  <c:v>62</c:v>
                </c:pt>
                <c:pt idx="5">
                  <c:v>63.8</c:v>
                </c:pt>
                <c:pt idx="6">
                  <c:v>67.900000000000006</c:v>
                </c:pt>
                <c:pt idx="7">
                  <c:v>76.099999999999994</c:v>
                </c:pt>
                <c:pt idx="8">
                  <c:v>81.5</c:v>
                </c:pt>
                <c:pt idx="9">
                  <c:v>81.96</c:v>
                </c:pt>
                <c:pt idx="10">
                  <c:v>82.29</c:v>
                </c:pt>
                <c:pt idx="11">
                  <c:v>82.59</c:v>
                </c:pt>
                <c:pt idx="12">
                  <c:v>82.48</c:v>
                </c:pt>
                <c:pt idx="13">
                  <c:v>82.72</c:v>
                </c:pt>
                <c:pt idx="14">
                  <c:v>82.88</c:v>
                </c:pt>
                <c:pt idx="15">
                  <c:v>83.11</c:v>
                </c:pt>
                <c:pt idx="16">
                  <c:v>83.63</c:v>
                </c:pt>
                <c:pt idx="17">
                  <c:v>85.02</c:v>
                </c:pt>
                <c:pt idx="18">
                  <c:v>85.51</c:v>
                </c:pt>
                <c:pt idx="19">
                  <c:v>85.86</c:v>
                </c:pt>
                <c:pt idx="20">
                  <c:v>86.17</c:v>
                </c:pt>
                <c:pt idx="21">
                  <c:v>86.49</c:v>
                </c:pt>
                <c:pt idx="22">
                  <c:v>86.8</c:v>
                </c:pt>
                <c:pt idx="23">
                  <c:v>87.06</c:v>
                </c:pt>
                <c:pt idx="24">
                  <c:v>87.34</c:v>
                </c:pt>
                <c:pt idx="25">
                  <c:v>87.61</c:v>
                </c:pt>
                <c:pt idx="26">
                  <c:v>87.86</c:v>
                </c:pt>
                <c:pt idx="27">
                  <c:v>88.1</c:v>
                </c:pt>
                <c:pt idx="28">
                  <c:v>88.36</c:v>
                </c:pt>
                <c:pt idx="29">
                  <c:v>88.67</c:v>
                </c:pt>
                <c:pt idx="30">
                  <c:v>88.97</c:v>
                </c:pt>
                <c:pt idx="31">
                  <c:v>89.27</c:v>
                </c:pt>
                <c:pt idx="32">
                  <c:v>89.59</c:v>
                </c:pt>
                <c:pt idx="33">
                  <c:v>89.88</c:v>
                </c:pt>
                <c:pt idx="34">
                  <c:v>90.14</c:v>
                </c:pt>
                <c:pt idx="35">
                  <c:v>90.38</c:v>
                </c:pt>
                <c:pt idx="36">
                  <c:v>90.6</c:v>
                </c:pt>
                <c:pt idx="37">
                  <c:v>90.79</c:v>
                </c:pt>
                <c:pt idx="38">
                  <c:v>90.94</c:v>
                </c:pt>
                <c:pt idx="39">
                  <c:v>91.08</c:v>
                </c:pt>
                <c:pt idx="40">
                  <c:v>91.18</c:v>
                </c:pt>
                <c:pt idx="41">
                  <c:v>91.27</c:v>
                </c:pt>
                <c:pt idx="42">
                  <c:v>91.35</c:v>
                </c:pt>
                <c:pt idx="43">
                  <c:v>91.47</c:v>
                </c:pt>
                <c:pt idx="44">
                  <c:v>91.6</c:v>
                </c:pt>
                <c:pt idx="45">
                  <c:v>91.75</c:v>
                </c:pt>
                <c:pt idx="46">
                  <c:v>91.94</c:v>
                </c:pt>
                <c:pt idx="47">
                  <c:v>92.17</c:v>
                </c:pt>
                <c:pt idx="48">
                  <c:v>92.41</c:v>
                </c:pt>
                <c:pt idx="49">
                  <c:v>92.66</c:v>
                </c:pt>
                <c:pt idx="50">
                  <c:v>92.93</c:v>
                </c:pt>
                <c:pt idx="51">
                  <c:v>93.21</c:v>
                </c:pt>
                <c:pt idx="52">
                  <c:v>93.45</c:v>
                </c:pt>
                <c:pt idx="53">
                  <c:v>93.74</c:v>
                </c:pt>
                <c:pt idx="54">
                  <c:v>93.99</c:v>
                </c:pt>
                <c:pt idx="55">
                  <c:v>94.22</c:v>
                </c:pt>
                <c:pt idx="56">
                  <c:v>94.42</c:v>
                </c:pt>
                <c:pt idx="57">
                  <c:v>94.65</c:v>
                </c:pt>
                <c:pt idx="58">
                  <c:v>94.83</c:v>
                </c:pt>
                <c:pt idx="59">
                  <c:v>95.06</c:v>
                </c:pt>
                <c:pt idx="60">
                  <c:v>95.26</c:v>
                </c:pt>
                <c:pt idx="61">
                  <c:v>95.44</c:v>
                </c:pt>
                <c:pt idx="62">
                  <c:v>95.61</c:v>
                </c:pt>
                <c:pt idx="63">
                  <c:v>95.75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B1-4291-BC98-8277B7218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3263816"/>
        <c:axId val="463262176"/>
      </c:areaChart>
      <c:dateAx>
        <c:axId val="4632638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63262176"/>
        <c:crosses val="autoZero"/>
        <c:auto val="0"/>
        <c:lblOffset val="100"/>
        <c:baseTimeUnit val="days"/>
        <c:majorUnit val="40"/>
        <c:majorTimeUnit val="days"/>
        <c:minorUnit val="1"/>
        <c:minorTimeUnit val="days"/>
      </c:dateAx>
      <c:valAx>
        <c:axId val="46326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63263816"/>
        <c:crosses val="autoZero"/>
        <c:crossBetween val="midCat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"/>
          <c:y val="0.75807684254245433"/>
          <c:w val="1"/>
          <c:h val="0.2072982510335595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lnSpc>
              <a:spcPct val="90000"/>
            </a:lnSpc>
            <a:defRPr sz="14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57127514932204E-2"/>
          <c:y val="3.8331098928813201E-2"/>
          <c:w val="0.76236939281878735"/>
          <c:h val="0.81232171709463352"/>
        </c:manualLayout>
      </c:layout>
      <c:lineChart>
        <c:grouping val="standar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Lietuva (78%)</c:v>
                </c:pt>
              </c:strCache>
            </c:strRef>
          </c:tx>
          <c:spPr>
            <a:ln w="38100" cap="rnd">
              <a:solidFill>
                <a:srgbClr val="F6CA72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Sheet1!$B$2:$X$2</c:f>
              <c:numCache>
                <c:formatCode>#,##0.0</c:formatCode>
                <c:ptCount val="23"/>
                <c:pt idx="0">
                  <c:v>100</c:v>
                </c:pt>
                <c:pt idx="1">
                  <c:v>105.1499590040133</c:v>
                </c:pt>
                <c:pt idx="2">
                  <c:v>113.8704526820006</c:v>
                </c:pt>
                <c:pt idx="3">
                  <c:v>122.37345186208087</c:v>
                </c:pt>
                <c:pt idx="4">
                  <c:v>120.98476675441246</c:v>
                </c:pt>
                <c:pt idx="5">
                  <c:v>125.62033400940749</c:v>
                </c:pt>
                <c:pt idx="6">
                  <c:v>133.81694213092823</c:v>
                </c:pt>
                <c:pt idx="7">
                  <c:v>142.86367755577609</c:v>
                </c:pt>
                <c:pt idx="8">
                  <c:v>157.91913002200832</c:v>
                </c:pt>
                <c:pt idx="9">
                  <c:v>168.26306477365895</c:v>
                </c:pt>
                <c:pt idx="10">
                  <c:v>181.26612868424459</c:v>
                </c:pt>
                <c:pt idx="11">
                  <c:v>194.69123548957839</c:v>
                </c:pt>
                <c:pt idx="12">
                  <c:v>216.27670133344841</c:v>
                </c:pt>
                <c:pt idx="13">
                  <c:v>221.96003970137662</c:v>
                </c:pt>
                <c:pt idx="14">
                  <c:v>189.0786691408104</c:v>
                </c:pt>
                <c:pt idx="15">
                  <c:v>192.17882880939021</c:v>
                </c:pt>
                <c:pt idx="16">
                  <c:v>203.79320761230738</c:v>
                </c:pt>
                <c:pt idx="17">
                  <c:v>211.59193889440292</c:v>
                </c:pt>
                <c:pt idx="18">
                  <c:v>218.99451948388207</c:v>
                </c:pt>
                <c:pt idx="19">
                  <c:v>226.74146636171406</c:v>
                </c:pt>
                <c:pt idx="20">
                  <c:v>231.32352306563669</c:v>
                </c:pt>
                <c:pt idx="21">
                  <c:v>236.76692702714365</c:v>
                </c:pt>
                <c:pt idx="22">
                  <c:v>246.56885168083545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215-4F68-BC99-A84B2F7E68F0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Igaunija (77%)</c:v>
                </c:pt>
              </c:strCache>
            </c:strRef>
          </c:tx>
          <c:spPr>
            <a:ln w="38100" cap="rnd">
              <a:solidFill>
                <a:srgbClr val="3A3A96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Sheet1!$B$3:$X$3</c:f>
              <c:numCache>
                <c:formatCode>#,##0.0</c:formatCode>
                <c:ptCount val="23"/>
                <c:pt idx="0">
                  <c:v>100</c:v>
                </c:pt>
                <c:pt idx="1">
                  <c:v>105.32481721153037</c:v>
                </c:pt>
                <c:pt idx="2">
                  <c:v>117.75107151861501</c:v>
                </c:pt>
                <c:pt idx="3">
                  <c:v>122.60021850575677</c:v>
                </c:pt>
                <c:pt idx="4">
                  <c:v>121.54971005966887</c:v>
                </c:pt>
                <c:pt idx="5">
                  <c:v>134.39448693167492</c:v>
                </c:pt>
                <c:pt idx="6">
                  <c:v>142.90108412471636</c:v>
                </c:pt>
                <c:pt idx="7">
                  <c:v>151.58416673670058</c:v>
                </c:pt>
                <c:pt idx="8">
                  <c:v>162.82544751659805</c:v>
                </c:pt>
                <c:pt idx="9">
                  <c:v>173.07504832338856</c:v>
                </c:pt>
                <c:pt idx="10">
                  <c:v>189.29826035801332</c:v>
                </c:pt>
                <c:pt idx="11">
                  <c:v>208.74191108496521</c:v>
                </c:pt>
                <c:pt idx="12">
                  <c:v>224.91637952769148</c:v>
                </c:pt>
                <c:pt idx="13">
                  <c:v>212.72711992604431</c:v>
                </c:pt>
                <c:pt idx="14">
                  <c:v>181.40516009748725</c:v>
                </c:pt>
                <c:pt idx="15">
                  <c:v>185.50298344398695</c:v>
                </c:pt>
                <c:pt idx="16">
                  <c:v>199.59492394318855</c:v>
                </c:pt>
                <c:pt idx="17">
                  <c:v>208.19228506597199</c:v>
                </c:pt>
                <c:pt idx="18">
                  <c:v>212.2245566854358</c:v>
                </c:pt>
                <c:pt idx="19">
                  <c:v>218.35448357004799</c:v>
                </c:pt>
                <c:pt idx="20">
                  <c:v>222.50441213547364</c:v>
                </c:pt>
                <c:pt idx="21">
                  <c:v>230.26808975544171</c:v>
                </c:pt>
                <c:pt idx="22">
                  <c:v>241.45054206235829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215-4F68-BC99-A84B2F7E68F0}"/>
            </c:ext>
          </c:extLst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Polija (70%)</c:v>
                </c:pt>
              </c:strCache>
            </c:strRef>
          </c:tx>
          <c:spPr>
            <a:ln w="28575" cap="rnd">
              <a:solidFill>
                <a:srgbClr val="186A31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Sheet1!$B$4:$X$4</c:f>
              <c:numCache>
                <c:formatCode>#,##0.0</c:formatCode>
                <c:ptCount val="23"/>
                <c:pt idx="0">
                  <c:v>100</c:v>
                </c:pt>
                <c:pt idx="1">
                  <c:v>106.05660416562266</c:v>
                </c:pt>
                <c:pt idx="2">
                  <c:v>112.90729466750919</c:v>
                </c:pt>
                <c:pt idx="3">
                  <c:v>118.11762304549282</c:v>
                </c:pt>
                <c:pt idx="4">
                  <c:v>123.60099881076498</c:v>
                </c:pt>
                <c:pt idx="5">
                  <c:v>129.23660399450975</c:v>
                </c:pt>
                <c:pt idx="6">
                  <c:v>130.84946582202056</c:v>
                </c:pt>
                <c:pt idx="7">
                  <c:v>133.52090572531731</c:v>
                </c:pt>
                <c:pt idx="8">
                  <c:v>138.27754032460132</c:v>
                </c:pt>
                <c:pt idx="9">
                  <c:v>145.37891130604413</c:v>
                </c:pt>
                <c:pt idx="10">
                  <c:v>150.45797160258289</c:v>
                </c:pt>
                <c:pt idx="11">
                  <c:v>159.75576070097654</c:v>
                </c:pt>
                <c:pt idx="12">
                  <c:v>170.99427627164434</c:v>
                </c:pt>
                <c:pt idx="13">
                  <c:v>178.26089347851868</c:v>
                </c:pt>
                <c:pt idx="14">
                  <c:v>183.28831432961005</c:v>
                </c:pt>
                <c:pt idx="15">
                  <c:v>189.89938558226686</c:v>
                </c:pt>
                <c:pt idx="16">
                  <c:v>199.42707715849832</c:v>
                </c:pt>
                <c:pt idx="17">
                  <c:v>202.63367282958498</c:v>
                </c:pt>
                <c:pt idx="18">
                  <c:v>205.45416433932681</c:v>
                </c:pt>
                <c:pt idx="19">
                  <c:v>212.27203782085215</c:v>
                </c:pt>
                <c:pt idx="20">
                  <c:v>220.42104787129378</c:v>
                </c:pt>
                <c:pt idx="21">
                  <c:v>227.17163729431317</c:v>
                </c:pt>
                <c:pt idx="22">
                  <c:v>238.08894940312146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215-4F68-BC99-A84B2F7E68F0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Latvija (67%)</c:v>
                </c:pt>
              </c:strCache>
            </c:strRef>
          </c:tx>
          <c:spPr>
            <a:ln w="38100" cap="rnd" cmpd="sng">
              <a:solidFill>
                <a:srgbClr val="E34B2D"/>
              </a:solidFill>
              <a:prstDash val="solid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Sheet1!$B$5:$X$5</c:f>
              <c:numCache>
                <c:formatCode>#,##0.0</c:formatCode>
                <c:ptCount val="23"/>
                <c:pt idx="0">
                  <c:v>100</c:v>
                </c:pt>
                <c:pt idx="1">
                  <c:v>102.358739414133</c:v>
                </c:pt>
                <c:pt idx="2">
                  <c:v>111.54518950437318</c:v>
                </c:pt>
                <c:pt idx="3">
                  <c:v>118.8199361377204</c:v>
                </c:pt>
                <c:pt idx="4">
                  <c:v>121.93113980285995</c:v>
                </c:pt>
                <c:pt idx="5">
                  <c:v>128.5242260169374</c:v>
                </c:pt>
                <c:pt idx="6">
                  <c:v>136.82909898653341</c:v>
                </c:pt>
                <c:pt idx="7">
                  <c:v>146.5472719700125</c:v>
                </c:pt>
                <c:pt idx="8">
                  <c:v>158.90184645286689</c:v>
                </c:pt>
                <c:pt idx="9">
                  <c:v>172.1477162293489</c:v>
                </c:pt>
                <c:pt idx="10">
                  <c:v>190.56226572261562</c:v>
                </c:pt>
                <c:pt idx="11">
                  <c:v>213.21949187838405</c:v>
                </c:pt>
                <c:pt idx="12">
                  <c:v>234.49673747049843</c:v>
                </c:pt>
                <c:pt idx="13">
                  <c:v>226.17798139664032</c:v>
                </c:pt>
                <c:pt idx="14">
                  <c:v>193.60405386644453</c:v>
                </c:pt>
                <c:pt idx="15">
                  <c:v>185.97528807441341</c:v>
                </c:pt>
                <c:pt idx="16">
                  <c:v>197.84256559766763</c:v>
                </c:pt>
                <c:pt idx="17">
                  <c:v>205.82396223795641</c:v>
                </c:pt>
                <c:pt idx="18">
                  <c:v>210.82604470359573</c:v>
                </c:pt>
                <c:pt idx="19">
                  <c:v>214.74385672636404</c:v>
                </c:pt>
                <c:pt idx="20">
                  <c:v>221.12453144523121</c:v>
                </c:pt>
                <c:pt idx="21">
                  <c:v>225.68929612661398</c:v>
                </c:pt>
                <c:pt idx="22">
                  <c:v>236.15299180896855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215-4F68-BC99-A84B2F7E68F0}"/>
            </c:ext>
          </c:extLst>
        </c:ser>
        <c:ser>
          <c:idx val="4"/>
          <c:order val="4"/>
          <c:tx>
            <c:strRef>
              <c:f>Sheet1!$A$6</c:f>
              <c:strCache>
                <c:ptCount val="1"/>
                <c:pt idx="0">
                  <c:v>Slovākija (77%)</c:v>
                </c:pt>
              </c:strCache>
            </c:strRef>
          </c:tx>
          <c:spPr>
            <a:ln w="28575" cap="rnd">
              <a:solidFill>
                <a:srgbClr val="4D89BB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Sheet1!$B$6:$X$6</c:f>
              <c:numCache>
                <c:formatCode>#,##0.0</c:formatCode>
                <c:ptCount val="23"/>
                <c:pt idx="0">
                  <c:v>100</c:v>
                </c:pt>
                <c:pt idx="1">
                  <c:v>106.75677243459599</c:v>
                </c:pt>
                <c:pt idx="2">
                  <c:v>113.23433300462133</c:v>
                </c:pt>
                <c:pt idx="3">
                  <c:v>117.77713324438776</c:v>
                </c:pt>
                <c:pt idx="4">
                  <c:v>117.53581994315218</c:v>
                </c:pt>
                <c:pt idx="5">
                  <c:v>118.95817622831954</c:v>
                </c:pt>
                <c:pt idx="6">
                  <c:v>122.9034940155075</c:v>
                </c:pt>
                <c:pt idx="7">
                  <c:v>128.4618210646403</c:v>
                </c:pt>
                <c:pt idx="8">
                  <c:v>135.42278167720485</c:v>
                </c:pt>
                <c:pt idx="9">
                  <c:v>142.54461782392644</c:v>
                </c:pt>
                <c:pt idx="10">
                  <c:v>152.16775915076292</c:v>
                </c:pt>
                <c:pt idx="11">
                  <c:v>165.03045420268009</c:v>
                </c:pt>
                <c:pt idx="12">
                  <c:v>182.85283369104948</c:v>
                </c:pt>
                <c:pt idx="13">
                  <c:v>193.14693427693035</c:v>
                </c:pt>
                <c:pt idx="14">
                  <c:v>182.67378231529295</c:v>
                </c:pt>
                <c:pt idx="15">
                  <c:v>191.88351992574988</c:v>
                </c:pt>
                <c:pt idx="16">
                  <c:v>197.29295976178062</c:v>
                </c:pt>
                <c:pt idx="17">
                  <c:v>200.56229092948178</c:v>
                </c:pt>
                <c:pt idx="18">
                  <c:v>203.55202351257824</c:v>
                </c:pt>
                <c:pt idx="19">
                  <c:v>209.15056944525028</c:v>
                </c:pt>
                <c:pt idx="20">
                  <c:v>217.88232109364444</c:v>
                </c:pt>
                <c:pt idx="21">
                  <c:v>224.69168745286868</c:v>
                </c:pt>
                <c:pt idx="22">
                  <c:v>231.85567608329967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215-4F68-BC99-A84B2F7E68F0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Rumānija (63%)</c:v>
                </c:pt>
              </c:strCache>
            </c:strRef>
          </c:tx>
          <c:spPr>
            <a:ln w="28575" cap="rnd">
              <a:solidFill>
                <a:srgbClr val="8B7DC5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Sheet1!$B$7:$X$7</c:f>
              <c:numCache>
                <c:formatCode>#,##0.0</c:formatCode>
                <c:ptCount val="23"/>
                <c:pt idx="0">
                  <c:v>100</c:v>
                </c:pt>
                <c:pt idx="1">
                  <c:v>103.86979136989312</c:v>
                </c:pt>
                <c:pt idx="2">
                  <c:v>98.867227246457034</c:v>
                </c:pt>
                <c:pt idx="3">
                  <c:v>96.803555584498042</c:v>
                </c:pt>
                <c:pt idx="4">
                  <c:v>96.414948432628677</c:v>
                </c:pt>
                <c:pt idx="5">
                  <c:v>98.724124738500109</c:v>
                </c:pt>
                <c:pt idx="6">
                  <c:v>104.24472319677002</c:v>
                </c:pt>
                <c:pt idx="7">
                  <c:v>109.64908139260393</c:v>
                </c:pt>
                <c:pt idx="8">
                  <c:v>115.70627355534032</c:v>
                </c:pt>
                <c:pt idx="9">
                  <c:v>125.37782155328901</c:v>
                </c:pt>
                <c:pt idx="10">
                  <c:v>130.60847056142094</c:v>
                </c:pt>
                <c:pt idx="11">
                  <c:v>141.12967952527086</c:v>
                </c:pt>
                <c:pt idx="12">
                  <c:v>150.81653086309208</c:v>
                </c:pt>
                <c:pt idx="13">
                  <c:v>163.27377512230464</c:v>
                </c:pt>
                <c:pt idx="14">
                  <c:v>153.62355411928465</c:v>
                </c:pt>
                <c:pt idx="15">
                  <c:v>149.30443064249607</c:v>
                </c:pt>
                <c:pt idx="16">
                  <c:v>152.30111763221515</c:v>
                </c:pt>
                <c:pt idx="17">
                  <c:v>155.46467614713998</c:v>
                </c:pt>
                <c:pt idx="18">
                  <c:v>160.92861968758399</c:v>
                </c:pt>
                <c:pt idx="19">
                  <c:v>166.41747185569281</c:v>
                </c:pt>
                <c:pt idx="20">
                  <c:v>172.86034074351443</c:v>
                </c:pt>
                <c:pt idx="21">
                  <c:v>181.15914659459989</c:v>
                </c:pt>
                <c:pt idx="22">
                  <c:v>194.31122760462031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215-4F68-BC99-A84B2F7E68F0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Slovēnija (85%)</c:v>
                </c:pt>
              </c:strCache>
            </c:strRef>
          </c:tx>
          <c:spPr>
            <a:ln w="28575" cap="rnd">
              <a:solidFill>
                <a:srgbClr val="3F6B85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Sheet1!$B$8:$X$8</c:f>
              <c:numCache>
                <c:formatCode>#,##0.0</c:formatCode>
                <c:ptCount val="23"/>
                <c:pt idx="0">
                  <c:v>100</c:v>
                </c:pt>
                <c:pt idx="1">
                  <c:v>103.51639509153088</c:v>
                </c:pt>
                <c:pt idx="2">
                  <c:v>108.81060148863408</c:v>
                </c:pt>
                <c:pt idx="3">
                  <c:v>112.38583785958559</c:v>
                </c:pt>
                <c:pt idx="4">
                  <c:v>118.31321665660833</c:v>
                </c:pt>
                <c:pt idx="5">
                  <c:v>123.22973244819954</c:v>
                </c:pt>
                <c:pt idx="6">
                  <c:v>126.86431301548984</c:v>
                </c:pt>
                <c:pt idx="7">
                  <c:v>131.73104003218668</c:v>
                </c:pt>
                <c:pt idx="8">
                  <c:v>135.47475357071013</c:v>
                </c:pt>
                <c:pt idx="9">
                  <c:v>141.37044860189098</c:v>
                </c:pt>
                <c:pt idx="10">
                  <c:v>147.02977268155306</c:v>
                </c:pt>
                <c:pt idx="11">
                  <c:v>155.34550392275202</c:v>
                </c:pt>
                <c:pt idx="12">
                  <c:v>166.12904848119095</c:v>
                </c:pt>
                <c:pt idx="13">
                  <c:v>171.61184872259108</c:v>
                </c:pt>
                <c:pt idx="14">
                  <c:v>158.23073828203582</c:v>
                </c:pt>
                <c:pt idx="15">
                  <c:v>160.18909676121507</c:v>
                </c:pt>
                <c:pt idx="16">
                  <c:v>161.22912894789783</c:v>
                </c:pt>
                <c:pt idx="17">
                  <c:v>156.92516596258301</c:v>
                </c:pt>
                <c:pt idx="18">
                  <c:v>155.14886340776505</c:v>
                </c:pt>
                <c:pt idx="19">
                  <c:v>159.72641319653997</c:v>
                </c:pt>
                <c:pt idx="20">
                  <c:v>163.40776503721588</c:v>
                </c:pt>
                <c:pt idx="21">
                  <c:v>168.42134379400525</c:v>
                </c:pt>
                <c:pt idx="22">
                  <c:v>176.64152082076041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215-4F68-BC99-A84B2F7E68F0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Čehija (89%)</c:v>
                </c:pt>
              </c:strCache>
            </c:strRef>
          </c:tx>
          <c:spPr>
            <a:ln w="28575" cap="rnd">
              <a:solidFill>
                <a:srgbClr val="F78D4B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Sheet1!$B$9:$X$9</c:f>
              <c:numCache>
                <c:formatCode>#,##0.0</c:formatCode>
                <c:ptCount val="23"/>
                <c:pt idx="0">
                  <c:v>100</c:v>
                </c:pt>
                <c:pt idx="1">
                  <c:v>104.22276038404968</c:v>
                </c:pt>
                <c:pt idx="2">
                  <c:v>103.6030296338931</c:v>
                </c:pt>
                <c:pt idx="3">
                  <c:v>103.26239491666335</c:v>
                </c:pt>
                <c:pt idx="4">
                  <c:v>104.7419779498448</c:v>
                </c:pt>
                <c:pt idx="5">
                  <c:v>109.21113439927989</c:v>
                </c:pt>
                <c:pt idx="6">
                  <c:v>112.38773715017975</c:v>
                </c:pt>
                <c:pt idx="7">
                  <c:v>114.24499877525953</c:v>
                </c:pt>
                <c:pt idx="8">
                  <c:v>118.36121277060431</c:v>
                </c:pt>
                <c:pt idx="9">
                  <c:v>124.16865460749783</c:v>
                </c:pt>
                <c:pt idx="10">
                  <c:v>132.28126315992697</c:v>
                </c:pt>
                <c:pt idx="11">
                  <c:v>141.34711799861719</c:v>
                </c:pt>
                <c:pt idx="12">
                  <c:v>149.26630201979617</c:v>
                </c:pt>
                <c:pt idx="13">
                  <c:v>153.27005708617952</c:v>
                </c:pt>
                <c:pt idx="14">
                  <c:v>145.90918579494107</c:v>
                </c:pt>
                <c:pt idx="15">
                  <c:v>149.22624154295585</c:v>
                </c:pt>
                <c:pt idx="16">
                  <c:v>151.87928282093333</c:v>
                </c:pt>
                <c:pt idx="17">
                  <c:v>150.66443679434138</c:v>
                </c:pt>
                <c:pt idx="18">
                  <c:v>149.93574637374257</c:v>
                </c:pt>
                <c:pt idx="19">
                  <c:v>154.00671133651167</c:v>
                </c:pt>
                <c:pt idx="20">
                  <c:v>162.18327185498111</c:v>
                </c:pt>
                <c:pt idx="21">
                  <c:v>166.15758488416856</c:v>
                </c:pt>
                <c:pt idx="22">
                  <c:v>173.2784553066256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A215-4F68-BC99-A84B2F7E68F0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Bulgārija (49%)</c:v>
                </c:pt>
              </c:strCache>
            </c:strRef>
          </c:tx>
          <c:spPr>
            <a:ln w="28575" cap="rnd">
              <a:solidFill>
                <a:srgbClr val="85993D"/>
              </a:solidFill>
              <a:prstDash val="sysDash"/>
              <a:round/>
            </a:ln>
            <a:effectLst/>
          </c:spPr>
          <c:marker>
            <c:symbol val="none"/>
          </c:marker>
          <c:dPt>
            <c:idx val="5"/>
            <c:marker>
              <c:symbol val="none"/>
            </c:marker>
            <c:bubble3D val="0"/>
            <c:spPr>
              <a:ln w="28575" cap="rnd">
                <a:solidFill>
                  <a:srgbClr val="85993D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9-A215-4F68-BC99-A84B2F7E68F0}"/>
              </c:ext>
            </c:extLst>
          </c:dPt>
          <c:dPt>
            <c:idx val="15"/>
            <c:marker>
              <c:symbol val="none"/>
            </c:marker>
            <c:bubble3D val="0"/>
            <c:spPr>
              <a:ln w="28575" cap="rnd">
                <a:solidFill>
                  <a:srgbClr val="85993D"/>
                </a:solidFill>
                <a:prstDash val="sysDash"/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B-A215-4F68-BC99-A84B2F7E68F0}"/>
              </c:ext>
            </c:extLst>
          </c:dPt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Sheet1!$B$10:$X$10</c:f>
              <c:numCache>
                <c:formatCode>#,##0.0</c:formatCode>
                <c:ptCount val="23"/>
                <c:pt idx="0">
                  <c:v>100</c:v>
                </c:pt>
                <c:pt idx="1">
                  <c:v>109.1723259548633</c:v>
                </c:pt>
                <c:pt idx="2">
                  <c:v>90.51807028760426</c:v>
                </c:pt>
                <c:pt idx="3">
                  <c:v>94.943138626970253</c:v>
                </c:pt>
                <c:pt idx="4">
                  <c:v>86.959892469329091</c:v>
                </c:pt>
                <c:pt idx="5">
                  <c:v>91.104555454312049</c:v>
                </c:pt>
                <c:pt idx="6">
                  <c:v>94.539395190318217</c:v>
                </c:pt>
                <c:pt idx="7">
                  <c:v>100.15253648541841</c:v>
                </c:pt>
                <c:pt idx="8">
                  <c:v>105.3166264769106</c:v>
                </c:pt>
                <c:pt idx="9">
                  <c:v>112.09417995277911</c:v>
                </c:pt>
                <c:pt idx="10">
                  <c:v>120.07943979339612</c:v>
                </c:pt>
                <c:pt idx="11">
                  <c:v>128.33402973202914</c:v>
                </c:pt>
                <c:pt idx="12">
                  <c:v>137.75907290035792</c:v>
                </c:pt>
                <c:pt idx="13">
                  <c:v>146.05494333999528</c:v>
                </c:pt>
                <c:pt idx="14">
                  <c:v>140.81735391988562</c:v>
                </c:pt>
                <c:pt idx="15">
                  <c:v>142.68152093475166</c:v>
                </c:pt>
                <c:pt idx="16">
                  <c:v>145.41408873294034</c:v>
                </c:pt>
                <c:pt idx="17">
                  <c:v>145.45889317915234</c:v>
                </c:pt>
                <c:pt idx="18">
                  <c:v>146.17727458077636</c:v>
                </c:pt>
                <c:pt idx="19">
                  <c:v>148.86352767052119</c:v>
                </c:pt>
                <c:pt idx="20">
                  <c:v>154.03063818647709</c:v>
                </c:pt>
                <c:pt idx="21">
                  <c:v>160.0943410474172</c:v>
                </c:pt>
                <c:pt idx="22">
                  <c:v>166.19630388489787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215-4F68-BC99-A84B2F7E68F0}"/>
            </c:ext>
          </c:extLst>
        </c:ser>
        <c:ser>
          <c:idx val="9"/>
          <c:order val="9"/>
          <c:tx>
            <c:strRef>
              <c:f>Sheet1!$A$11</c:f>
              <c:strCache>
                <c:ptCount val="1"/>
                <c:pt idx="0">
                  <c:v>Ungārija (68%)</c:v>
                </c:pt>
              </c:strCache>
            </c:strRef>
          </c:tx>
          <c:spPr>
            <a:ln w="28575" cap="rnd">
              <a:solidFill>
                <a:srgbClr val="1D55A7"/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Sheet1!$B$11:$X$11</c:f>
              <c:numCache>
                <c:formatCode>#,##0.0</c:formatCode>
                <c:ptCount val="23"/>
                <c:pt idx="0">
                  <c:v>100</c:v>
                </c:pt>
                <c:pt idx="1">
                  <c:v>100.01400659411566</c:v>
                </c:pt>
                <c:pt idx="2">
                  <c:v>103.35465797943078</c:v>
                </c:pt>
                <c:pt idx="3">
                  <c:v>107.73274159407632</c:v>
                </c:pt>
                <c:pt idx="4">
                  <c:v>111.16593092703194</c:v>
                </c:pt>
                <c:pt idx="5">
                  <c:v>115.8452350038951</c:v>
                </c:pt>
                <c:pt idx="6">
                  <c:v>120.29429585389076</c:v>
                </c:pt>
                <c:pt idx="7">
                  <c:v>125.74144456772346</c:v>
                </c:pt>
                <c:pt idx="8">
                  <c:v>130.58064414595185</c:v>
                </c:pt>
                <c:pt idx="9">
                  <c:v>137.11621538679447</c:v>
                </c:pt>
                <c:pt idx="10">
                  <c:v>143.13307051297184</c:v>
                </c:pt>
                <c:pt idx="11">
                  <c:v>148.64537349606167</c:v>
                </c:pt>
                <c:pt idx="12">
                  <c:v>149.27330956933662</c:v>
                </c:pt>
                <c:pt idx="13">
                  <c:v>150.54413257477401</c:v>
                </c:pt>
                <c:pt idx="14">
                  <c:v>140.60669011590855</c:v>
                </c:pt>
                <c:pt idx="15">
                  <c:v>141.5281351557644</c:v>
                </c:pt>
                <c:pt idx="16">
                  <c:v>143.87416098140591</c:v>
                </c:pt>
                <c:pt idx="17">
                  <c:v>141.52687613606861</c:v>
                </c:pt>
                <c:pt idx="18">
                  <c:v>144.48997899010888</c:v>
                </c:pt>
                <c:pt idx="19">
                  <c:v>150.59417860768164</c:v>
                </c:pt>
                <c:pt idx="20">
                  <c:v>155.91983192087065</c:v>
                </c:pt>
                <c:pt idx="21">
                  <c:v>159.47609042908971</c:v>
                </c:pt>
                <c:pt idx="22">
                  <c:v>166.07366838994994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D-A215-4F68-BC99-A84B2F7E68F0}"/>
            </c:ext>
          </c:extLst>
        </c:ser>
        <c:ser>
          <c:idx val="10"/>
          <c:order val="10"/>
          <c:tx>
            <c:strRef>
              <c:f>Sheet1!$A$12</c:f>
              <c:strCache>
                <c:ptCount val="1"/>
                <c:pt idx="0">
                  <c:v>Horvātija (61%)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prstDash val="sysDash"/>
              <a:round/>
            </a:ln>
            <a:effectLst/>
          </c:spPr>
          <c:marker>
            <c:symbol val="none"/>
          </c:marker>
          <c:cat>
            <c:strRef>
              <c:f>Sheet1!$B$1:$X$1</c:f>
              <c:strCache>
                <c:ptCount val="23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</c:strCache>
            </c:strRef>
          </c:cat>
          <c:val>
            <c:numRef>
              <c:f>Sheet1!$B$12:$X$12</c:f>
              <c:numCache>
                <c:formatCode>#,##0.0</c:formatCode>
                <c:ptCount val="23"/>
                <c:pt idx="0">
                  <c:v>100</c:v>
                </c:pt>
                <c:pt idx="1">
                  <c:v>105.87359665011356</c:v>
                </c:pt>
                <c:pt idx="2">
                  <c:v>112.90940703298654</c:v>
                </c:pt>
                <c:pt idx="3">
                  <c:v>115.01155759230944</c:v>
                </c:pt>
                <c:pt idx="4">
                  <c:v>113.93567282130307</c:v>
                </c:pt>
                <c:pt idx="5">
                  <c:v>118.23396762260528</c:v>
                </c:pt>
                <c:pt idx="6">
                  <c:v>122.31603661316153</c:v>
                </c:pt>
                <c:pt idx="7">
                  <c:v>128.74189657467656</c:v>
                </c:pt>
                <c:pt idx="8">
                  <c:v>135.92696731198239</c:v>
                </c:pt>
                <c:pt idx="9">
                  <c:v>141.24789724433114</c:v>
                </c:pt>
                <c:pt idx="10">
                  <c:v>147.05251140631492</c:v>
                </c:pt>
                <c:pt idx="11">
                  <c:v>154.2109573236408</c:v>
                </c:pt>
                <c:pt idx="12">
                  <c:v>162.35895905022002</c:v>
                </c:pt>
                <c:pt idx="13">
                  <c:v>165.66527760408889</c:v>
                </c:pt>
                <c:pt idx="14">
                  <c:v>153.58608086683958</c:v>
                </c:pt>
                <c:pt idx="15">
                  <c:v>151.32377798127385</c:v>
                </c:pt>
                <c:pt idx="16">
                  <c:v>150.80903146166224</c:v>
                </c:pt>
                <c:pt idx="17">
                  <c:v>147.33933333064394</c:v>
                </c:pt>
                <c:pt idx="18">
                  <c:v>146.6148155020997</c:v>
                </c:pt>
                <c:pt idx="19">
                  <c:v>146.48653227856013</c:v>
                </c:pt>
                <c:pt idx="20">
                  <c:v>150.00302554772495</c:v>
                </c:pt>
                <c:pt idx="21">
                  <c:v>155.30741581917709</c:v>
                </c:pt>
                <c:pt idx="22">
                  <c:v>159.84452718757183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E-A215-4F68-BC99-A84B2F7E68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95715296"/>
        <c:axId val="995710376"/>
      </c:lineChart>
      <c:catAx>
        <c:axId val="995715296"/>
        <c:scaling>
          <c:orientation val="minMax"/>
        </c:scaling>
        <c:delete val="0"/>
        <c:axPos val="b"/>
        <c:numFmt formatCode="#,##0.00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995710376"/>
        <c:crossesAt val="100"/>
        <c:auto val="1"/>
        <c:lblAlgn val="ctr"/>
        <c:lblOffset val="100"/>
        <c:tickLblSkip val="5"/>
        <c:tickMarkSkip val="4"/>
        <c:noMultiLvlLbl val="0"/>
      </c:catAx>
      <c:valAx>
        <c:axId val="995710376"/>
        <c:scaling>
          <c:orientation val="minMax"/>
          <c:max val="250"/>
          <c:min val="80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 w="9525"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995715296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</c:legendEntry>
      <c:layout>
        <c:manualLayout>
          <c:xMode val="edge"/>
          <c:yMode val="edge"/>
          <c:x val="0.81484863384139927"/>
          <c:y val="6.3879905665166214E-3"/>
          <c:w val="0.18515136615860084"/>
          <c:h val="0.972241114180879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2B3990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593082486781776E-2"/>
          <c:y val="3.5368297421641583E-2"/>
          <c:w val="0.88067673629270882"/>
          <c:h val="0.80908912810950251"/>
        </c:manualLayout>
      </c:layout>
      <c:bubble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Pozitīvs viedoklis par globalizāciju, %</c:v>
                </c:pt>
              </c:strCache>
            </c:strRef>
          </c:tx>
          <c:spPr>
            <a:solidFill>
              <a:srgbClr val="0472BB">
                <a:alpha val="69804"/>
              </a:srgbClr>
            </a:solidFill>
            <a:ln>
              <a:solidFill>
                <a:srgbClr val="444444"/>
              </a:solidFill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F6CA72">
                  <a:alpha val="82000"/>
                </a:srgbClr>
              </a:solidFill>
              <a:ln>
                <a:solidFill>
                  <a:srgbClr val="444444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A9-4873-AA8D-F3E2C8A431ED}"/>
              </c:ext>
            </c:extLst>
          </c:dPt>
          <c:trendline>
            <c:spPr>
              <a:ln w="19050" cap="rnd">
                <a:solidFill>
                  <a:srgbClr val="444444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xVal>
            <c:numRef>
              <c:f>Sheet1!$A$2:$A$20</c:f>
              <c:numCache>
                <c:formatCode>0.00</c:formatCode>
                <c:ptCount val="19"/>
                <c:pt idx="0">
                  <c:v>7.4452726214373905</c:v>
                </c:pt>
                <c:pt idx="1">
                  <c:v>3.160836906400339</c:v>
                </c:pt>
                <c:pt idx="2">
                  <c:v>-0.89692645731613041</c:v>
                </c:pt>
                <c:pt idx="3">
                  <c:v>4.431737682721069</c:v>
                </c:pt>
                <c:pt idx="4">
                  <c:v>2.4968615318323781</c:v>
                </c:pt>
                <c:pt idx="5">
                  <c:v>7.5792838063688164</c:v>
                </c:pt>
                <c:pt idx="6">
                  <c:v>7.747765664667412</c:v>
                </c:pt>
                <c:pt idx="7">
                  <c:v>6.6084765987432599</c:v>
                </c:pt>
                <c:pt idx="8">
                  <c:v>12.965283275520308</c:v>
                </c:pt>
                <c:pt idx="9">
                  <c:v>26.235897745730675</c:v>
                </c:pt>
                <c:pt idx="10">
                  <c:v>21.927358690375449</c:v>
                </c:pt>
                <c:pt idx="11">
                  <c:v>26.682103156754579</c:v>
                </c:pt>
                <c:pt idx="12">
                  <c:v>12.950062251913561</c:v>
                </c:pt>
                <c:pt idx="13">
                  <c:v>16.315552204768608</c:v>
                </c:pt>
                <c:pt idx="14">
                  <c:v>32.758890478928983</c:v>
                </c:pt>
                <c:pt idx="15">
                  <c:v>8.3342701394642802</c:v>
                </c:pt>
                <c:pt idx="16">
                  <c:v>37.444989036559143</c:v>
                </c:pt>
                <c:pt idx="17">
                  <c:v>9.5723752319792084</c:v>
                </c:pt>
                <c:pt idx="18">
                  <c:v>13.823249282586833</c:v>
                </c:pt>
              </c:numCache>
            </c:numRef>
          </c:xVal>
          <c:yVal>
            <c:numRef>
              <c:f>Sheet1!$B$2:$B$20</c:f>
              <c:numCache>
                <c:formatCode>0</c:formatCode>
                <c:ptCount val="19"/>
                <c:pt idx="0">
                  <c:v>46</c:v>
                </c:pt>
                <c:pt idx="1">
                  <c:v>37</c:v>
                </c:pt>
                <c:pt idx="2">
                  <c:v>56</c:v>
                </c:pt>
                <c:pt idx="3">
                  <c:v>68</c:v>
                </c:pt>
                <c:pt idx="4">
                  <c:v>49</c:v>
                </c:pt>
                <c:pt idx="5">
                  <c:v>63</c:v>
                </c:pt>
                <c:pt idx="6">
                  <c:v>60</c:v>
                </c:pt>
                <c:pt idx="7">
                  <c:v>48</c:v>
                </c:pt>
                <c:pt idx="8">
                  <c:v>63</c:v>
                </c:pt>
                <c:pt idx="9">
                  <c:v>72</c:v>
                </c:pt>
                <c:pt idx="10">
                  <c:v>73</c:v>
                </c:pt>
                <c:pt idx="11">
                  <c:v>85</c:v>
                </c:pt>
                <c:pt idx="12">
                  <c:v>71</c:v>
                </c:pt>
                <c:pt idx="13">
                  <c:v>76</c:v>
                </c:pt>
                <c:pt idx="14">
                  <c:v>91</c:v>
                </c:pt>
                <c:pt idx="15">
                  <c:v>40</c:v>
                </c:pt>
                <c:pt idx="16">
                  <c:v>83</c:v>
                </c:pt>
                <c:pt idx="17">
                  <c:v>69</c:v>
                </c:pt>
                <c:pt idx="18">
                  <c:v>48</c:v>
                </c:pt>
              </c:numCache>
            </c:numRef>
          </c:yVal>
          <c:bubbleSize>
            <c:numRef>
              <c:f>Sheet1!$C$2:$C$20</c:f>
              <c:numCache>
                <c:formatCode>#\'##0.00</c:formatCode>
                <c:ptCount val="19"/>
                <c:pt idx="0">
                  <c:v>2629.1880000000001</c:v>
                </c:pt>
                <c:pt idx="1">
                  <c:v>2466.4720000000002</c:v>
                </c:pt>
                <c:pt idx="2">
                  <c:v>238.601</c:v>
                </c:pt>
                <c:pt idx="3">
                  <c:v>306.73399999999998</c:v>
                </c:pt>
                <c:pt idx="4">
                  <c:v>370.55700000000002</c:v>
                </c:pt>
                <c:pt idx="5">
                  <c:v>511</c:v>
                </c:pt>
                <c:pt idx="6">
                  <c:v>3479.232</c:v>
                </c:pt>
                <c:pt idx="7">
                  <c:v>1261.645</c:v>
                </c:pt>
                <c:pt idx="8">
                  <c:v>320.91199999999998</c:v>
                </c:pt>
                <c:pt idx="9">
                  <c:v>932.44799999999998</c:v>
                </c:pt>
                <c:pt idx="10">
                  <c:v>296.536</c:v>
                </c:pt>
                <c:pt idx="11">
                  <c:v>304.90600000000001</c:v>
                </c:pt>
                <c:pt idx="12">
                  <c:v>296.96600000000001</c:v>
                </c:pt>
                <c:pt idx="13">
                  <c:v>407.10899999999998</c:v>
                </c:pt>
                <c:pt idx="14">
                  <c:v>201.309</c:v>
                </c:pt>
                <c:pt idx="15">
                  <c:v>18624.45</c:v>
                </c:pt>
                <c:pt idx="16">
                  <c:v>2263.7919999999999</c:v>
                </c:pt>
                <c:pt idx="17">
                  <c:v>348.74299999999999</c:v>
                </c:pt>
                <c:pt idx="18">
                  <c:v>646.43799999999999</c:v>
                </c:pt>
              </c:numCache>
            </c:numRef>
          </c:bubbleSize>
          <c:bubble3D val="0"/>
          <c:extLst>
            <c:ext xmlns:c16="http://schemas.microsoft.com/office/drawing/2014/chart" uri="{C3380CC4-5D6E-409C-BE32-E72D297353CC}">
              <c16:uniqueId val="{00000003-79A9-4873-AA8D-F3E2C8A431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bubbleScale val="100"/>
        <c:showNegBubbles val="0"/>
        <c:axId val="354741720"/>
        <c:axId val="354746968"/>
      </c:bubbleChart>
      <c:valAx>
        <c:axId val="354741720"/>
        <c:scaling>
          <c:orientation val="minMax"/>
          <c:max val="40"/>
          <c:min val="-3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lv-LV" sz="1600" dirty="0"/>
                  <a:t>Reālā IKP (USD, PPP) pārmaiņas, 2010-2016</a:t>
                </a:r>
                <a:r>
                  <a:rPr lang="lv-LV" sz="1600" baseline="0" dirty="0"/>
                  <a:t> (%)</a:t>
                </a:r>
                <a:endParaRPr lang="lv-LV" sz="1600" dirty="0"/>
              </a:p>
            </c:rich>
          </c:tx>
          <c:layout>
            <c:manualLayout>
              <c:xMode val="edge"/>
              <c:yMode val="edge"/>
              <c:x val="0.3400067375665658"/>
              <c:y val="0.9446245431197698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2B357F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lv-LV"/>
            </a:p>
          </c:tx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354746968"/>
        <c:crossesAt val="10"/>
        <c:crossBetween val="midCat"/>
        <c:majorUnit val="3"/>
      </c:valAx>
      <c:valAx>
        <c:axId val="354746968"/>
        <c:scaling>
          <c:orientation val="minMax"/>
          <c:max val="95"/>
          <c:min val="2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lv-LV" sz="1600" dirty="0"/>
                  <a:t>Pozitīvs viedoklis par globalizāciju</a:t>
                </a:r>
                <a:r>
                  <a:rPr lang="lv-LV" sz="1600" baseline="0" dirty="0"/>
                  <a:t> (%)</a:t>
                </a:r>
                <a:endParaRPr lang="lv-LV" sz="1600" dirty="0"/>
              </a:p>
            </c:rich>
          </c:tx>
          <c:layout>
            <c:manualLayout>
              <c:xMode val="edge"/>
              <c:yMode val="edge"/>
              <c:x val="2.649956500025091E-3"/>
              <c:y val="8.649574531775221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2B357F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lv-LV"/>
            </a:p>
          </c:txPr>
        </c:title>
        <c:numFmt formatCode="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354741720"/>
        <c:crossesAt val="-10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rgbClr val="2B357F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ASV</c:v>
                </c:pt>
              </c:strCache>
            </c:strRef>
          </c:tx>
          <c:spPr>
            <a:solidFill>
              <a:srgbClr val="323282"/>
            </a:solidFill>
            <a:ln>
              <a:solidFill>
                <a:srgbClr val="323282"/>
              </a:solidFill>
            </a:ln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1995</c:v>
                </c:pt>
                <c:pt idx="1">
                  <c:v>2005</c:v>
                </c:pt>
                <c:pt idx="2">
                  <c:v>2015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7664.05</c:v>
                </c:pt>
                <c:pt idx="1">
                  <c:v>13093.7</c:v>
                </c:pt>
                <c:pt idx="2">
                  <c:v>17947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CE-4F72-AB0F-4509F35CC6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Ķīna</c:v>
                </c:pt>
              </c:strCache>
            </c:strRef>
          </c:tx>
          <c:spPr>
            <a:solidFill>
              <a:srgbClr val="F6CA72"/>
            </a:solidFill>
            <a:ln>
              <a:solidFill>
                <a:srgbClr val="F6CA72"/>
              </a:solidFill>
            </a:ln>
          </c:spPr>
          <c:invertIfNegative val="0"/>
          <c:cat>
            <c:numRef>
              <c:f>Sheet1!$A$2:$A$4</c:f>
              <c:numCache>
                <c:formatCode>General</c:formatCode>
                <c:ptCount val="3"/>
                <c:pt idx="0">
                  <c:v>1995</c:v>
                </c:pt>
                <c:pt idx="1">
                  <c:v>2005</c:v>
                </c:pt>
                <c:pt idx="2">
                  <c:v>2015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734.35799999999995</c:v>
                </c:pt>
                <c:pt idx="1">
                  <c:v>2291.4499999999998</c:v>
                </c:pt>
                <c:pt idx="2">
                  <c:v>10928.83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CE-4F72-AB0F-4509F35CC6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-3"/>
        <c:axId val="125541760"/>
        <c:axId val="125547648"/>
      </c:barChart>
      <c:catAx>
        <c:axId val="125541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lv-LV"/>
          </a:p>
        </c:txPr>
        <c:crossAx val="125547648"/>
        <c:crosses val="autoZero"/>
        <c:auto val="1"/>
        <c:lblAlgn val="ctr"/>
        <c:lblOffset val="100"/>
        <c:noMultiLvlLbl val="0"/>
      </c:catAx>
      <c:valAx>
        <c:axId val="125547648"/>
        <c:scaling>
          <c:orientation val="minMax"/>
        </c:scaling>
        <c:delete val="0"/>
        <c:axPos val="l"/>
        <c:numFmt formatCode="#\ ##0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lv-LV"/>
          </a:p>
        </c:txPr>
        <c:crossAx val="125541760"/>
        <c:crosses val="autoZero"/>
        <c:crossBetween val="between"/>
        <c:majorUnit val="5000"/>
      </c:valAx>
    </c:plotArea>
    <c:legend>
      <c:legendPos val="r"/>
      <c:layout>
        <c:manualLayout>
          <c:xMode val="edge"/>
          <c:yMode val="edge"/>
          <c:x val="0.8285512454441083"/>
          <c:y val="0.41325133460600616"/>
          <c:w val="0.16925418506130624"/>
          <c:h val="0.17349706714909069"/>
        </c:manualLayout>
      </c:layout>
      <c:overlay val="0"/>
      <c:txPr>
        <a:bodyPr/>
        <a:lstStyle/>
        <a:p>
          <a:pPr>
            <a:defRPr sz="180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rgbClr val="444444"/>
          </a:solidFill>
        </a:defRPr>
      </a:pPr>
      <a:endParaRPr lang="lv-LV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IKP (%)</c:v>
                </c:pt>
              </c:strCache>
            </c:strRef>
          </c:tx>
          <c:spPr>
            <a:solidFill>
              <a:srgbClr val="4D89BB"/>
            </a:solidFill>
            <a:ln w="25400">
              <a:solidFill>
                <a:srgbClr val="4D89BB"/>
              </a:solidFill>
              <a:miter lim="800000"/>
            </a:ln>
            <a:effectLst/>
          </c:spPr>
          <c:invertIfNegative val="0"/>
          <c:cat>
            <c:numRef>
              <c:f>Sheet1!$A$2:$A$113</c:f>
              <c:numCache>
                <c:formatCode>mmm\-yy</c:formatCode>
                <c:ptCount val="112"/>
                <c:pt idx="0">
                  <c:v>40209</c:v>
                </c:pt>
                <c:pt idx="1">
                  <c:v>40237</c:v>
                </c:pt>
                <c:pt idx="2">
                  <c:v>40268</c:v>
                </c:pt>
                <c:pt idx="3">
                  <c:v>40298</c:v>
                </c:pt>
                <c:pt idx="4">
                  <c:v>40329</c:v>
                </c:pt>
                <c:pt idx="5">
                  <c:v>40359</c:v>
                </c:pt>
                <c:pt idx="6">
                  <c:v>40390</c:v>
                </c:pt>
                <c:pt idx="7">
                  <c:v>40421</c:v>
                </c:pt>
                <c:pt idx="8">
                  <c:v>40451</c:v>
                </c:pt>
                <c:pt idx="9">
                  <c:v>40482</c:v>
                </c:pt>
                <c:pt idx="10">
                  <c:v>40512</c:v>
                </c:pt>
                <c:pt idx="11">
                  <c:v>40543</c:v>
                </c:pt>
                <c:pt idx="12">
                  <c:v>40574</c:v>
                </c:pt>
                <c:pt idx="13">
                  <c:v>40602</c:v>
                </c:pt>
                <c:pt idx="14">
                  <c:v>40633</c:v>
                </c:pt>
                <c:pt idx="15">
                  <c:v>40663</c:v>
                </c:pt>
                <c:pt idx="16">
                  <c:v>40694</c:v>
                </c:pt>
                <c:pt idx="17">
                  <c:v>40724</c:v>
                </c:pt>
                <c:pt idx="18">
                  <c:v>40755</c:v>
                </c:pt>
                <c:pt idx="19">
                  <c:v>40786</c:v>
                </c:pt>
                <c:pt idx="20">
                  <c:v>40816</c:v>
                </c:pt>
                <c:pt idx="21">
                  <c:v>40847</c:v>
                </c:pt>
                <c:pt idx="22">
                  <c:v>40877</c:v>
                </c:pt>
                <c:pt idx="23">
                  <c:v>40908</c:v>
                </c:pt>
                <c:pt idx="24">
                  <c:v>40939</c:v>
                </c:pt>
                <c:pt idx="25">
                  <c:v>40968</c:v>
                </c:pt>
                <c:pt idx="26">
                  <c:v>40999</c:v>
                </c:pt>
                <c:pt idx="27">
                  <c:v>41029</c:v>
                </c:pt>
                <c:pt idx="28">
                  <c:v>41060</c:v>
                </c:pt>
                <c:pt idx="29">
                  <c:v>41090</c:v>
                </c:pt>
                <c:pt idx="30">
                  <c:v>41121</c:v>
                </c:pt>
                <c:pt idx="31">
                  <c:v>41152</c:v>
                </c:pt>
                <c:pt idx="32">
                  <c:v>41182</c:v>
                </c:pt>
                <c:pt idx="33">
                  <c:v>41213</c:v>
                </c:pt>
                <c:pt idx="34">
                  <c:v>41243</c:v>
                </c:pt>
                <c:pt idx="35">
                  <c:v>41274</c:v>
                </c:pt>
                <c:pt idx="36">
                  <c:v>41305</c:v>
                </c:pt>
                <c:pt idx="37">
                  <c:v>41333</c:v>
                </c:pt>
                <c:pt idx="38">
                  <c:v>41364</c:v>
                </c:pt>
                <c:pt idx="39">
                  <c:v>41394</c:v>
                </c:pt>
                <c:pt idx="40">
                  <c:v>41425</c:v>
                </c:pt>
                <c:pt idx="41">
                  <c:v>41455</c:v>
                </c:pt>
                <c:pt idx="42">
                  <c:v>41486</c:v>
                </c:pt>
                <c:pt idx="43">
                  <c:v>41517</c:v>
                </c:pt>
                <c:pt idx="44">
                  <c:v>41547</c:v>
                </c:pt>
                <c:pt idx="45">
                  <c:v>41578</c:v>
                </c:pt>
                <c:pt idx="46">
                  <c:v>41608</c:v>
                </c:pt>
                <c:pt idx="47">
                  <c:v>41639</c:v>
                </c:pt>
                <c:pt idx="48">
                  <c:v>41670</c:v>
                </c:pt>
                <c:pt idx="49">
                  <c:v>41698</c:v>
                </c:pt>
                <c:pt idx="50">
                  <c:v>41729</c:v>
                </c:pt>
                <c:pt idx="51">
                  <c:v>41759</c:v>
                </c:pt>
                <c:pt idx="52">
                  <c:v>41790</c:v>
                </c:pt>
                <c:pt idx="53">
                  <c:v>41820</c:v>
                </c:pt>
                <c:pt idx="54">
                  <c:v>41851</c:v>
                </c:pt>
                <c:pt idx="55">
                  <c:v>41882</c:v>
                </c:pt>
                <c:pt idx="56">
                  <c:v>41912</c:v>
                </c:pt>
                <c:pt idx="57">
                  <c:v>41943</c:v>
                </c:pt>
                <c:pt idx="58">
                  <c:v>41973</c:v>
                </c:pt>
                <c:pt idx="59">
                  <c:v>42004</c:v>
                </c:pt>
                <c:pt idx="60">
                  <c:v>42035</c:v>
                </c:pt>
                <c:pt idx="61">
                  <c:v>42063</c:v>
                </c:pt>
                <c:pt idx="62">
                  <c:v>42094</c:v>
                </c:pt>
                <c:pt idx="63">
                  <c:v>42124</c:v>
                </c:pt>
                <c:pt idx="64">
                  <c:v>42155</c:v>
                </c:pt>
                <c:pt idx="65">
                  <c:v>42185</c:v>
                </c:pt>
                <c:pt idx="66">
                  <c:v>42216</c:v>
                </c:pt>
                <c:pt idx="67">
                  <c:v>42247</c:v>
                </c:pt>
                <c:pt idx="68">
                  <c:v>42277</c:v>
                </c:pt>
                <c:pt idx="69">
                  <c:v>42308</c:v>
                </c:pt>
                <c:pt idx="70">
                  <c:v>42338</c:v>
                </c:pt>
                <c:pt idx="71">
                  <c:v>42369</c:v>
                </c:pt>
                <c:pt idx="72">
                  <c:v>42400</c:v>
                </c:pt>
                <c:pt idx="73">
                  <c:v>42429</c:v>
                </c:pt>
                <c:pt idx="74">
                  <c:v>42460</c:v>
                </c:pt>
                <c:pt idx="75">
                  <c:v>42490</c:v>
                </c:pt>
                <c:pt idx="76">
                  <c:v>42521</c:v>
                </c:pt>
                <c:pt idx="77">
                  <c:v>42551</c:v>
                </c:pt>
                <c:pt idx="78">
                  <c:v>42582</c:v>
                </c:pt>
                <c:pt idx="79">
                  <c:v>42613</c:v>
                </c:pt>
                <c:pt idx="80">
                  <c:v>42643</c:v>
                </c:pt>
                <c:pt idx="81">
                  <c:v>42674</c:v>
                </c:pt>
                <c:pt idx="82">
                  <c:v>42704</c:v>
                </c:pt>
                <c:pt idx="83">
                  <c:v>42735</c:v>
                </c:pt>
                <c:pt idx="84">
                  <c:v>42766</c:v>
                </c:pt>
                <c:pt idx="85">
                  <c:v>42794</c:v>
                </c:pt>
                <c:pt idx="86">
                  <c:v>42825</c:v>
                </c:pt>
                <c:pt idx="87">
                  <c:v>42855</c:v>
                </c:pt>
                <c:pt idx="88">
                  <c:v>42886</c:v>
                </c:pt>
                <c:pt idx="89">
                  <c:v>42916</c:v>
                </c:pt>
                <c:pt idx="90">
                  <c:v>42947</c:v>
                </c:pt>
                <c:pt idx="91">
                  <c:v>42978</c:v>
                </c:pt>
                <c:pt idx="92">
                  <c:v>43008</c:v>
                </c:pt>
                <c:pt idx="93">
                  <c:v>43039</c:v>
                </c:pt>
                <c:pt idx="94">
                  <c:v>43069</c:v>
                </c:pt>
                <c:pt idx="95">
                  <c:v>43100</c:v>
                </c:pt>
                <c:pt idx="96">
                  <c:v>43131</c:v>
                </c:pt>
                <c:pt idx="97">
                  <c:v>43159</c:v>
                </c:pt>
                <c:pt idx="98">
                  <c:v>43190</c:v>
                </c:pt>
                <c:pt idx="99">
                  <c:v>43220</c:v>
                </c:pt>
                <c:pt idx="100">
                  <c:v>43251</c:v>
                </c:pt>
                <c:pt idx="101">
                  <c:v>43281</c:v>
                </c:pt>
                <c:pt idx="102">
                  <c:v>43312</c:v>
                </c:pt>
                <c:pt idx="103">
                  <c:v>43343</c:v>
                </c:pt>
                <c:pt idx="104">
                  <c:v>43373</c:v>
                </c:pt>
                <c:pt idx="105">
                  <c:v>43404</c:v>
                </c:pt>
                <c:pt idx="106">
                  <c:v>43434</c:v>
                </c:pt>
                <c:pt idx="107">
                  <c:v>43465</c:v>
                </c:pt>
                <c:pt idx="108">
                  <c:v>43496</c:v>
                </c:pt>
                <c:pt idx="109">
                  <c:v>43524</c:v>
                </c:pt>
                <c:pt idx="110">
                  <c:v>43555</c:v>
                </c:pt>
                <c:pt idx="111">
                  <c:v>43585</c:v>
                </c:pt>
              </c:numCache>
            </c:numRef>
          </c:cat>
          <c:val>
            <c:numRef>
              <c:f>Sheet1!$B$2:$B$113</c:f>
              <c:numCache>
                <c:formatCode>General</c:formatCode>
                <c:ptCount val="112"/>
                <c:pt idx="2" formatCode="#,##0.00">
                  <c:v>0.41179538755811151</c:v>
                </c:pt>
                <c:pt idx="5" formatCode="#,##0.00">
                  <c:v>0.91314208301676025</c:v>
                </c:pt>
                <c:pt idx="8" formatCode="#,##0.00">
                  <c:v>0.47367407199900846</c:v>
                </c:pt>
                <c:pt idx="11" formatCode="#,##0.00">
                  <c:v>0.62660442856237175</c:v>
                </c:pt>
                <c:pt idx="14" formatCode="#,##0.00">
                  <c:v>0.79765958725337427</c:v>
                </c:pt>
                <c:pt idx="17" formatCode="#,##0.00">
                  <c:v>2.7685909128827291E-2</c:v>
                </c:pt>
                <c:pt idx="20" formatCode="#,##0.00">
                  <c:v>-4.7530797712136419E-3</c:v>
                </c:pt>
                <c:pt idx="23" formatCode="#,##0.00">
                  <c:v>-0.28936675217537955</c:v>
                </c:pt>
                <c:pt idx="26" formatCode="#,##0.00">
                  <c:v>-0.1576406473193237</c:v>
                </c:pt>
                <c:pt idx="29" formatCode="#,##0.00">
                  <c:v>-0.33592437520654217</c:v>
                </c:pt>
                <c:pt idx="32" formatCode="#,##0.00">
                  <c:v>-0.13981513051372074</c:v>
                </c:pt>
                <c:pt idx="35" formatCode="#,##0.00">
                  <c:v>-0.42570310375271703</c:v>
                </c:pt>
                <c:pt idx="38" formatCode="#,##0.00">
                  <c:v>-0.35099552829417346</c:v>
                </c:pt>
                <c:pt idx="41" formatCode="#,##0.00">
                  <c:v>0.50760249481252018</c:v>
                </c:pt>
                <c:pt idx="44" formatCode="#,##0.00">
                  <c:v>0.35245383545066122</c:v>
                </c:pt>
                <c:pt idx="47" formatCode="#,##0.00">
                  <c:v>0.23850417915050048</c:v>
                </c:pt>
                <c:pt idx="50" formatCode="#,##0.00">
                  <c:v>0.46080575573317351</c:v>
                </c:pt>
                <c:pt idx="53" formatCode="#,##0.00">
                  <c:v>0.19581388927263355</c:v>
                </c:pt>
                <c:pt idx="56" formatCode="#,##0.00">
                  <c:v>0.40936806719935603</c:v>
                </c:pt>
                <c:pt idx="59" formatCode="#,##0.00">
                  <c:v>0.48616377534551614</c:v>
                </c:pt>
                <c:pt idx="62" formatCode="#,##0.00">
                  <c:v>0.72965091559924478</c:v>
                </c:pt>
                <c:pt idx="65" formatCode="#,##0.00">
                  <c:v>0.41135095139870348</c:v>
                </c:pt>
                <c:pt idx="68" formatCode="#,##0.00">
                  <c:v>0.38220116744804855</c:v>
                </c:pt>
                <c:pt idx="71" formatCode="#,##0.00">
                  <c:v>0.47684772364227079</c:v>
                </c:pt>
                <c:pt idx="74" formatCode="#,##0.00">
                  <c:v>0.69211832019087094</c:v>
                </c:pt>
                <c:pt idx="77" formatCode="#,##0.00">
                  <c:v>0.27539563444889392</c:v>
                </c:pt>
                <c:pt idx="80" formatCode="#,##0.00">
                  <c:v>0.34841913655514478</c:v>
                </c:pt>
                <c:pt idx="83" formatCode="#,##0.00">
                  <c:v>0.76222241802219592</c:v>
                </c:pt>
                <c:pt idx="86" formatCode="#,##0.00">
                  <c:v>0.65798468971396407</c:v>
                </c:pt>
                <c:pt idx="89" formatCode="#,##0.00">
                  <c:v>0.6675355669652383</c:v>
                </c:pt>
                <c:pt idx="92" formatCode="#,##0.00">
                  <c:v>0.6674625315920224</c:v>
                </c:pt>
                <c:pt idx="95" formatCode="#,##0.00">
                  <c:v>0.69787183770702033</c:v>
                </c:pt>
                <c:pt idx="98" formatCode="#,##0.00">
                  <c:v>0.37392922996475342</c:v>
                </c:pt>
                <c:pt idx="101" formatCode="#,##0.00">
                  <c:v>0.41540979077896445</c:v>
                </c:pt>
                <c:pt idx="104" formatCode="#,##0.00">
                  <c:v>0.14011080204106019</c:v>
                </c:pt>
                <c:pt idx="107">
                  <c:v>0.21965174804279286</c:v>
                </c:pt>
                <c:pt idx="110">
                  <c:v>0.37902249509556007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3B-4D7F-BD2E-BAD4F1317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axId val="258863048"/>
        <c:axId val="198313184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Ekonomikas sentiments</c:v>
                </c:pt>
              </c:strCache>
            </c:strRef>
          </c:tx>
          <c:spPr>
            <a:ln w="41275" cap="rnd">
              <a:solidFill>
                <a:srgbClr val="F6CA7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Sheet1!$A$2:$A$113</c:f>
              <c:numCache>
                <c:formatCode>mmm\-yy</c:formatCode>
                <c:ptCount val="112"/>
                <c:pt idx="0">
                  <c:v>40209</c:v>
                </c:pt>
                <c:pt idx="1">
                  <c:v>40237</c:v>
                </c:pt>
                <c:pt idx="2">
                  <c:v>40268</c:v>
                </c:pt>
                <c:pt idx="3">
                  <c:v>40298</c:v>
                </c:pt>
                <c:pt idx="4">
                  <c:v>40329</c:v>
                </c:pt>
                <c:pt idx="5">
                  <c:v>40359</c:v>
                </c:pt>
                <c:pt idx="6">
                  <c:v>40390</c:v>
                </c:pt>
                <c:pt idx="7">
                  <c:v>40421</c:v>
                </c:pt>
                <c:pt idx="8">
                  <c:v>40451</c:v>
                </c:pt>
                <c:pt idx="9">
                  <c:v>40482</c:v>
                </c:pt>
                <c:pt idx="10">
                  <c:v>40512</c:v>
                </c:pt>
                <c:pt idx="11">
                  <c:v>40543</c:v>
                </c:pt>
                <c:pt idx="12">
                  <c:v>40574</c:v>
                </c:pt>
                <c:pt idx="13">
                  <c:v>40602</c:v>
                </c:pt>
                <c:pt idx="14">
                  <c:v>40633</c:v>
                </c:pt>
                <c:pt idx="15">
                  <c:v>40663</c:v>
                </c:pt>
                <c:pt idx="16">
                  <c:v>40694</c:v>
                </c:pt>
                <c:pt idx="17">
                  <c:v>40724</c:v>
                </c:pt>
                <c:pt idx="18">
                  <c:v>40755</c:v>
                </c:pt>
                <c:pt idx="19">
                  <c:v>40786</c:v>
                </c:pt>
                <c:pt idx="20">
                  <c:v>40816</c:v>
                </c:pt>
                <c:pt idx="21">
                  <c:v>40847</c:v>
                </c:pt>
                <c:pt idx="22">
                  <c:v>40877</c:v>
                </c:pt>
                <c:pt idx="23">
                  <c:v>40908</c:v>
                </c:pt>
                <c:pt idx="24">
                  <c:v>40939</c:v>
                </c:pt>
                <c:pt idx="25">
                  <c:v>40968</c:v>
                </c:pt>
                <c:pt idx="26">
                  <c:v>40999</c:v>
                </c:pt>
                <c:pt idx="27">
                  <c:v>41029</c:v>
                </c:pt>
                <c:pt idx="28">
                  <c:v>41060</c:v>
                </c:pt>
                <c:pt idx="29">
                  <c:v>41090</c:v>
                </c:pt>
                <c:pt idx="30">
                  <c:v>41121</c:v>
                </c:pt>
                <c:pt idx="31">
                  <c:v>41152</c:v>
                </c:pt>
                <c:pt idx="32">
                  <c:v>41182</c:v>
                </c:pt>
                <c:pt idx="33">
                  <c:v>41213</c:v>
                </c:pt>
                <c:pt idx="34">
                  <c:v>41243</c:v>
                </c:pt>
                <c:pt idx="35">
                  <c:v>41274</c:v>
                </c:pt>
                <c:pt idx="36">
                  <c:v>41305</c:v>
                </c:pt>
                <c:pt idx="37">
                  <c:v>41333</c:v>
                </c:pt>
                <c:pt idx="38">
                  <c:v>41364</c:v>
                </c:pt>
                <c:pt idx="39">
                  <c:v>41394</c:v>
                </c:pt>
                <c:pt idx="40">
                  <c:v>41425</c:v>
                </c:pt>
                <c:pt idx="41">
                  <c:v>41455</c:v>
                </c:pt>
                <c:pt idx="42">
                  <c:v>41486</c:v>
                </c:pt>
                <c:pt idx="43">
                  <c:v>41517</c:v>
                </c:pt>
                <c:pt idx="44">
                  <c:v>41547</c:v>
                </c:pt>
                <c:pt idx="45">
                  <c:v>41578</c:v>
                </c:pt>
                <c:pt idx="46">
                  <c:v>41608</c:v>
                </c:pt>
                <c:pt idx="47">
                  <c:v>41639</c:v>
                </c:pt>
                <c:pt idx="48">
                  <c:v>41670</c:v>
                </c:pt>
                <c:pt idx="49">
                  <c:v>41698</c:v>
                </c:pt>
                <c:pt idx="50">
                  <c:v>41729</c:v>
                </c:pt>
                <c:pt idx="51">
                  <c:v>41759</c:v>
                </c:pt>
                <c:pt idx="52">
                  <c:v>41790</c:v>
                </c:pt>
                <c:pt idx="53">
                  <c:v>41820</c:v>
                </c:pt>
                <c:pt idx="54">
                  <c:v>41851</c:v>
                </c:pt>
                <c:pt idx="55">
                  <c:v>41882</c:v>
                </c:pt>
                <c:pt idx="56">
                  <c:v>41912</c:v>
                </c:pt>
                <c:pt idx="57">
                  <c:v>41943</c:v>
                </c:pt>
                <c:pt idx="58">
                  <c:v>41973</c:v>
                </c:pt>
                <c:pt idx="59">
                  <c:v>42004</c:v>
                </c:pt>
                <c:pt idx="60">
                  <c:v>42035</c:v>
                </c:pt>
                <c:pt idx="61">
                  <c:v>42063</c:v>
                </c:pt>
                <c:pt idx="62">
                  <c:v>42094</c:v>
                </c:pt>
                <c:pt idx="63">
                  <c:v>42124</c:v>
                </c:pt>
                <c:pt idx="64">
                  <c:v>42155</c:v>
                </c:pt>
                <c:pt idx="65">
                  <c:v>42185</c:v>
                </c:pt>
                <c:pt idx="66">
                  <c:v>42216</c:v>
                </c:pt>
                <c:pt idx="67">
                  <c:v>42247</c:v>
                </c:pt>
                <c:pt idx="68">
                  <c:v>42277</c:v>
                </c:pt>
                <c:pt idx="69">
                  <c:v>42308</c:v>
                </c:pt>
                <c:pt idx="70">
                  <c:v>42338</c:v>
                </c:pt>
                <c:pt idx="71">
                  <c:v>42369</c:v>
                </c:pt>
                <c:pt idx="72">
                  <c:v>42400</c:v>
                </c:pt>
                <c:pt idx="73">
                  <c:v>42429</c:v>
                </c:pt>
                <c:pt idx="74">
                  <c:v>42460</c:v>
                </c:pt>
                <c:pt idx="75">
                  <c:v>42490</c:v>
                </c:pt>
                <c:pt idx="76">
                  <c:v>42521</c:v>
                </c:pt>
                <c:pt idx="77">
                  <c:v>42551</c:v>
                </c:pt>
                <c:pt idx="78">
                  <c:v>42582</c:v>
                </c:pt>
                <c:pt idx="79">
                  <c:v>42613</c:v>
                </c:pt>
                <c:pt idx="80">
                  <c:v>42643</c:v>
                </c:pt>
                <c:pt idx="81">
                  <c:v>42674</c:v>
                </c:pt>
                <c:pt idx="82">
                  <c:v>42704</c:v>
                </c:pt>
                <c:pt idx="83">
                  <c:v>42735</c:v>
                </c:pt>
                <c:pt idx="84">
                  <c:v>42766</c:v>
                </c:pt>
                <c:pt idx="85">
                  <c:v>42794</c:v>
                </c:pt>
                <c:pt idx="86">
                  <c:v>42825</c:v>
                </c:pt>
                <c:pt idx="87">
                  <c:v>42855</c:v>
                </c:pt>
                <c:pt idx="88">
                  <c:v>42886</c:v>
                </c:pt>
                <c:pt idx="89">
                  <c:v>42916</c:v>
                </c:pt>
                <c:pt idx="90">
                  <c:v>42947</c:v>
                </c:pt>
                <c:pt idx="91">
                  <c:v>42978</c:v>
                </c:pt>
                <c:pt idx="92">
                  <c:v>43008</c:v>
                </c:pt>
                <c:pt idx="93">
                  <c:v>43039</c:v>
                </c:pt>
                <c:pt idx="94">
                  <c:v>43069</c:v>
                </c:pt>
                <c:pt idx="95">
                  <c:v>43100</c:v>
                </c:pt>
                <c:pt idx="96">
                  <c:v>43131</c:v>
                </c:pt>
                <c:pt idx="97">
                  <c:v>43159</c:v>
                </c:pt>
                <c:pt idx="98">
                  <c:v>43190</c:v>
                </c:pt>
                <c:pt idx="99">
                  <c:v>43220</c:v>
                </c:pt>
                <c:pt idx="100">
                  <c:v>43251</c:v>
                </c:pt>
                <c:pt idx="101">
                  <c:v>43281</c:v>
                </c:pt>
                <c:pt idx="102">
                  <c:v>43312</c:v>
                </c:pt>
                <c:pt idx="103">
                  <c:v>43343</c:v>
                </c:pt>
                <c:pt idx="104">
                  <c:v>43373</c:v>
                </c:pt>
                <c:pt idx="105">
                  <c:v>43404</c:v>
                </c:pt>
                <c:pt idx="106">
                  <c:v>43434</c:v>
                </c:pt>
                <c:pt idx="107">
                  <c:v>43465</c:v>
                </c:pt>
                <c:pt idx="108">
                  <c:v>43496</c:v>
                </c:pt>
                <c:pt idx="109">
                  <c:v>43524</c:v>
                </c:pt>
                <c:pt idx="110">
                  <c:v>43555</c:v>
                </c:pt>
                <c:pt idx="111">
                  <c:v>43585</c:v>
                </c:pt>
              </c:numCache>
            </c:numRef>
          </c:cat>
          <c:val>
            <c:numRef>
              <c:f>Sheet1!$C$2:$C$113</c:f>
              <c:numCache>
                <c:formatCode>0.0</c:formatCode>
                <c:ptCount val="112"/>
                <c:pt idx="0">
                  <c:v>50</c:v>
                </c:pt>
                <c:pt idx="1">
                  <c:v>50.373134328358219</c:v>
                </c:pt>
                <c:pt idx="2">
                  <c:v>51.332622601279319</c:v>
                </c:pt>
                <c:pt idx="3">
                  <c:v>52.878464818763327</c:v>
                </c:pt>
                <c:pt idx="4">
                  <c:v>51.812366737739879</c:v>
                </c:pt>
                <c:pt idx="5">
                  <c:v>52.13219616204691</c:v>
                </c:pt>
                <c:pt idx="6">
                  <c:v>53.038379530916849</c:v>
                </c:pt>
                <c:pt idx="7">
                  <c:v>53.464818763326228</c:v>
                </c:pt>
                <c:pt idx="8">
                  <c:v>53.784648187633266</c:v>
                </c:pt>
                <c:pt idx="9">
                  <c:v>54.371002132196168</c:v>
                </c:pt>
                <c:pt idx="10">
                  <c:v>55.330490405117274</c:v>
                </c:pt>
                <c:pt idx="11">
                  <c:v>56.023454157782517</c:v>
                </c:pt>
                <c:pt idx="12">
                  <c:v>56.076759061833691</c:v>
                </c:pt>
                <c:pt idx="13">
                  <c:v>56.823027718550101</c:v>
                </c:pt>
                <c:pt idx="14">
                  <c:v>56.396588486140722</c:v>
                </c:pt>
                <c:pt idx="15">
                  <c:v>55.597014925373131</c:v>
                </c:pt>
                <c:pt idx="16">
                  <c:v>54.904051172707888</c:v>
                </c:pt>
                <c:pt idx="17">
                  <c:v>54.904051172707888</c:v>
                </c:pt>
                <c:pt idx="18">
                  <c:v>53.837953091684433</c:v>
                </c:pt>
                <c:pt idx="19">
                  <c:v>51.705756929637523</c:v>
                </c:pt>
                <c:pt idx="20">
                  <c:v>49.946695095948826</c:v>
                </c:pt>
                <c:pt idx="21">
                  <c:v>49.680170575692969</c:v>
                </c:pt>
                <c:pt idx="22">
                  <c:v>49.680170575692969</c:v>
                </c:pt>
                <c:pt idx="23">
                  <c:v>49.307036247334757</c:v>
                </c:pt>
                <c:pt idx="24">
                  <c:v>49.413646055437106</c:v>
                </c:pt>
                <c:pt idx="25">
                  <c:v>49.946695095948826</c:v>
                </c:pt>
                <c:pt idx="26">
                  <c:v>50.106609808102341</c:v>
                </c:pt>
                <c:pt idx="27">
                  <c:v>49.147121535181235</c:v>
                </c:pt>
                <c:pt idx="28">
                  <c:v>47.974413646055439</c:v>
                </c:pt>
                <c:pt idx="29">
                  <c:v>47.761194029850742</c:v>
                </c:pt>
                <c:pt idx="30">
                  <c:v>46.748400852878468</c:v>
                </c:pt>
                <c:pt idx="31">
                  <c:v>45.948827292110877</c:v>
                </c:pt>
                <c:pt idx="32">
                  <c:v>45.149253731343286</c:v>
                </c:pt>
                <c:pt idx="33">
                  <c:v>44.829424307036248</c:v>
                </c:pt>
                <c:pt idx="34">
                  <c:v>45.575692963752665</c:v>
                </c:pt>
                <c:pt idx="35">
                  <c:v>46.055437100213226</c:v>
                </c:pt>
                <c:pt idx="36">
                  <c:v>46.855010660980817</c:v>
                </c:pt>
                <c:pt idx="37">
                  <c:v>47.174840085287848</c:v>
                </c:pt>
                <c:pt idx="38">
                  <c:v>47.174840085287848</c:v>
                </c:pt>
                <c:pt idx="39">
                  <c:v>46.321961620469089</c:v>
                </c:pt>
                <c:pt idx="40">
                  <c:v>46.801705756929643</c:v>
                </c:pt>
                <c:pt idx="41">
                  <c:v>47.494669509594885</c:v>
                </c:pt>
                <c:pt idx="42">
                  <c:v>48.081023454157787</c:v>
                </c:pt>
                <c:pt idx="43">
                  <c:v>49.147121535181235</c:v>
                </c:pt>
                <c:pt idx="44">
                  <c:v>50.639658848614076</c:v>
                </c:pt>
                <c:pt idx="45">
                  <c:v>50.959488272921106</c:v>
                </c:pt>
                <c:pt idx="46">
                  <c:v>51.652452025586356</c:v>
                </c:pt>
                <c:pt idx="47">
                  <c:v>52.398720682302766</c:v>
                </c:pt>
                <c:pt idx="48">
                  <c:v>52.771855010660985</c:v>
                </c:pt>
                <c:pt idx="49">
                  <c:v>52.985074626865682</c:v>
                </c:pt>
                <c:pt idx="50">
                  <c:v>53.571428571428569</c:v>
                </c:pt>
                <c:pt idx="51">
                  <c:v>53.358208955223873</c:v>
                </c:pt>
                <c:pt idx="52">
                  <c:v>53.678038379530925</c:v>
                </c:pt>
                <c:pt idx="53">
                  <c:v>53.464818763326228</c:v>
                </c:pt>
                <c:pt idx="54">
                  <c:v>53.624733475479744</c:v>
                </c:pt>
                <c:pt idx="55">
                  <c:v>52.878464818763327</c:v>
                </c:pt>
                <c:pt idx="56">
                  <c:v>52.611940298507463</c:v>
                </c:pt>
                <c:pt idx="57">
                  <c:v>52.931769722814501</c:v>
                </c:pt>
                <c:pt idx="58">
                  <c:v>52.878464818763327</c:v>
                </c:pt>
                <c:pt idx="59">
                  <c:v>53.038379530916849</c:v>
                </c:pt>
                <c:pt idx="60">
                  <c:v>53.251599147121539</c:v>
                </c:pt>
                <c:pt idx="61">
                  <c:v>53.784648187633266</c:v>
                </c:pt>
                <c:pt idx="62">
                  <c:v>54.477611940298509</c:v>
                </c:pt>
                <c:pt idx="63">
                  <c:v>54.637526652452031</c:v>
                </c:pt>
                <c:pt idx="64">
                  <c:v>54.690831556503191</c:v>
                </c:pt>
                <c:pt idx="65">
                  <c:v>54.690831556503191</c:v>
                </c:pt>
                <c:pt idx="66">
                  <c:v>54.904051172707888</c:v>
                </c:pt>
                <c:pt idx="67">
                  <c:v>55.117270788912585</c:v>
                </c:pt>
                <c:pt idx="68">
                  <c:v>55.756929637526653</c:v>
                </c:pt>
                <c:pt idx="69">
                  <c:v>56.076759061833691</c:v>
                </c:pt>
                <c:pt idx="70">
                  <c:v>56.076759061833691</c:v>
                </c:pt>
                <c:pt idx="71">
                  <c:v>56.343283582089555</c:v>
                </c:pt>
                <c:pt idx="72">
                  <c:v>55.810234541577827</c:v>
                </c:pt>
                <c:pt idx="73">
                  <c:v>55.170575692963752</c:v>
                </c:pt>
                <c:pt idx="74">
                  <c:v>54.530916844349676</c:v>
                </c:pt>
                <c:pt idx="75">
                  <c:v>55.010660980810236</c:v>
                </c:pt>
                <c:pt idx="76">
                  <c:v>55.223880597014926</c:v>
                </c:pt>
                <c:pt idx="77">
                  <c:v>55.277185501066107</c:v>
                </c:pt>
                <c:pt idx="78">
                  <c:v>55.277185501066107</c:v>
                </c:pt>
                <c:pt idx="79">
                  <c:v>55.010660980810236</c:v>
                </c:pt>
                <c:pt idx="80">
                  <c:v>55.330490405117274</c:v>
                </c:pt>
                <c:pt idx="81">
                  <c:v>56.183368869936032</c:v>
                </c:pt>
                <c:pt idx="82">
                  <c:v>56.289978678038381</c:v>
                </c:pt>
                <c:pt idx="83">
                  <c:v>56.929637526652456</c:v>
                </c:pt>
                <c:pt idx="84">
                  <c:v>56.929637526652456</c:v>
                </c:pt>
                <c:pt idx="85">
                  <c:v>56.982942430703631</c:v>
                </c:pt>
                <c:pt idx="86">
                  <c:v>56.876332622601275</c:v>
                </c:pt>
                <c:pt idx="87">
                  <c:v>57.675906183368873</c:v>
                </c:pt>
                <c:pt idx="88">
                  <c:v>57.72921108742004</c:v>
                </c:pt>
                <c:pt idx="89">
                  <c:v>58.475479744136457</c:v>
                </c:pt>
                <c:pt idx="90">
                  <c:v>59.11513859275054</c:v>
                </c:pt>
                <c:pt idx="91">
                  <c:v>59.221748400852881</c:v>
                </c:pt>
                <c:pt idx="92">
                  <c:v>59.754797441364602</c:v>
                </c:pt>
                <c:pt idx="93">
                  <c:v>60.287846481876329</c:v>
                </c:pt>
                <c:pt idx="94">
                  <c:v>60.447761194029859</c:v>
                </c:pt>
                <c:pt idx="95">
                  <c:v>61.034115138592746</c:v>
                </c:pt>
                <c:pt idx="96">
                  <c:v>60.767590618336889</c:v>
                </c:pt>
                <c:pt idx="97">
                  <c:v>60.554371002132193</c:v>
                </c:pt>
                <c:pt idx="98">
                  <c:v>59.701492537313442</c:v>
                </c:pt>
                <c:pt idx="99">
                  <c:v>59.808102345415783</c:v>
                </c:pt>
                <c:pt idx="100">
                  <c:v>59.434968017057564</c:v>
                </c:pt>
                <c:pt idx="101">
                  <c:v>59.594882729211086</c:v>
                </c:pt>
                <c:pt idx="102">
                  <c:v>59.275053304904056</c:v>
                </c:pt>
                <c:pt idx="103">
                  <c:v>59.1684434968017</c:v>
                </c:pt>
                <c:pt idx="104">
                  <c:v>58.848614072494676</c:v>
                </c:pt>
                <c:pt idx="105">
                  <c:v>58.475479744136457</c:v>
                </c:pt>
                <c:pt idx="106">
                  <c:v>58.368869936034116</c:v>
                </c:pt>
                <c:pt idx="107">
                  <c:v>57.249466950959494</c:v>
                </c:pt>
                <c:pt idx="108">
                  <c:v>56.663113006396593</c:v>
                </c:pt>
                <c:pt idx="109">
                  <c:v>56.609808102345418</c:v>
                </c:pt>
                <c:pt idx="110">
                  <c:v>56.289978678038381</c:v>
                </c:pt>
                <c:pt idx="111" formatCode="#,##0.00">
                  <c:v>55.437100213219615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3B-4D7F-BD2E-BAD4F1317C5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Apstrādes rūpniecības sentiments</c:v>
                </c:pt>
              </c:strCache>
            </c:strRef>
          </c:tx>
          <c:spPr>
            <a:ln w="41275" cap="rnd">
              <a:solidFill>
                <a:srgbClr val="323282"/>
              </a:solidFill>
              <a:round/>
            </a:ln>
            <a:effectLst/>
          </c:spPr>
          <c:marker>
            <c:symbol val="none"/>
          </c:marker>
          <c:cat>
            <c:numRef>
              <c:f>Sheet1!$A$2:$A$113</c:f>
              <c:numCache>
                <c:formatCode>mmm\-yy</c:formatCode>
                <c:ptCount val="112"/>
                <c:pt idx="0">
                  <c:v>40209</c:v>
                </c:pt>
                <c:pt idx="1">
                  <c:v>40237</c:v>
                </c:pt>
                <c:pt idx="2">
                  <c:v>40268</c:v>
                </c:pt>
                <c:pt idx="3">
                  <c:v>40298</c:v>
                </c:pt>
                <c:pt idx="4">
                  <c:v>40329</c:v>
                </c:pt>
                <c:pt idx="5">
                  <c:v>40359</c:v>
                </c:pt>
                <c:pt idx="6">
                  <c:v>40390</c:v>
                </c:pt>
                <c:pt idx="7">
                  <c:v>40421</c:v>
                </c:pt>
                <c:pt idx="8">
                  <c:v>40451</c:v>
                </c:pt>
                <c:pt idx="9">
                  <c:v>40482</c:v>
                </c:pt>
                <c:pt idx="10">
                  <c:v>40512</c:v>
                </c:pt>
                <c:pt idx="11">
                  <c:v>40543</c:v>
                </c:pt>
                <c:pt idx="12">
                  <c:v>40574</c:v>
                </c:pt>
                <c:pt idx="13">
                  <c:v>40602</c:v>
                </c:pt>
                <c:pt idx="14">
                  <c:v>40633</c:v>
                </c:pt>
                <c:pt idx="15">
                  <c:v>40663</c:v>
                </c:pt>
                <c:pt idx="16">
                  <c:v>40694</c:v>
                </c:pt>
                <c:pt idx="17">
                  <c:v>40724</c:v>
                </c:pt>
                <c:pt idx="18">
                  <c:v>40755</c:v>
                </c:pt>
                <c:pt idx="19">
                  <c:v>40786</c:v>
                </c:pt>
                <c:pt idx="20">
                  <c:v>40816</c:v>
                </c:pt>
                <c:pt idx="21">
                  <c:v>40847</c:v>
                </c:pt>
                <c:pt idx="22">
                  <c:v>40877</c:v>
                </c:pt>
                <c:pt idx="23">
                  <c:v>40908</c:v>
                </c:pt>
                <c:pt idx="24">
                  <c:v>40939</c:v>
                </c:pt>
                <c:pt idx="25">
                  <c:v>40968</c:v>
                </c:pt>
                <c:pt idx="26">
                  <c:v>40999</c:v>
                </c:pt>
                <c:pt idx="27">
                  <c:v>41029</c:v>
                </c:pt>
                <c:pt idx="28">
                  <c:v>41060</c:v>
                </c:pt>
                <c:pt idx="29">
                  <c:v>41090</c:v>
                </c:pt>
                <c:pt idx="30">
                  <c:v>41121</c:v>
                </c:pt>
                <c:pt idx="31">
                  <c:v>41152</c:v>
                </c:pt>
                <c:pt idx="32">
                  <c:v>41182</c:v>
                </c:pt>
                <c:pt idx="33">
                  <c:v>41213</c:v>
                </c:pt>
                <c:pt idx="34">
                  <c:v>41243</c:v>
                </c:pt>
                <c:pt idx="35">
                  <c:v>41274</c:v>
                </c:pt>
                <c:pt idx="36">
                  <c:v>41305</c:v>
                </c:pt>
                <c:pt idx="37">
                  <c:v>41333</c:v>
                </c:pt>
                <c:pt idx="38">
                  <c:v>41364</c:v>
                </c:pt>
                <c:pt idx="39">
                  <c:v>41394</c:v>
                </c:pt>
                <c:pt idx="40">
                  <c:v>41425</c:v>
                </c:pt>
                <c:pt idx="41">
                  <c:v>41455</c:v>
                </c:pt>
                <c:pt idx="42">
                  <c:v>41486</c:v>
                </c:pt>
                <c:pt idx="43">
                  <c:v>41517</c:v>
                </c:pt>
                <c:pt idx="44">
                  <c:v>41547</c:v>
                </c:pt>
                <c:pt idx="45">
                  <c:v>41578</c:v>
                </c:pt>
                <c:pt idx="46">
                  <c:v>41608</c:v>
                </c:pt>
                <c:pt idx="47">
                  <c:v>41639</c:v>
                </c:pt>
                <c:pt idx="48">
                  <c:v>41670</c:v>
                </c:pt>
                <c:pt idx="49">
                  <c:v>41698</c:v>
                </c:pt>
                <c:pt idx="50">
                  <c:v>41729</c:v>
                </c:pt>
                <c:pt idx="51">
                  <c:v>41759</c:v>
                </c:pt>
                <c:pt idx="52">
                  <c:v>41790</c:v>
                </c:pt>
                <c:pt idx="53">
                  <c:v>41820</c:v>
                </c:pt>
                <c:pt idx="54">
                  <c:v>41851</c:v>
                </c:pt>
                <c:pt idx="55">
                  <c:v>41882</c:v>
                </c:pt>
                <c:pt idx="56">
                  <c:v>41912</c:v>
                </c:pt>
                <c:pt idx="57">
                  <c:v>41943</c:v>
                </c:pt>
                <c:pt idx="58">
                  <c:v>41973</c:v>
                </c:pt>
                <c:pt idx="59">
                  <c:v>42004</c:v>
                </c:pt>
                <c:pt idx="60">
                  <c:v>42035</c:v>
                </c:pt>
                <c:pt idx="61">
                  <c:v>42063</c:v>
                </c:pt>
                <c:pt idx="62">
                  <c:v>42094</c:v>
                </c:pt>
                <c:pt idx="63">
                  <c:v>42124</c:v>
                </c:pt>
                <c:pt idx="64">
                  <c:v>42155</c:v>
                </c:pt>
                <c:pt idx="65">
                  <c:v>42185</c:v>
                </c:pt>
                <c:pt idx="66">
                  <c:v>42216</c:v>
                </c:pt>
                <c:pt idx="67">
                  <c:v>42247</c:v>
                </c:pt>
                <c:pt idx="68">
                  <c:v>42277</c:v>
                </c:pt>
                <c:pt idx="69">
                  <c:v>42308</c:v>
                </c:pt>
                <c:pt idx="70">
                  <c:v>42338</c:v>
                </c:pt>
                <c:pt idx="71">
                  <c:v>42369</c:v>
                </c:pt>
                <c:pt idx="72">
                  <c:v>42400</c:v>
                </c:pt>
                <c:pt idx="73">
                  <c:v>42429</c:v>
                </c:pt>
                <c:pt idx="74">
                  <c:v>42460</c:v>
                </c:pt>
                <c:pt idx="75">
                  <c:v>42490</c:v>
                </c:pt>
                <c:pt idx="76">
                  <c:v>42521</c:v>
                </c:pt>
                <c:pt idx="77">
                  <c:v>42551</c:v>
                </c:pt>
                <c:pt idx="78">
                  <c:v>42582</c:v>
                </c:pt>
                <c:pt idx="79">
                  <c:v>42613</c:v>
                </c:pt>
                <c:pt idx="80">
                  <c:v>42643</c:v>
                </c:pt>
                <c:pt idx="81">
                  <c:v>42674</c:v>
                </c:pt>
                <c:pt idx="82">
                  <c:v>42704</c:v>
                </c:pt>
                <c:pt idx="83">
                  <c:v>42735</c:v>
                </c:pt>
                <c:pt idx="84">
                  <c:v>42766</c:v>
                </c:pt>
                <c:pt idx="85">
                  <c:v>42794</c:v>
                </c:pt>
                <c:pt idx="86">
                  <c:v>42825</c:v>
                </c:pt>
                <c:pt idx="87">
                  <c:v>42855</c:v>
                </c:pt>
                <c:pt idx="88">
                  <c:v>42886</c:v>
                </c:pt>
                <c:pt idx="89">
                  <c:v>42916</c:v>
                </c:pt>
                <c:pt idx="90">
                  <c:v>42947</c:v>
                </c:pt>
                <c:pt idx="91">
                  <c:v>42978</c:v>
                </c:pt>
                <c:pt idx="92">
                  <c:v>43008</c:v>
                </c:pt>
                <c:pt idx="93">
                  <c:v>43039</c:v>
                </c:pt>
                <c:pt idx="94">
                  <c:v>43069</c:v>
                </c:pt>
                <c:pt idx="95">
                  <c:v>43100</c:v>
                </c:pt>
                <c:pt idx="96">
                  <c:v>43131</c:v>
                </c:pt>
                <c:pt idx="97">
                  <c:v>43159</c:v>
                </c:pt>
                <c:pt idx="98">
                  <c:v>43190</c:v>
                </c:pt>
                <c:pt idx="99">
                  <c:v>43220</c:v>
                </c:pt>
                <c:pt idx="100">
                  <c:v>43251</c:v>
                </c:pt>
                <c:pt idx="101">
                  <c:v>43281</c:v>
                </c:pt>
                <c:pt idx="102">
                  <c:v>43312</c:v>
                </c:pt>
                <c:pt idx="103">
                  <c:v>43343</c:v>
                </c:pt>
                <c:pt idx="104">
                  <c:v>43373</c:v>
                </c:pt>
                <c:pt idx="105">
                  <c:v>43404</c:v>
                </c:pt>
                <c:pt idx="106">
                  <c:v>43434</c:v>
                </c:pt>
                <c:pt idx="107">
                  <c:v>43465</c:v>
                </c:pt>
                <c:pt idx="108">
                  <c:v>43496</c:v>
                </c:pt>
                <c:pt idx="109">
                  <c:v>43524</c:v>
                </c:pt>
                <c:pt idx="110">
                  <c:v>43555</c:v>
                </c:pt>
                <c:pt idx="111">
                  <c:v>43585</c:v>
                </c:pt>
              </c:numCache>
            </c:numRef>
          </c:cat>
          <c:val>
            <c:numRef>
              <c:f>Sheet1!$D$2:$D$113</c:f>
              <c:numCache>
                <c:formatCode>#,##0.00</c:formatCode>
                <c:ptCount val="112"/>
                <c:pt idx="0">
                  <c:v>52.4</c:v>
                </c:pt>
                <c:pt idx="1">
                  <c:v>54.2</c:v>
                </c:pt>
                <c:pt idx="2">
                  <c:v>56.6</c:v>
                </c:pt>
                <c:pt idx="3">
                  <c:v>57.6</c:v>
                </c:pt>
                <c:pt idx="4">
                  <c:v>55.8</c:v>
                </c:pt>
                <c:pt idx="5">
                  <c:v>55.6</c:v>
                </c:pt>
                <c:pt idx="6">
                  <c:v>56.7</c:v>
                </c:pt>
                <c:pt idx="7">
                  <c:v>55.1</c:v>
                </c:pt>
                <c:pt idx="8">
                  <c:v>53.7</c:v>
                </c:pt>
                <c:pt idx="9">
                  <c:v>54.6</c:v>
                </c:pt>
                <c:pt idx="10">
                  <c:v>55.3</c:v>
                </c:pt>
                <c:pt idx="11">
                  <c:v>57.1</c:v>
                </c:pt>
                <c:pt idx="12">
                  <c:v>57.3</c:v>
                </c:pt>
                <c:pt idx="13">
                  <c:v>59</c:v>
                </c:pt>
                <c:pt idx="14">
                  <c:v>57.5</c:v>
                </c:pt>
                <c:pt idx="15">
                  <c:v>58</c:v>
                </c:pt>
                <c:pt idx="16">
                  <c:v>54.6</c:v>
                </c:pt>
                <c:pt idx="17">
                  <c:v>52</c:v>
                </c:pt>
                <c:pt idx="18">
                  <c:v>50.4</c:v>
                </c:pt>
                <c:pt idx="19">
                  <c:v>49</c:v>
                </c:pt>
                <c:pt idx="20">
                  <c:v>48.5</c:v>
                </c:pt>
                <c:pt idx="21">
                  <c:v>47.1</c:v>
                </c:pt>
                <c:pt idx="22">
                  <c:v>46.4</c:v>
                </c:pt>
                <c:pt idx="23">
                  <c:v>46.9</c:v>
                </c:pt>
                <c:pt idx="24">
                  <c:v>48.8</c:v>
                </c:pt>
                <c:pt idx="25">
                  <c:v>49</c:v>
                </c:pt>
                <c:pt idx="26">
                  <c:v>47.7</c:v>
                </c:pt>
                <c:pt idx="27">
                  <c:v>45.9</c:v>
                </c:pt>
                <c:pt idx="28">
                  <c:v>45.1</c:v>
                </c:pt>
                <c:pt idx="29">
                  <c:v>45.1</c:v>
                </c:pt>
                <c:pt idx="30">
                  <c:v>44</c:v>
                </c:pt>
                <c:pt idx="31">
                  <c:v>45.1</c:v>
                </c:pt>
                <c:pt idx="32">
                  <c:v>46.1</c:v>
                </c:pt>
                <c:pt idx="33">
                  <c:v>45.4</c:v>
                </c:pt>
                <c:pt idx="34">
                  <c:v>46.2</c:v>
                </c:pt>
                <c:pt idx="35">
                  <c:v>46.1</c:v>
                </c:pt>
                <c:pt idx="36">
                  <c:v>47.9</c:v>
                </c:pt>
                <c:pt idx="37">
                  <c:v>47.9</c:v>
                </c:pt>
                <c:pt idx="38">
                  <c:v>46.8</c:v>
                </c:pt>
                <c:pt idx="39">
                  <c:v>46.7</c:v>
                </c:pt>
                <c:pt idx="40">
                  <c:v>48.3</c:v>
                </c:pt>
                <c:pt idx="41">
                  <c:v>48.8</c:v>
                </c:pt>
                <c:pt idx="42">
                  <c:v>50.3</c:v>
                </c:pt>
                <c:pt idx="43">
                  <c:v>51.4</c:v>
                </c:pt>
                <c:pt idx="44">
                  <c:v>51.1</c:v>
                </c:pt>
                <c:pt idx="45">
                  <c:v>51.3</c:v>
                </c:pt>
                <c:pt idx="46">
                  <c:v>51.6</c:v>
                </c:pt>
                <c:pt idx="47">
                  <c:v>52.7</c:v>
                </c:pt>
                <c:pt idx="48">
                  <c:v>54</c:v>
                </c:pt>
                <c:pt idx="49">
                  <c:v>53.2</c:v>
                </c:pt>
                <c:pt idx="50">
                  <c:v>53</c:v>
                </c:pt>
                <c:pt idx="51">
                  <c:v>53.4</c:v>
                </c:pt>
                <c:pt idx="52">
                  <c:v>52.2</c:v>
                </c:pt>
                <c:pt idx="53">
                  <c:v>51.8</c:v>
                </c:pt>
                <c:pt idx="54">
                  <c:v>51.8</c:v>
                </c:pt>
                <c:pt idx="55">
                  <c:v>50.7</c:v>
                </c:pt>
                <c:pt idx="56">
                  <c:v>50.3</c:v>
                </c:pt>
                <c:pt idx="57">
                  <c:v>50.6</c:v>
                </c:pt>
                <c:pt idx="58">
                  <c:v>50.1</c:v>
                </c:pt>
                <c:pt idx="59">
                  <c:v>50.6</c:v>
                </c:pt>
                <c:pt idx="60">
                  <c:v>51</c:v>
                </c:pt>
                <c:pt idx="61">
                  <c:v>51</c:v>
                </c:pt>
                <c:pt idx="62">
                  <c:v>52.2</c:v>
                </c:pt>
                <c:pt idx="63">
                  <c:v>52</c:v>
                </c:pt>
                <c:pt idx="64">
                  <c:v>52.2</c:v>
                </c:pt>
                <c:pt idx="65">
                  <c:v>52.5</c:v>
                </c:pt>
                <c:pt idx="66">
                  <c:v>52.4</c:v>
                </c:pt>
                <c:pt idx="67">
                  <c:v>52.3</c:v>
                </c:pt>
                <c:pt idx="68">
                  <c:v>52</c:v>
                </c:pt>
                <c:pt idx="69">
                  <c:v>52.3</c:v>
                </c:pt>
                <c:pt idx="70">
                  <c:v>52.8</c:v>
                </c:pt>
                <c:pt idx="71">
                  <c:v>53.2</c:v>
                </c:pt>
                <c:pt idx="72">
                  <c:v>52.3</c:v>
                </c:pt>
                <c:pt idx="73">
                  <c:v>51.2</c:v>
                </c:pt>
                <c:pt idx="74">
                  <c:v>51.6</c:v>
                </c:pt>
                <c:pt idx="75">
                  <c:v>51.7</c:v>
                </c:pt>
                <c:pt idx="76">
                  <c:v>51.5</c:v>
                </c:pt>
                <c:pt idx="77">
                  <c:v>52.8</c:v>
                </c:pt>
                <c:pt idx="78">
                  <c:v>52</c:v>
                </c:pt>
                <c:pt idx="79">
                  <c:v>51.7</c:v>
                </c:pt>
                <c:pt idx="80">
                  <c:v>52.6</c:v>
                </c:pt>
                <c:pt idx="81">
                  <c:v>53.5</c:v>
                </c:pt>
                <c:pt idx="82">
                  <c:v>53.7</c:v>
                </c:pt>
                <c:pt idx="83">
                  <c:v>54.9</c:v>
                </c:pt>
                <c:pt idx="84">
                  <c:v>55.2</c:v>
                </c:pt>
                <c:pt idx="85">
                  <c:v>55.4</c:v>
                </c:pt>
                <c:pt idx="86">
                  <c:v>56.2</c:v>
                </c:pt>
                <c:pt idx="87">
                  <c:v>56.7</c:v>
                </c:pt>
                <c:pt idx="88">
                  <c:v>57</c:v>
                </c:pt>
                <c:pt idx="89">
                  <c:v>57.4</c:v>
                </c:pt>
                <c:pt idx="90">
                  <c:v>56.6</c:v>
                </c:pt>
                <c:pt idx="91">
                  <c:v>57.4</c:v>
                </c:pt>
                <c:pt idx="92">
                  <c:v>58.1</c:v>
                </c:pt>
                <c:pt idx="93">
                  <c:v>58.5</c:v>
                </c:pt>
                <c:pt idx="94">
                  <c:v>60.1</c:v>
                </c:pt>
                <c:pt idx="95">
                  <c:v>60.6</c:v>
                </c:pt>
                <c:pt idx="96">
                  <c:v>59.6</c:v>
                </c:pt>
                <c:pt idx="97">
                  <c:v>58.6</c:v>
                </c:pt>
                <c:pt idx="98">
                  <c:v>56.6</c:v>
                </c:pt>
                <c:pt idx="99">
                  <c:v>56.2</c:v>
                </c:pt>
                <c:pt idx="100">
                  <c:v>55.5</c:v>
                </c:pt>
                <c:pt idx="101">
                  <c:v>54.9</c:v>
                </c:pt>
                <c:pt idx="102">
                  <c:v>55.1</c:v>
                </c:pt>
                <c:pt idx="103">
                  <c:v>54.6</c:v>
                </c:pt>
                <c:pt idx="104">
                  <c:v>53.2</c:v>
                </c:pt>
                <c:pt idx="105">
                  <c:v>52</c:v>
                </c:pt>
                <c:pt idx="106">
                  <c:v>51.8</c:v>
                </c:pt>
                <c:pt idx="107">
                  <c:v>51.4</c:v>
                </c:pt>
                <c:pt idx="108">
                  <c:v>50.5</c:v>
                </c:pt>
                <c:pt idx="109">
                  <c:v>49.3</c:v>
                </c:pt>
                <c:pt idx="110">
                  <c:v>47.5</c:v>
                </c:pt>
                <c:pt idx="111">
                  <c:v>47.8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D3B-4D7F-BD2E-BAD4F1317C5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5808152"/>
        <c:axId val="338533816"/>
      </c:lineChart>
      <c:dateAx>
        <c:axId val="258863048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198313184"/>
        <c:crosses val="autoZero"/>
        <c:auto val="1"/>
        <c:lblOffset val="100"/>
        <c:baseTimeUnit val="months"/>
        <c:majorUnit val="12"/>
        <c:majorTimeUnit val="months"/>
      </c:dateAx>
      <c:valAx>
        <c:axId val="19831318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lv-LV" dirty="0">
                    <a:solidFill>
                      <a:srgbClr val="2B357F"/>
                    </a:solidFill>
                  </a:rPr>
                  <a:t>IKP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2B357F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lv-LV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258863048"/>
        <c:crosses val="autoZero"/>
        <c:crossBetween val="between"/>
      </c:valAx>
      <c:valAx>
        <c:axId val="338533816"/>
        <c:scaling>
          <c:orientation val="minMax"/>
          <c:max val="62"/>
          <c:min val="44"/>
        </c:scaling>
        <c:delete val="0"/>
        <c:axPos val="r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rgbClr val="2B357F"/>
                    </a:solidFill>
                    <a:latin typeface="Helvetica" panose="020B0604020202020204" pitchFamily="34" charset="0"/>
                    <a:ea typeface="+mn-ea"/>
                    <a:cs typeface="Helvetica" panose="020B0604020202020204" pitchFamily="34" charset="0"/>
                  </a:defRPr>
                </a:pPr>
                <a:r>
                  <a:rPr lang="lv-LV" sz="1600" dirty="0">
                    <a:solidFill>
                      <a:srgbClr val="2B357F"/>
                    </a:solidFill>
                    <a:effectLst/>
                  </a:rPr>
                  <a:t>Sentimenta indeksi</a:t>
                </a:r>
              </a:p>
            </c:rich>
          </c:tx>
          <c:layout>
            <c:manualLayout>
              <c:xMode val="edge"/>
              <c:yMode val="edge"/>
              <c:x val="0.96783138239408084"/>
              <c:y val="0.16476124530120864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rgbClr val="2B357F"/>
                  </a:solidFill>
                  <a:latin typeface="Helvetica" panose="020B0604020202020204" pitchFamily="34" charset="0"/>
                  <a:ea typeface="+mn-ea"/>
                  <a:cs typeface="Helvetica" panose="020B0604020202020204" pitchFamily="34" charset="0"/>
                </a:defRPr>
              </a:pPr>
              <a:endParaRPr lang="lv-LV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265808152"/>
        <c:crosses val="max"/>
        <c:crossBetween val="between"/>
        <c:majorUnit val="2"/>
      </c:valAx>
      <c:dateAx>
        <c:axId val="265808152"/>
        <c:scaling>
          <c:orientation val="minMax"/>
        </c:scaling>
        <c:delete val="1"/>
        <c:axPos val="b"/>
        <c:numFmt formatCode="mmm\-yy" sourceLinked="1"/>
        <c:majorTickMark val="out"/>
        <c:minorTickMark val="none"/>
        <c:tickLblPos val="nextTo"/>
        <c:crossAx val="338533816"/>
        <c:crosses val="autoZero"/>
        <c:auto val="1"/>
        <c:lblOffset val="100"/>
        <c:baseTimeUnit val="months"/>
      </c:date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rgbClr val="002060"/>
          </a:solidFill>
          <a:latin typeface="Helvetica" panose="020B0604020202020204" pitchFamily="34" charset="0"/>
          <a:cs typeface="Helvetica" panose="020B0604020202020204" pitchFamily="34" charset="0"/>
        </a:defRPr>
      </a:pPr>
      <a:endParaRPr lang="lv-LV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EA!$Y$1</c:f>
              <c:strCache>
                <c:ptCount val="1"/>
                <c:pt idx="0">
                  <c:v>A fāze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cat>
            <c:numRef>
              <c:f>EA!$W$3:$W$98</c:f>
              <c:numCache>
                <c:formatCode>General</c:formatCode>
                <c:ptCount val="96"/>
                <c:pt idx="0">
                  <c:v>1995</c:v>
                </c:pt>
                <c:pt idx="4">
                  <c:v>1996</c:v>
                </c:pt>
                <c:pt idx="8">
                  <c:v>1997</c:v>
                </c:pt>
                <c:pt idx="12">
                  <c:v>1998</c:v>
                </c:pt>
                <c:pt idx="16">
                  <c:v>1999</c:v>
                </c:pt>
                <c:pt idx="20">
                  <c:v>2000</c:v>
                </c:pt>
                <c:pt idx="24">
                  <c:v>2001</c:v>
                </c:pt>
                <c:pt idx="28">
                  <c:v>2002</c:v>
                </c:pt>
                <c:pt idx="32">
                  <c:v>2003</c:v>
                </c:pt>
                <c:pt idx="36">
                  <c:v>2004</c:v>
                </c:pt>
                <c:pt idx="40">
                  <c:v>2005</c:v>
                </c:pt>
                <c:pt idx="44">
                  <c:v>2006</c:v>
                </c:pt>
                <c:pt idx="48">
                  <c:v>2007</c:v>
                </c:pt>
                <c:pt idx="52">
                  <c:v>2008</c:v>
                </c:pt>
                <c:pt idx="56">
                  <c:v>2009</c:v>
                </c:pt>
                <c:pt idx="60">
                  <c:v>2010</c:v>
                </c:pt>
                <c:pt idx="64">
                  <c:v>2011</c:v>
                </c:pt>
                <c:pt idx="68">
                  <c:v>2012</c:v>
                </c:pt>
                <c:pt idx="72">
                  <c:v>2013</c:v>
                </c:pt>
                <c:pt idx="76">
                  <c:v>2014</c:v>
                </c:pt>
                <c:pt idx="80">
                  <c:v>2015</c:v>
                </c:pt>
                <c:pt idx="84">
                  <c:v>2016</c:v>
                </c:pt>
                <c:pt idx="88">
                  <c:v>2017</c:v>
                </c:pt>
                <c:pt idx="92">
                  <c:v>2018</c:v>
                </c:pt>
              </c:numCache>
            </c:numRef>
          </c:cat>
          <c:val>
            <c:numRef>
              <c:f>EA!$Y$3:$Y$98</c:f>
              <c:numCache>
                <c:formatCode>General</c:formatCode>
                <c:ptCount val="96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1</c:v>
                </c:pt>
                <c:pt idx="7">
                  <c:v>0</c:v>
                </c:pt>
                <c:pt idx="8">
                  <c:v>0</c:v>
                </c:pt>
                <c:pt idx="9">
                  <c:v>1</c:v>
                </c:pt>
                <c:pt idx="10">
                  <c:v>1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1</c:v>
                </c:pt>
                <c:pt idx="17">
                  <c:v>1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1</c:v>
                </c:pt>
                <c:pt idx="35">
                  <c:v>1</c:v>
                </c:pt>
                <c:pt idx="36">
                  <c:v>1</c:v>
                </c:pt>
                <c:pt idx="37">
                  <c:v>1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1</c:v>
                </c:pt>
                <c:pt idx="59">
                  <c:v>1</c:v>
                </c:pt>
                <c:pt idx="60">
                  <c:v>1</c:v>
                </c:pt>
                <c:pt idx="61">
                  <c:v>1</c:v>
                </c:pt>
                <c:pt idx="62">
                  <c:v>1</c:v>
                </c:pt>
                <c:pt idx="63">
                  <c:v>1</c:v>
                </c:pt>
                <c:pt idx="64">
                  <c:v>1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1</c:v>
                </c:pt>
                <c:pt idx="74">
                  <c:v>1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1</c:v>
                </c:pt>
                <c:pt idx="79">
                  <c:v>1</c:v>
                </c:pt>
                <c:pt idx="80">
                  <c:v>1</c:v>
                </c:pt>
                <c:pt idx="81">
                  <c:v>1</c:v>
                </c:pt>
                <c:pt idx="82">
                  <c:v>1</c:v>
                </c:pt>
                <c:pt idx="83">
                  <c:v>1</c:v>
                </c:pt>
                <c:pt idx="84">
                  <c:v>1</c:v>
                </c:pt>
                <c:pt idx="85">
                  <c:v>1</c:v>
                </c:pt>
                <c:pt idx="86">
                  <c:v>1</c:v>
                </c:pt>
                <c:pt idx="87">
                  <c:v>1</c:v>
                </c:pt>
                <c:pt idx="88">
                  <c:v>1</c:v>
                </c:pt>
                <c:pt idx="89">
                  <c:v>1</c:v>
                </c:pt>
                <c:pt idx="90">
                  <c:v>1</c:v>
                </c:pt>
                <c:pt idx="91">
                  <c:v>1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9-465B-BDBC-6698EBA4ACA9}"/>
            </c:ext>
          </c:extLst>
        </c:ser>
        <c:ser>
          <c:idx val="1"/>
          <c:order val="1"/>
          <c:tx>
            <c:strRef>
              <c:f>EA!$Z$1</c:f>
              <c:strCache>
                <c:ptCount val="1"/>
                <c:pt idx="0">
                  <c:v>B fāze</c:v>
                </c:pt>
              </c:strCache>
            </c:strRef>
          </c:tx>
          <c:spPr>
            <a:solidFill>
              <a:srgbClr val="003300"/>
            </a:solidFill>
            <a:ln>
              <a:noFill/>
            </a:ln>
            <a:effectLst/>
          </c:spPr>
          <c:invertIfNegative val="0"/>
          <c:cat>
            <c:numRef>
              <c:f>EA!$W$3:$W$98</c:f>
              <c:numCache>
                <c:formatCode>General</c:formatCode>
                <c:ptCount val="96"/>
                <c:pt idx="0">
                  <c:v>1995</c:v>
                </c:pt>
                <c:pt idx="4">
                  <c:v>1996</c:v>
                </c:pt>
                <c:pt idx="8">
                  <c:v>1997</c:v>
                </c:pt>
                <c:pt idx="12">
                  <c:v>1998</c:v>
                </c:pt>
                <c:pt idx="16">
                  <c:v>1999</c:v>
                </c:pt>
                <c:pt idx="20">
                  <c:v>2000</c:v>
                </c:pt>
                <c:pt idx="24">
                  <c:v>2001</c:v>
                </c:pt>
                <c:pt idx="28">
                  <c:v>2002</c:v>
                </c:pt>
                <c:pt idx="32">
                  <c:v>2003</c:v>
                </c:pt>
                <c:pt idx="36">
                  <c:v>2004</c:v>
                </c:pt>
                <c:pt idx="40">
                  <c:v>2005</c:v>
                </c:pt>
                <c:pt idx="44">
                  <c:v>2006</c:v>
                </c:pt>
                <c:pt idx="48">
                  <c:v>2007</c:v>
                </c:pt>
                <c:pt idx="52">
                  <c:v>2008</c:v>
                </c:pt>
                <c:pt idx="56">
                  <c:v>2009</c:v>
                </c:pt>
                <c:pt idx="60">
                  <c:v>2010</c:v>
                </c:pt>
                <c:pt idx="64">
                  <c:v>2011</c:v>
                </c:pt>
                <c:pt idx="68">
                  <c:v>2012</c:v>
                </c:pt>
                <c:pt idx="72">
                  <c:v>2013</c:v>
                </c:pt>
                <c:pt idx="76">
                  <c:v>2014</c:v>
                </c:pt>
                <c:pt idx="80">
                  <c:v>2015</c:v>
                </c:pt>
                <c:pt idx="84">
                  <c:v>2016</c:v>
                </c:pt>
                <c:pt idx="88">
                  <c:v>2017</c:v>
                </c:pt>
                <c:pt idx="92">
                  <c:v>2018</c:v>
                </c:pt>
              </c:numCache>
            </c:numRef>
          </c:cat>
          <c:val>
            <c:numRef>
              <c:f>EA!$Z$3:$Z$98</c:f>
              <c:numCache>
                <c:formatCode>General</c:formatCode>
                <c:ptCount val="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1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  <c:pt idx="21">
                  <c:v>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1</c:v>
                </c:pt>
                <c:pt idx="42">
                  <c:v>1</c:v>
                </c:pt>
                <c:pt idx="43">
                  <c:v>1</c:v>
                </c:pt>
                <c:pt idx="44">
                  <c:v>1</c:v>
                </c:pt>
                <c:pt idx="45">
                  <c:v>1</c:v>
                </c:pt>
                <c:pt idx="46">
                  <c:v>1</c:v>
                </c:pt>
                <c:pt idx="47">
                  <c:v>1</c:v>
                </c:pt>
                <c:pt idx="48">
                  <c:v>1</c:v>
                </c:pt>
                <c:pt idx="49">
                  <c:v>1</c:v>
                </c:pt>
                <c:pt idx="50">
                  <c:v>1</c:v>
                </c:pt>
                <c:pt idx="51">
                  <c:v>1</c:v>
                </c:pt>
                <c:pt idx="52">
                  <c:v>1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D9-465B-BDBC-6698EBA4ACA9}"/>
            </c:ext>
          </c:extLst>
        </c:ser>
        <c:ser>
          <c:idx val="2"/>
          <c:order val="2"/>
          <c:tx>
            <c:strRef>
              <c:f>EA!$AA$1</c:f>
              <c:strCache>
                <c:ptCount val="1"/>
                <c:pt idx="0">
                  <c:v>C fāze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EA!$W$3:$W$98</c:f>
              <c:numCache>
                <c:formatCode>General</c:formatCode>
                <c:ptCount val="96"/>
                <c:pt idx="0">
                  <c:v>1995</c:v>
                </c:pt>
                <c:pt idx="4">
                  <c:v>1996</c:v>
                </c:pt>
                <c:pt idx="8">
                  <c:v>1997</c:v>
                </c:pt>
                <c:pt idx="12">
                  <c:v>1998</c:v>
                </c:pt>
                <c:pt idx="16">
                  <c:v>1999</c:v>
                </c:pt>
                <c:pt idx="20">
                  <c:v>2000</c:v>
                </c:pt>
                <c:pt idx="24">
                  <c:v>2001</c:v>
                </c:pt>
                <c:pt idx="28">
                  <c:v>2002</c:v>
                </c:pt>
                <c:pt idx="32">
                  <c:v>2003</c:v>
                </c:pt>
                <c:pt idx="36">
                  <c:v>2004</c:v>
                </c:pt>
                <c:pt idx="40">
                  <c:v>2005</c:v>
                </c:pt>
                <c:pt idx="44">
                  <c:v>2006</c:v>
                </c:pt>
                <c:pt idx="48">
                  <c:v>2007</c:v>
                </c:pt>
                <c:pt idx="52">
                  <c:v>2008</c:v>
                </c:pt>
                <c:pt idx="56">
                  <c:v>2009</c:v>
                </c:pt>
                <c:pt idx="60">
                  <c:v>2010</c:v>
                </c:pt>
                <c:pt idx="64">
                  <c:v>2011</c:v>
                </c:pt>
                <c:pt idx="68">
                  <c:v>2012</c:v>
                </c:pt>
                <c:pt idx="72">
                  <c:v>2013</c:v>
                </c:pt>
                <c:pt idx="76">
                  <c:v>2014</c:v>
                </c:pt>
                <c:pt idx="80">
                  <c:v>2015</c:v>
                </c:pt>
                <c:pt idx="84">
                  <c:v>2016</c:v>
                </c:pt>
                <c:pt idx="88">
                  <c:v>2017</c:v>
                </c:pt>
                <c:pt idx="92">
                  <c:v>2018</c:v>
                </c:pt>
              </c:numCache>
            </c:numRef>
          </c:cat>
          <c:val>
            <c:numRef>
              <c:f>EA!$AA$3:$AA$98</c:f>
              <c:numCache>
                <c:formatCode>General</c:formatCode>
                <c:ptCount val="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1</c:v>
                </c:pt>
                <c:pt idx="26">
                  <c:v>1</c:v>
                </c:pt>
                <c:pt idx="27">
                  <c:v>1</c:v>
                </c:pt>
                <c:pt idx="28">
                  <c:v>1</c:v>
                </c:pt>
                <c:pt idx="29">
                  <c:v>1</c:v>
                </c:pt>
                <c:pt idx="30">
                  <c:v>1</c:v>
                </c:pt>
                <c:pt idx="31">
                  <c:v>1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1</c:v>
                </c:pt>
                <c:pt idx="93">
                  <c:v>1</c:v>
                </c:pt>
                <c:pt idx="94">
                  <c:v>1</c:v>
                </c:pt>
                <c:pt idx="9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0D9-465B-BDBC-6698EBA4ACA9}"/>
            </c:ext>
          </c:extLst>
        </c:ser>
        <c:ser>
          <c:idx val="3"/>
          <c:order val="3"/>
          <c:tx>
            <c:strRef>
              <c:f>EA!$AB$1</c:f>
              <c:strCache>
                <c:ptCount val="1"/>
                <c:pt idx="0">
                  <c:v>D fāze</c:v>
                </c:pt>
              </c:strCache>
            </c:strRef>
          </c:tx>
          <c:spPr>
            <a:solidFill>
              <a:srgbClr val="FF6600"/>
            </a:solidFill>
            <a:ln>
              <a:noFill/>
            </a:ln>
            <a:effectLst/>
          </c:spPr>
          <c:invertIfNegative val="0"/>
          <c:cat>
            <c:numRef>
              <c:f>EA!$W$3:$W$98</c:f>
              <c:numCache>
                <c:formatCode>General</c:formatCode>
                <c:ptCount val="96"/>
                <c:pt idx="0">
                  <c:v>1995</c:v>
                </c:pt>
                <c:pt idx="4">
                  <c:v>1996</c:v>
                </c:pt>
                <c:pt idx="8">
                  <c:v>1997</c:v>
                </c:pt>
                <c:pt idx="12">
                  <c:v>1998</c:v>
                </c:pt>
                <c:pt idx="16">
                  <c:v>1999</c:v>
                </c:pt>
                <c:pt idx="20">
                  <c:v>2000</c:v>
                </c:pt>
                <c:pt idx="24">
                  <c:v>2001</c:v>
                </c:pt>
                <c:pt idx="28">
                  <c:v>2002</c:v>
                </c:pt>
                <c:pt idx="32">
                  <c:v>2003</c:v>
                </c:pt>
                <c:pt idx="36">
                  <c:v>2004</c:v>
                </c:pt>
                <c:pt idx="40">
                  <c:v>2005</c:v>
                </c:pt>
                <c:pt idx="44">
                  <c:v>2006</c:v>
                </c:pt>
                <c:pt idx="48">
                  <c:v>2007</c:v>
                </c:pt>
                <c:pt idx="52">
                  <c:v>2008</c:v>
                </c:pt>
                <c:pt idx="56">
                  <c:v>2009</c:v>
                </c:pt>
                <c:pt idx="60">
                  <c:v>2010</c:v>
                </c:pt>
                <c:pt idx="64">
                  <c:v>2011</c:v>
                </c:pt>
                <c:pt idx="68">
                  <c:v>2012</c:v>
                </c:pt>
                <c:pt idx="72">
                  <c:v>2013</c:v>
                </c:pt>
                <c:pt idx="76">
                  <c:v>2014</c:v>
                </c:pt>
                <c:pt idx="80">
                  <c:v>2015</c:v>
                </c:pt>
                <c:pt idx="84">
                  <c:v>2016</c:v>
                </c:pt>
                <c:pt idx="88">
                  <c:v>2017</c:v>
                </c:pt>
                <c:pt idx="92">
                  <c:v>2018</c:v>
                </c:pt>
              </c:numCache>
            </c:numRef>
          </c:cat>
          <c:val>
            <c:numRef>
              <c:f>EA!$AB$3:$AB$98</c:f>
              <c:numCache>
                <c:formatCode>General</c:formatCode>
                <c:ptCount val="9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0</c:v>
                </c:pt>
                <c:pt idx="6">
                  <c:v>0</c:v>
                </c:pt>
                <c:pt idx="7">
                  <c:v>1</c:v>
                </c:pt>
                <c:pt idx="8">
                  <c:v>1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1</c:v>
                </c:pt>
                <c:pt idx="14">
                  <c:v>1</c:v>
                </c:pt>
                <c:pt idx="15">
                  <c:v>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1</c:v>
                </c:pt>
                <c:pt idx="33">
                  <c:v>1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1</c:v>
                </c:pt>
                <c:pt idx="39">
                  <c:v>1</c:v>
                </c:pt>
                <c:pt idx="40">
                  <c:v>1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1</c:v>
                </c:pt>
                <c:pt idx="66">
                  <c:v>1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D9-465B-BDBC-6698EBA4ACA9}"/>
            </c:ext>
          </c:extLst>
        </c:ser>
        <c:ser>
          <c:idx val="4"/>
          <c:order val="4"/>
          <c:tx>
            <c:strRef>
              <c:f>EA!$AC$1</c:f>
              <c:strCache>
                <c:ptCount val="1"/>
                <c:pt idx="0">
                  <c:v>Recesija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numRef>
              <c:f>EA!$W$3:$W$98</c:f>
              <c:numCache>
                <c:formatCode>General</c:formatCode>
                <c:ptCount val="96"/>
                <c:pt idx="0">
                  <c:v>1995</c:v>
                </c:pt>
                <c:pt idx="4">
                  <c:v>1996</c:v>
                </c:pt>
                <c:pt idx="8">
                  <c:v>1997</c:v>
                </c:pt>
                <c:pt idx="12">
                  <c:v>1998</c:v>
                </c:pt>
                <c:pt idx="16">
                  <c:v>1999</c:v>
                </c:pt>
                <c:pt idx="20">
                  <c:v>2000</c:v>
                </c:pt>
                <c:pt idx="24">
                  <c:v>2001</c:v>
                </c:pt>
                <c:pt idx="28">
                  <c:v>2002</c:v>
                </c:pt>
                <c:pt idx="32">
                  <c:v>2003</c:v>
                </c:pt>
                <c:pt idx="36">
                  <c:v>2004</c:v>
                </c:pt>
                <c:pt idx="40">
                  <c:v>2005</c:v>
                </c:pt>
                <c:pt idx="44">
                  <c:v>2006</c:v>
                </c:pt>
                <c:pt idx="48">
                  <c:v>2007</c:v>
                </c:pt>
                <c:pt idx="52">
                  <c:v>2008</c:v>
                </c:pt>
                <c:pt idx="56">
                  <c:v>2009</c:v>
                </c:pt>
                <c:pt idx="60">
                  <c:v>2010</c:v>
                </c:pt>
                <c:pt idx="64">
                  <c:v>2011</c:v>
                </c:pt>
                <c:pt idx="68">
                  <c:v>2012</c:v>
                </c:pt>
                <c:pt idx="72">
                  <c:v>2013</c:v>
                </c:pt>
                <c:pt idx="76">
                  <c:v>2014</c:v>
                </c:pt>
                <c:pt idx="80">
                  <c:v>2015</c:v>
                </c:pt>
                <c:pt idx="84">
                  <c:v>2016</c:v>
                </c:pt>
                <c:pt idx="88">
                  <c:v>2017</c:v>
                </c:pt>
                <c:pt idx="92">
                  <c:v>2018</c:v>
                </c:pt>
              </c:numCache>
            </c:numRef>
          </c:cat>
          <c:val>
            <c:numRef>
              <c:f>EA!$AC$3:$AC$98</c:f>
              <c:numCache>
                <c:formatCode>General</c:formatCode>
                <c:ptCount val="9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1</c:v>
                </c:pt>
                <c:pt idx="54">
                  <c:v>1</c:v>
                </c:pt>
                <c:pt idx="55">
                  <c:v>1</c:v>
                </c:pt>
                <c:pt idx="56">
                  <c:v>1</c:v>
                </c:pt>
                <c:pt idx="57">
                  <c:v>1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1</c:v>
                </c:pt>
                <c:pt idx="68">
                  <c:v>1</c:v>
                </c:pt>
                <c:pt idx="69">
                  <c:v>1</c:v>
                </c:pt>
                <c:pt idx="70">
                  <c:v>1</c:v>
                </c:pt>
                <c:pt idx="71">
                  <c:v>1</c:v>
                </c:pt>
                <c:pt idx="72">
                  <c:v>1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0D9-465B-BDBC-6698EBA4A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818839840"/>
        <c:axId val="818844104"/>
      </c:barChart>
      <c:lineChart>
        <c:grouping val="standard"/>
        <c:varyColors val="0"/>
        <c:ser>
          <c:idx val="5"/>
          <c:order val="5"/>
          <c:tx>
            <c:strRef>
              <c:f>EA!$O$2</c:f>
              <c:strCache>
                <c:ptCount val="1"/>
                <c:pt idx="0">
                  <c:v>Izlaides starpība</c:v>
                </c:pt>
              </c:strCache>
            </c:strRef>
          </c:tx>
          <c:spPr>
            <a:ln w="38100" cap="rnd">
              <a:solidFill>
                <a:srgbClr val="4D89BB"/>
              </a:solidFill>
              <a:round/>
            </a:ln>
            <a:effectLst/>
          </c:spPr>
          <c:marker>
            <c:symbol val="none"/>
          </c:marker>
          <c:cat>
            <c:numRef>
              <c:f>EA!$W$3:$W$98</c:f>
              <c:numCache>
                <c:formatCode>General</c:formatCode>
                <c:ptCount val="96"/>
                <c:pt idx="0">
                  <c:v>1995</c:v>
                </c:pt>
                <c:pt idx="4">
                  <c:v>1996</c:v>
                </c:pt>
                <c:pt idx="8">
                  <c:v>1997</c:v>
                </c:pt>
                <c:pt idx="12">
                  <c:v>1998</c:v>
                </c:pt>
                <c:pt idx="16">
                  <c:v>1999</c:v>
                </c:pt>
                <c:pt idx="20">
                  <c:v>2000</c:v>
                </c:pt>
                <c:pt idx="24">
                  <c:v>2001</c:v>
                </c:pt>
                <c:pt idx="28">
                  <c:v>2002</c:v>
                </c:pt>
                <c:pt idx="32">
                  <c:v>2003</c:v>
                </c:pt>
                <c:pt idx="36">
                  <c:v>2004</c:v>
                </c:pt>
                <c:pt idx="40">
                  <c:v>2005</c:v>
                </c:pt>
                <c:pt idx="44">
                  <c:v>2006</c:v>
                </c:pt>
                <c:pt idx="48">
                  <c:v>2007</c:v>
                </c:pt>
                <c:pt idx="52">
                  <c:v>2008</c:v>
                </c:pt>
                <c:pt idx="56">
                  <c:v>2009</c:v>
                </c:pt>
                <c:pt idx="60">
                  <c:v>2010</c:v>
                </c:pt>
                <c:pt idx="64">
                  <c:v>2011</c:v>
                </c:pt>
                <c:pt idx="68">
                  <c:v>2012</c:v>
                </c:pt>
                <c:pt idx="72">
                  <c:v>2013</c:v>
                </c:pt>
                <c:pt idx="76">
                  <c:v>2014</c:v>
                </c:pt>
                <c:pt idx="80">
                  <c:v>2015</c:v>
                </c:pt>
                <c:pt idx="84">
                  <c:v>2016</c:v>
                </c:pt>
                <c:pt idx="88">
                  <c:v>2017</c:v>
                </c:pt>
                <c:pt idx="92">
                  <c:v>2018</c:v>
                </c:pt>
              </c:numCache>
            </c:numRef>
          </c:cat>
          <c:val>
            <c:numRef>
              <c:f>EA!$M$3:$M$98</c:f>
              <c:numCache>
                <c:formatCode>0.0</c:formatCode>
                <c:ptCount val="96"/>
                <c:pt idx="0">
                  <c:v>-0.58395090683739503</c:v>
                </c:pt>
                <c:pt idx="1">
                  <c:v>-0.57348531867566765</c:v>
                </c:pt>
                <c:pt idx="2">
                  <c:v>-0.81577019914748705</c:v>
                </c:pt>
                <c:pt idx="3">
                  <c:v>-0.99570010658942709</c:v>
                </c:pt>
                <c:pt idx="4">
                  <c:v>-1.3584343335872717</c:v>
                </c:pt>
                <c:pt idx="5">
                  <c:v>-1.1541506872320453</c:v>
                </c:pt>
                <c:pt idx="6">
                  <c:v>-1.0332844177278966</c:v>
                </c:pt>
                <c:pt idx="7">
                  <c:v>-1.1324009150300878</c:v>
                </c:pt>
                <c:pt idx="8">
                  <c:v>-1.4478434722789471</c:v>
                </c:pt>
                <c:pt idx="9">
                  <c:v>-0.68040530621390549</c:v>
                </c:pt>
                <c:pt idx="10">
                  <c:v>-0.45684993352610775</c:v>
                </c:pt>
                <c:pt idx="11">
                  <c:v>7.6874881177849685E-2</c:v>
                </c:pt>
                <c:pt idx="12">
                  <c:v>9.4877255313687042E-2</c:v>
                </c:pt>
                <c:pt idx="13">
                  <c:v>-4.2408589089313969E-2</c:v>
                </c:pt>
                <c:pt idx="14">
                  <c:v>-6.1999302208103846E-2</c:v>
                </c:pt>
                <c:pt idx="15">
                  <c:v>-0.39304821793848777</c:v>
                </c:pt>
                <c:pt idx="16">
                  <c:v>-0.14575401233056742</c:v>
                </c:pt>
                <c:pt idx="17">
                  <c:v>-6.9885899570308913E-2</c:v>
                </c:pt>
                <c:pt idx="18">
                  <c:v>0.42195157459163263</c:v>
                </c:pt>
                <c:pt idx="19">
                  <c:v>1.0992101289537548</c:v>
                </c:pt>
                <c:pt idx="20">
                  <c:v>1.5951099053983997</c:v>
                </c:pt>
                <c:pt idx="21">
                  <c:v>1.9269961979240227</c:v>
                </c:pt>
                <c:pt idx="22">
                  <c:v>1.8609617885815821</c:v>
                </c:pt>
                <c:pt idx="23">
                  <c:v>2.0918801232304149</c:v>
                </c:pt>
                <c:pt idx="24">
                  <c:v>2.3500807772948775</c:v>
                </c:pt>
                <c:pt idx="25">
                  <c:v>1.9440195538653604</c:v>
                </c:pt>
                <c:pt idx="26">
                  <c:v>1.4745287288304032</c:v>
                </c:pt>
                <c:pt idx="27">
                  <c:v>1.1705951684249118</c:v>
                </c:pt>
                <c:pt idx="28">
                  <c:v>0.79619577466937175</c:v>
                </c:pt>
                <c:pt idx="29">
                  <c:v>0.81021909580775986</c:v>
                </c:pt>
                <c:pt idx="30">
                  <c:v>0.74255952763942257</c:v>
                </c:pt>
                <c:pt idx="31">
                  <c:v>0.45560144673514591</c:v>
                </c:pt>
                <c:pt idx="32">
                  <c:v>-0.22069174390244514</c:v>
                </c:pt>
                <c:pt idx="33">
                  <c:v>-0.59558089692819993</c:v>
                </c:pt>
                <c:pt idx="34">
                  <c:v>-0.52071660550001109</c:v>
                </c:pt>
                <c:pt idx="35">
                  <c:v>-0.19815412954197978</c:v>
                </c:pt>
                <c:pt idx="36">
                  <c:v>-6.139250864935776E-2</c:v>
                </c:pt>
                <c:pt idx="37">
                  <c:v>4.1846191820927282E-2</c:v>
                </c:pt>
                <c:pt idx="38">
                  <c:v>-9.0861670008987441E-2</c:v>
                </c:pt>
                <c:pt idx="39">
                  <c:v>-0.13799038826548105</c:v>
                </c:pt>
                <c:pt idx="40">
                  <c:v>-0.39131974775629375</c:v>
                </c:pt>
                <c:pt idx="41">
                  <c:v>-0.12025863471783479</c:v>
                </c:pt>
                <c:pt idx="42">
                  <c:v>0.18246431997695997</c:v>
                </c:pt>
                <c:pt idx="43">
                  <c:v>0.36480872514012785</c:v>
                </c:pt>
                <c:pt idx="44">
                  <c:v>0.86948638589819405</c:v>
                </c:pt>
                <c:pt idx="45">
                  <c:v>1.5102242512382469</c:v>
                </c:pt>
                <c:pt idx="46">
                  <c:v>1.7545937387471704</c:v>
                </c:pt>
                <c:pt idx="47">
                  <c:v>2.4991189341796711</c:v>
                </c:pt>
                <c:pt idx="48">
                  <c:v>2.8805296791324988</c:v>
                </c:pt>
                <c:pt idx="49">
                  <c:v>3.1199083606202747</c:v>
                </c:pt>
                <c:pt idx="50">
                  <c:v>3.2431105398875197</c:v>
                </c:pt>
                <c:pt idx="51">
                  <c:v>3.4003225161242794</c:v>
                </c:pt>
                <c:pt idx="52">
                  <c:v>3.5882239987624187</c:v>
                </c:pt>
                <c:pt idx="53">
                  <c:v>2.9372816125476242</c:v>
                </c:pt>
                <c:pt idx="54">
                  <c:v>2.0972478036198545</c:v>
                </c:pt>
                <c:pt idx="55">
                  <c:v>0.16273013087163954</c:v>
                </c:pt>
                <c:pt idx="56">
                  <c:v>-2.9637119316275098</c:v>
                </c:pt>
                <c:pt idx="57">
                  <c:v>-3.3320410098596263</c:v>
                </c:pt>
                <c:pt idx="58">
                  <c:v>-3.1341776536985986</c:v>
                </c:pt>
                <c:pt idx="59">
                  <c:v>-2.716330077628176</c:v>
                </c:pt>
                <c:pt idx="60">
                  <c:v>-2.4717098188833657</c:v>
                </c:pt>
                <c:pt idx="61">
                  <c:v>-1.7033249814502087</c:v>
                </c:pt>
                <c:pt idx="62">
                  <c:v>-1.390843517366922</c:v>
                </c:pt>
                <c:pt idx="63">
                  <c:v>-0.92462819810614372</c:v>
                </c:pt>
                <c:pt idx="64">
                  <c:v>-0.27711518491185461</c:v>
                </c:pt>
                <c:pt idx="65">
                  <c:v>-0.41946181011675288</c:v>
                </c:pt>
                <c:pt idx="66">
                  <c:v>-0.55681949698525746</c:v>
                </c:pt>
                <c:pt idx="67">
                  <c:v>-0.97737226536122179</c:v>
                </c:pt>
                <c:pt idx="68">
                  <c:v>-1.292500613131826</c:v>
                </c:pt>
                <c:pt idx="69">
                  <c:v>-1.785926739053479</c:v>
                </c:pt>
                <c:pt idx="70">
                  <c:v>-2.0705022687741521</c:v>
                </c:pt>
                <c:pt idx="71">
                  <c:v>-2.6344219895158627</c:v>
                </c:pt>
                <c:pt idx="72">
                  <c:v>-3.1396075695176218</c:v>
                </c:pt>
                <c:pt idx="73">
                  <c:v>-2.8006492170888437</c:v>
                </c:pt>
                <c:pt idx="74">
                  <c:v>-2.636121338757107</c:v>
                </c:pt>
                <c:pt idx="75">
                  <c:v>-2.6076864344247714</c:v>
                </c:pt>
                <c:pt idx="76">
                  <c:v>-2.3763035047119132</c:v>
                </c:pt>
                <c:pt idx="77">
                  <c:v>-2.4431842080053028</c:v>
                </c:pt>
                <c:pt idx="78">
                  <c:v>-2.3469217806920248</c:v>
                </c:pt>
                <c:pt idx="79">
                  <c:v>-2.2232874274226022</c:v>
                </c:pt>
                <c:pt idx="80">
                  <c:v>-1.9430775500722492</c:v>
                </c:pt>
                <c:pt idx="81">
                  <c:v>-1.9060050405982636</c:v>
                </c:pt>
                <c:pt idx="82">
                  <c:v>-1.9024220760888129</c:v>
                </c:pt>
                <c:pt idx="83">
                  <c:v>-1.7603996474686645</c:v>
                </c:pt>
                <c:pt idx="84">
                  <c:v>-1.3538854072288089</c:v>
                </c:pt>
                <c:pt idx="85">
                  <c:v>-1.3890684975401026</c:v>
                </c:pt>
                <c:pt idx="86">
                  <c:v>-1.3606890762463566</c:v>
                </c:pt>
                <c:pt idx="87">
                  <c:v>-0.94311283440415994</c:v>
                </c:pt>
                <c:pt idx="88">
                  <c:v>-0.67672481160436804</c:v>
                </c:pt>
                <c:pt idx="89">
                  <c:v>-0.39648284511121301</c:v>
                </c:pt>
                <c:pt idx="90">
                  <c:v>-8.277520237759449E-2</c:v>
                </c:pt>
                <c:pt idx="91">
                  <c:v>0.22822220251650432</c:v>
                </c:pt>
                <c:pt idx="92">
                  <c:v>0.20772298728502092</c:v>
                </c:pt>
                <c:pt idx="93">
                  <c:v>0.26793256037033503</c:v>
                </c:pt>
                <c:pt idx="94">
                  <c:v>6.4173826535545916E-2</c:v>
                </c:pt>
                <c:pt idx="95">
                  <c:v>-6.1521978266947219E-2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10D9-465B-BDBC-6698EBA4AC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18825736"/>
        <c:axId val="818831312"/>
      </c:lineChart>
      <c:valAx>
        <c:axId val="818831312"/>
        <c:scaling>
          <c:orientation val="minMax"/>
          <c:max val="4"/>
        </c:scaling>
        <c:delete val="0"/>
        <c:axPos val="l"/>
        <c:numFmt formatCode="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18825736"/>
        <c:crosses val="autoZero"/>
        <c:crossBetween val="between"/>
      </c:valAx>
      <c:catAx>
        <c:axId val="8188257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19050" cap="flat" cmpd="sng" algn="ctr">
            <a:solidFill>
              <a:schemeClr val="accent3">
                <a:lumMod val="60000"/>
                <a:lumOff val="40000"/>
              </a:schemeClr>
            </a:solidFill>
            <a:prstDash val="dash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18831312"/>
        <c:crossesAt val="0"/>
        <c:auto val="0"/>
        <c:lblAlgn val="ctr"/>
        <c:lblOffset val="100"/>
        <c:tickMarkSkip val="4"/>
        <c:noMultiLvlLbl val="0"/>
      </c:catAx>
      <c:valAx>
        <c:axId val="818844104"/>
        <c:scaling>
          <c:orientation val="minMax"/>
          <c:max val="1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818839840"/>
        <c:crosses val="max"/>
        <c:crossBetween val="between"/>
      </c:valAx>
      <c:catAx>
        <c:axId val="818839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1884410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 algn="ctr">
              <a:defRPr lang="lv-LV" sz="14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2B357F"/>
              </a:solidFill>
              <a:latin typeface="+mn-lt"/>
              <a:ea typeface="+mn-ea"/>
              <a:cs typeface="+mn-cs"/>
            </a:defRPr>
          </a:pPr>
          <a:endParaRPr lang="lv-LV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636610163798617E-2"/>
          <c:y val="4.8131432692063658E-2"/>
          <c:w val="0.88888159468400474"/>
          <c:h val="0.63894311025234052"/>
        </c:manualLayout>
      </c:layout>
      <c:lineChart>
        <c:grouping val="standard"/>
        <c:varyColors val="0"/>
        <c:ser>
          <c:idx val="3"/>
          <c:order val="0"/>
          <c:tx>
            <c:strRef>
              <c:f>Lapa1!$B$1</c:f>
              <c:strCache>
                <c:ptCount val="1"/>
                <c:pt idx="0">
                  <c:v>ECB</c:v>
                </c:pt>
              </c:strCache>
            </c:strRef>
          </c:tx>
          <c:spPr>
            <a:ln w="44450" cap="rnd">
              <a:solidFill>
                <a:srgbClr val="E34B2D"/>
              </a:solidFill>
              <a:round/>
            </a:ln>
            <a:effectLst/>
          </c:spPr>
          <c:marker>
            <c:symbol val="none"/>
          </c:marker>
          <c:cat>
            <c:numRef>
              <c:f>Lapa1!$A$2:$A$7048</c:f>
              <c:numCache>
                <c:formatCode>m/d/yyyy</c:formatCode>
                <c:ptCount val="7047"/>
                <c:pt idx="0">
                  <c:v>36526</c:v>
                </c:pt>
                <c:pt idx="1">
                  <c:v>36527</c:v>
                </c:pt>
                <c:pt idx="2">
                  <c:v>36528</c:v>
                </c:pt>
                <c:pt idx="3">
                  <c:v>36529</c:v>
                </c:pt>
                <c:pt idx="4">
                  <c:v>36530</c:v>
                </c:pt>
                <c:pt idx="5">
                  <c:v>36531</c:v>
                </c:pt>
                <c:pt idx="6">
                  <c:v>36532</c:v>
                </c:pt>
                <c:pt idx="7">
                  <c:v>36533</c:v>
                </c:pt>
                <c:pt idx="8">
                  <c:v>36534</c:v>
                </c:pt>
                <c:pt idx="9">
                  <c:v>36535</c:v>
                </c:pt>
                <c:pt idx="10">
                  <c:v>36536</c:v>
                </c:pt>
                <c:pt idx="11">
                  <c:v>36537</c:v>
                </c:pt>
                <c:pt idx="12">
                  <c:v>36538</c:v>
                </c:pt>
                <c:pt idx="13">
                  <c:v>36539</c:v>
                </c:pt>
                <c:pt idx="14">
                  <c:v>36540</c:v>
                </c:pt>
                <c:pt idx="15">
                  <c:v>36541</c:v>
                </c:pt>
                <c:pt idx="16">
                  <c:v>36542</c:v>
                </c:pt>
                <c:pt idx="17">
                  <c:v>36543</c:v>
                </c:pt>
                <c:pt idx="18">
                  <c:v>36544</c:v>
                </c:pt>
                <c:pt idx="19">
                  <c:v>36545</c:v>
                </c:pt>
                <c:pt idx="20">
                  <c:v>36546</c:v>
                </c:pt>
                <c:pt idx="21">
                  <c:v>36547</c:v>
                </c:pt>
                <c:pt idx="22">
                  <c:v>36548</c:v>
                </c:pt>
                <c:pt idx="23">
                  <c:v>36549</c:v>
                </c:pt>
                <c:pt idx="24">
                  <c:v>36550</c:v>
                </c:pt>
                <c:pt idx="25">
                  <c:v>36551</c:v>
                </c:pt>
                <c:pt idx="26">
                  <c:v>36552</c:v>
                </c:pt>
                <c:pt idx="27">
                  <c:v>36553</c:v>
                </c:pt>
                <c:pt idx="28">
                  <c:v>36554</c:v>
                </c:pt>
                <c:pt idx="29">
                  <c:v>36555</c:v>
                </c:pt>
                <c:pt idx="30">
                  <c:v>36556</c:v>
                </c:pt>
                <c:pt idx="31">
                  <c:v>36557</c:v>
                </c:pt>
                <c:pt idx="32">
                  <c:v>36558</c:v>
                </c:pt>
                <c:pt idx="33">
                  <c:v>36559</c:v>
                </c:pt>
                <c:pt idx="34">
                  <c:v>36560</c:v>
                </c:pt>
                <c:pt idx="35">
                  <c:v>36561</c:v>
                </c:pt>
                <c:pt idx="36">
                  <c:v>36562</c:v>
                </c:pt>
                <c:pt idx="37">
                  <c:v>36563</c:v>
                </c:pt>
                <c:pt idx="38">
                  <c:v>36564</c:v>
                </c:pt>
                <c:pt idx="39">
                  <c:v>36565</c:v>
                </c:pt>
                <c:pt idx="40">
                  <c:v>36566</c:v>
                </c:pt>
                <c:pt idx="41">
                  <c:v>36567</c:v>
                </c:pt>
                <c:pt idx="42">
                  <c:v>36568</c:v>
                </c:pt>
                <c:pt idx="43">
                  <c:v>36569</c:v>
                </c:pt>
                <c:pt idx="44">
                  <c:v>36570</c:v>
                </c:pt>
                <c:pt idx="45">
                  <c:v>36571</c:v>
                </c:pt>
                <c:pt idx="46">
                  <c:v>36572</c:v>
                </c:pt>
                <c:pt idx="47">
                  <c:v>36573</c:v>
                </c:pt>
                <c:pt idx="48">
                  <c:v>36574</c:v>
                </c:pt>
                <c:pt idx="49">
                  <c:v>36575</c:v>
                </c:pt>
                <c:pt idx="50">
                  <c:v>36576</c:v>
                </c:pt>
                <c:pt idx="51">
                  <c:v>36577</c:v>
                </c:pt>
                <c:pt idx="52">
                  <c:v>36578</c:v>
                </c:pt>
                <c:pt idx="53">
                  <c:v>36579</c:v>
                </c:pt>
                <c:pt idx="54">
                  <c:v>36580</c:v>
                </c:pt>
                <c:pt idx="55">
                  <c:v>36581</c:v>
                </c:pt>
                <c:pt idx="56">
                  <c:v>36582</c:v>
                </c:pt>
                <c:pt idx="57">
                  <c:v>36583</c:v>
                </c:pt>
                <c:pt idx="58">
                  <c:v>36584</c:v>
                </c:pt>
                <c:pt idx="59">
                  <c:v>36585</c:v>
                </c:pt>
                <c:pt idx="60">
                  <c:v>36586</c:v>
                </c:pt>
                <c:pt idx="61">
                  <c:v>36587</c:v>
                </c:pt>
                <c:pt idx="62">
                  <c:v>36588</c:v>
                </c:pt>
                <c:pt idx="63">
                  <c:v>36589</c:v>
                </c:pt>
                <c:pt idx="64">
                  <c:v>36590</c:v>
                </c:pt>
                <c:pt idx="65">
                  <c:v>36591</c:v>
                </c:pt>
                <c:pt idx="66">
                  <c:v>36592</c:v>
                </c:pt>
                <c:pt idx="67">
                  <c:v>36593</c:v>
                </c:pt>
                <c:pt idx="68">
                  <c:v>36594</c:v>
                </c:pt>
                <c:pt idx="69">
                  <c:v>36595</c:v>
                </c:pt>
                <c:pt idx="70">
                  <c:v>36596</c:v>
                </c:pt>
                <c:pt idx="71">
                  <c:v>36597</c:v>
                </c:pt>
                <c:pt idx="72">
                  <c:v>36598</c:v>
                </c:pt>
                <c:pt idx="73">
                  <c:v>36599</c:v>
                </c:pt>
                <c:pt idx="74">
                  <c:v>36600</c:v>
                </c:pt>
                <c:pt idx="75">
                  <c:v>36601</c:v>
                </c:pt>
                <c:pt idx="76">
                  <c:v>36602</c:v>
                </c:pt>
                <c:pt idx="77">
                  <c:v>36603</c:v>
                </c:pt>
                <c:pt idx="78">
                  <c:v>36604</c:v>
                </c:pt>
                <c:pt idx="79">
                  <c:v>36605</c:v>
                </c:pt>
                <c:pt idx="80">
                  <c:v>36606</c:v>
                </c:pt>
                <c:pt idx="81">
                  <c:v>36607</c:v>
                </c:pt>
                <c:pt idx="82">
                  <c:v>36608</c:v>
                </c:pt>
                <c:pt idx="83">
                  <c:v>36609</c:v>
                </c:pt>
                <c:pt idx="84">
                  <c:v>36610</c:v>
                </c:pt>
                <c:pt idx="85">
                  <c:v>36611</c:v>
                </c:pt>
                <c:pt idx="86">
                  <c:v>36612</c:v>
                </c:pt>
                <c:pt idx="87">
                  <c:v>36613</c:v>
                </c:pt>
                <c:pt idx="88">
                  <c:v>36614</c:v>
                </c:pt>
                <c:pt idx="89">
                  <c:v>36615</c:v>
                </c:pt>
                <c:pt idx="90">
                  <c:v>36616</c:v>
                </c:pt>
                <c:pt idx="91">
                  <c:v>36617</c:v>
                </c:pt>
                <c:pt idx="92">
                  <c:v>36618</c:v>
                </c:pt>
                <c:pt idx="93">
                  <c:v>36619</c:v>
                </c:pt>
                <c:pt idx="94">
                  <c:v>36620</c:v>
                </c:pt>
                <c:pt idx="95">
                  <c:v>36621</c:v>
                </c:pt>
                <c:pt idx="96">
                  <c:v>36622</c:v>
                </c:pt>
                <c:pt idx="97">
                  <c:v>36623</c:v>
                </c:pt>
                <c:pt idx="98">
                  <c:v>36624</c:v>
                </c:pt>
                <c:pt idx="99">
                  <c:v>36625</c:v>
                </c:pt>
                <c:pt idx="100">
                  <c:v>36626</c:v>
                </c:pt>
                <c:pt idx="101">
                  <c:v>36627</c:v>
                </c:pt>
                <c:pt idx="102">
                  <c:v>36628</c:v>
                </c:pt>
                <c:pt idx="103">
                  <c:v>36629</c:v>
                </c:pt>
                <c:pt idx="104">
                  <c:v>36630</c:v>
                </c:pt>
                <c:pt idx="105">
                  <c:v>36631</c:v>
                </c:pt>
                <c:pt idx="106">
                  <c:v>36632</c:v>
                </c:pt>
                <c:pt idx="107">
                  <c:v>36633</c:v>
                </c:pt>
                <c:pt idx="108">
                  <c:v>36634</c:v>
                </c:pt>
                <c:pt idx="109">
                  <c:v>36635</c:v>
                </c:pt>
                <c:pt idx="110">
                  <c:v>36636</c:v>
                </c:pt>
                <c:pt idx="111">
                  <c:v>36637</c:v>
                </c:pt>
                <c:pt idx="112">
                  <c:v>36638</c:v>
                </c:pt>
                <c:pt idx="113">
                  <c:v>36639</c:v>
                </c:pt>
                <c:pt idx="114">
                  <c:v>36640</c:v>
                </c:pt>
                <c:pt idx="115">
                  <c:v>36641</c:v>
                </c:pt>
                <c:pt idx="116">
                  <c:v>36642</c:v>
                </c:pt>
                <c:pt idx="117">
                  <c:v>36643</c:v>
                </c:pt>
                <c:pt idx="118">
                  <c:v>36644</c:v>
                </c:pt>
                <c:pt idx="119">
                  <c:v>36645</c:v>
                </c:pt>
                <c:pt idx="120">
                  <c:v>36646</c:v>
                </c:pt>
                <c:pt idx="121">
                  <c:v>36647</c:v>
                </c:pt>
                <c:pt idx="122">
                  <c:v>36648</c:v>
                </c:pt>
                <c:pt idx="123">
                  <c:v>36649</c:v>
                </c:pt>
                <c:pt idx="124">
                  <c:v>36650</c:v>
                </c:pt>
                <c:pt idx="125">
                  <c:v>36651</c:v>
                </c:pt>
                <c:pt idx="126">
                  <c:v>36652</c:v>
                </c:pt>
                <c:pt idx="127">
                  <c:v>36653</c:v>
                </c:pt>
                <c:pt idx="128">
                  <c:v>36654</c:v>
                </c:pt>
                <c:pt idx="129">
                  <c:v>36655</c:v>
                </c:pt>
                <c:pt idx="130">
                  <c:v>36656</c:v>
                </c:pt>
                <c:pt idx="131">
                  <c:v>36657</c:v>
                </c:pt>
                <c:pt idx="132">
                  <c:v>36658</c:v>
                </c:pt>
                <c:pt idx="133">
                  <c:v>36659</c:v>
                </c:pt>
                <c:pt idx="134">
                  <c:v>36660</c:v>
                </c:pt>
                <c:pt idx="135">
                  <c:v>36661</c:v>
                </c:pt>
                <c:pt idx="136">
                  <c:v>36662</c:v>
                </c:pt>
                <c:pt idx="137">
                  <c:v>36663</c:v>
                </c:pt>
                <c:pt idx="138">
                  <c:v>36664</c:v>
                </c:pt>
                <c:pt idx="139">
                  <c:v>36665</c:v>
                </c:pt>
                <c:pt idx="140">
                  <c:v>36666</c:v>
                </c:pt>
                <c:pt idx="141">
                  <c:v>36667</c:v>
                </c:pt>
                <c:pt idx="142">
                  <c:v>36668</c:v>
                </c:pt>
                <c:pt idx="143">
                  <c:v>36669</c:v>
                </c:pt>
                <c:pt idx="144">
                  <c:v>36670</c:v>
                </c:pt>
                <c:pt idx="145">
                  <c:v>36671</c:v>
                </c:pt>
                <c:pt idx="146">
                  <c:v>36672</c:v>
                </c:pt>
                <c:pt idx="147">
                  <c:v>36673</c:v>
                </c:pt>
                <c:pt idx="148">
                  <c:v>36674</c:v>
                </c:pt>
                <c:pt idx="149">
                  <c:v>36675</c:v>
                </c:pt>
                <c:pt idx="150">
                  <c:v>36676</c:v>
                </c:pt>
                <c:pt idx="151">
                  <c:v>36677</c:v>
                </c:pt>
                <c:pt idx="152">
                  <c:v>36678</c:v>
                </c:pt>
                <c:pt idx="153">
                  <c:v>36679</c:v>
                </c:pt>
                <c:pt idx="154">
                  <c:v>36680</c:v>
                </c:pt>
                <c:pt idx="155">
                  <c:v>36681</c:v>
                </c:pt>
                <c:pt idx="156">
                  <c:v>36682</c:v>
                </c:pt>
                <c:pt idx="157">
                  <c:v>36683</c:v>
                </c:pt>
                <c:pt idx="158">
                  <c:v>36684</c:v>
                </c:pt>
                <c:pt idx="159">
                  <c:v>36685</c:v>
                </c:pt>
                <c:pt idx="160">
                  <c:v>36686</c:v>
                </c:pt>
                <c:pt idx="161">
                  <c:v>36687</c:v>
                </c:pt>
                <c:pt idx="162">
                  <c:v>36688</c:v>
                </c:pt>
                <c:pt idx="163">
                  <c:v>36689</c:v>
                </c:pt>
                <c:pt idx="164">
                  <c:v>36690</c:v>
                </c:pt>
                <c:pt idx="165">
                  <c:v>36691</c:v>
                </c:pt>
                <c:pt idx="166">
                  <c:v>36692</c:v>
                </c:pt>
                <c:pt idx="167">
                  <c:v>36693</c:v>
                </c:pt>
                <c:pt idx="168">
                  <c:v>36694</c:v>
                </c:pt>
                <c:pt idx="169">
                  <c:v>36695</c:v>
                </c:pt>
                <c:pt idx="170">
                  <c:v>36696</c:v>
                </c:pt>
                <c:pt idx="171">
                  <c:v>36697</c:v>
                </c:pt>
                <c:pt idx="172">
                  <c:v>36698</c:v>
                </c:pt>
                <c:pt idx="173">
                  <c:v>36699</c:v>
                </c:pt>
                <c:pt idx="174">
                  <c:v>36700</c:v>
                </c:pt>
                <c:pt idx="175">
                  <c:v>36701</c:v>
                </c:pt>
                <c:pt idx="176">
                  <c:v>36702</c:v>
                </c:pt>
                <c:pt idx="177">
                  <c:v>36703</c:v>
                </c:pt>
                <c:pt idx="178">
                  <c:v>36704</c:v>
                </c:pt>
                <c:pt idx="179">
                  <c:v>36705</c:v>
                </c:pt>
                <c:pt idx="180">
                  <c:v>36706</c:v>
                </c:pt>
                <c:pt idx="181">
                  <c:v>36707</c:v>
                </c:pt>
                <c:pt idx="182">
                  <c:v>36708</c:v>
                </c:pt>
                <c:pt idx="183">
                  <c:v>36709</c:v>
                </c:pt>
                <c:pt idx="184">
                  <c:v>36710</c:v>
                </c:pt>
                <c:pt idx="185">
                  <c:v>36711</c:v>
                </c:pt>
                <c:pt idx="186">
                  <c:v>36712</c:v>
                </c:pt>
                <c:pt idx="187">
                  <c:v>36713</c:v>
                </c:pt>
                <c:pt idx="188">
                  <c:v>36714</c:v>
                </c:pt>
                <c:pt idx="189">
                  <c:v>36715</c:v>
                </c:pt>
                <c:pt idx="190">
                  <c:v>36716</c:v>
                </c:pt>
                <c:pt idx="191">
                  <c:v>36717</c:v>
                </c:pt>
                <c:pt idx="192">
                  <c:v>36718</c:v>
                </c:pt>
                <c:pt idx="193">
                  <c:v>36719</c:v>
                </c:pt>
                <c:pt idx="194">
                  <c:v>36720</c:v>
                </c:pt>
                <c:pt idx="195">
                  <c:v>36721</c:v>
                </c:pt>
                <c:pt idx="196">
                  <c:v>36722</c:v>
                </c:pt>
                <c:pt idx="197">
                  <c:v>36723</c:v>
                </c:pt>
                <c:pt idx="198">
                  <c:v>36724</c:v>
                </c:pt>
                <c:pt idx="199">
                  <c:v>36725</c:v>
                </c:pt>
                <c:pt idx="200">
                  <c:v>36726</c:v>
                </c:pt>
                <c:pt idx="201">
                  <c:v>36727</c:v>
                </c:pt>
                <c:pt idx="202">
                  <c:v>36728</c:v>
                </c:pt>
                <c:pt idx="203">
                  <c:v>36729</c:v>
                </c:pt>
                <c:pt idx="204">
                  <c:v>36730</c:v>
                </c:pt>
                <c:pt idx="205">
                  <c:v>36731</c:v>
                </c:pt>
                <c:pt idx="206">
                  <c:v>36732</c:v>
                </c:pt>
                <c:pt idx="207">
                  <c:v>36733</c:v>
                </c:pt>
                <c:pt idx="208">
                  <c:v>36734</c:v>
                </c:pt>
                <c:pt idx="209">
                  <c:v>36735</c:v>
                </c:pt>
                <c:pt idx="210">
                  <c:v>36736</c:v>
                </c:pt>
                <c:pt idx="211">
                  <c:v>36737</c:v>
                </c:pt>
                <c:pt idx="212">
                  <c:v>36738</c:v>
                </c:pt>
                <c:pt idx="213">
                  <c:v>36739</c:v>
                </c:pt>
                <c:pt idx="214">
                  <c:v>36740</c:v>
                </c:pt>
                <c:pt idx="215">
                  <c:v>36741</c:v>
                </c:pt>
                <c:pt idx="216">
                  <c:v>36742</c:v>
                </c:pt>
                <c:pt idx="217">
                  <c:v>36743</c:v>
                </c:pt>
                <c:pt idx="218">
                  <c:v>36744</c:v>
                </c:pt>
                <c:pt idx="219">
                  <c:v>36745</c:v>
                </c:pt>
                <c:pt idx="220">
                  <c:v>36746</c:v>
                </c:pt>
                <c:pt idx="221">
                  <c:v>36747</c:v>
                </c:pt>
                <c:pt idx="222">
                  <c:v>36748</c:v>
                </c:pt>
                <c:pt idx="223">
                  <c:v>36749</c:v>
                </c:pt>
                <c:pt idx="224">
                  <c:v>36750</c:v>
                </c:pt>
                <c:pt idx="225">
                  <c:v>36751</c:v>
                </c:pt>
                <c:pt idx="226">
                  <c:v>36752</c:v>
                </c:pt>
                <c:pt idx="227">
                  <c:v>36753</c:v>
                </c:pt>
                <c:pt idx="228">
                  <c:v>36754</c:v>
                </c:pt>
                <c:pt idx="229">
                  <c:v>36755</c:v>
                </c:pt>
                <c:pt idx="230">
                  <c:v>36756</c:v>
                </c:pt>
                <c:pt idx="231">
                  <c:v>36757</c:v>
                </c:pt>
                <c:pt idx="232">
                  <c:v>36758</c:v>
                </c:pt>
                <c:pt idx="233">
                  <c:v>36759</c:v>
                </c:pt>
                <c:pt idx="234">
                  <c:v>36760</c:v>
                </c:pt>
                <c:pt idx="235">
                  <c:v>36761</c:v>
                </c:pt>
                <c:pt idx="236">
                  <c:v>36762</c:v>
                </c:pt>
                <c:pt idx="237">
                  <c:v>36763</c:v>
                </c:pt>
                <c:pt idx="238">
                  <c:v>36764</c:v>
                </c:pt>
                <c:pt idx="239">
                  <c:v>36765</c:v>
                </c:pt>
                <c:pt idx="240">
                  <c:v>36766</c:v>
                </c:pt>
                <c:pt idx="241">
                  <c:v>36767</c:v>
                </c:pt>
                <c:pt idx="242">
                  <c:v>36768</c:v>
                </c:pt>
                <c:pt idx="243">
                  <c:v>36769</c:v>
                </c:pt>
                <c:pt idx="244">
                  <c:v>36770</c:v>
                </c:pt>
                <c:pt idx="245">
                  <c:v>36771</c:v>
                </c:pt>
                <c:pt idx="246">
                  <c:v>36772</c:v>
                </c:pt>
                <c:pt idx="247">
                  <c:v>36773</c:v>
                </c:pt>
                <c:pt idx="248">
                  <c:v>36774</c:v>
                </c:pt>
                <c:pt idx="249">
                  <c:v>36775</c:v>
                </c:pt>
                <c:pt idx="250">
                  <c:v>36776</c:v>
                </c:pt>
                <c:pt idx="251">
                  <c:v>36777</c:v>
                </c:pt>
                <c:pt idx="252">
                  <c:v>36778</c:v>
                </c:pt>
                <c:pt idx="253">
                  <c:v>36779</c:v>
                </c:pt>
                <c:pt idx="254">
                  <c:v>36780</c:v>
                </c:pt>
                <c:pt idx="255">
                  <c:v>36781</c:v>
                </c:pt>
                <c:pt idx="256">
                  <c:v>36782</c:v>
                </c:pt>
                <c:pt idx="257">
                  <c:v>36783</c:v>
                </c:pt>
                <c:pt idx="258">
                  <c:v>36784</c:v>
                </c:pt>
                <c:pt idx="259">
                  <c:v>36785</c:v>
                </c:pt>
                <c:pt idx="260">
                  <c:v>36786</c:v>
                </c:pt>
                <c:pt idx="261">
                  <c:v>36787</c:v>
                </c:pt>
                <c:pt idx="262">
                  <c:v>36788</c:v>
                </c:pt>
                <c:pt idx="263">
                  <c:v>36789</c:v>
                </c:pt>
                <c:pt idx="264">
                  <c:v>36790</c:v>
                </c:pt>
                <c:pt idx="265">
                  <c:v>36791</c:v>
                </c:pt>
                <c:pt idx="266">
                  <c:v>36792</c:v>
                </c:pt>
                <c:pt idx="267">
                  <c:v>36793</c:v>
                </c:pt>
                <c:pt idx="268">
                  <c:v>36794</c:v>
                </c:pt>
                <c:pt idx="269">
                  <c:v>36795</c:v>
                </c:pt>
                <c:pt idx="270">
                  <c:v>36796</c:v>
                </c:pt>
                <c:pt idx="271">
                  <c:v>36797</c:v>
                </c:pt>
                <c:pt idx="272">
                  <c:v>36798</c:v>
                </c:pt>
                <c:pt idx="273">
                  <c:v>36799</c:v>
                </c:pt>
                <c:pt idx="274">
                  <c:v>36800</c:v>
                </c:pt>
                <c:pt idx="275">
                  <c:v>36801</c:v>
                </c:pt>
                <c:pt idx="276">
                  <c:v>36802</c:v>
                </c:pt>
                <c:pt idx="277">
                  <c:v>36803</c:v>
                </c:pt>
                <c:pt idx="278">
                  <c:v>36804</c:v>
                </c:pt>
                <c:pt idx="279">
                  <c:v>36805</c:v>
                </c:pt>
                <c:pt idx="280">
                  <c:v>36806</c:v>
                </c:pt>
                <c:pt idx="281">
                  <c:v>36807</c:v>
                </c:pt>
                <c:pt idx="282">
                  <c:v>36808</c:v>
                </c:pt>
                <c:pt idx="283">
                  <c:v>36809</c:v>
                </c:pt>
                <c:pt idx="284">
                  <c:v>36810</c:v>
                </c:pt>
                <c:pt idx="285">
                  <c:v>36811</c:v>
                </c:pt>
                <c:pt idx="286">
                  <c:v>36812</c:v>
                </c:pt>
                <c:pt idx="287">
                  <c:v>36813</c:v>
                </c:pt>
                <c:pt idx="288">
                  <c:v>36814</c:v>
                </c:pt>
                <c:pt idx="289">
                  <c:v>36815</c:v>
                </c:pt>
                <c:pt idx="290">
                  <c:v>36816</c:v>
                </c:pt>
                <c:pt idx="291">
                  <c:v>36817</c:v>
                </c:pt>
                <c:pt idx="292">
                  <c:v>36818</c:v>
                </c:pt>
                <c:pt idx="293">
                  <c:v>36819</c:v>
                </c:pt>
                <c:pt idx="294">
                  <c:v>36820</c:v>
                </c:pt>
                <c:pt idx="295">
                  <c:v>36821</c:v>
                </c:pt>
                <c:pt idx="296">
                  <c:v>36822</c:v>
                </c:pt>
                <c:pt idx="297">
                  <c:v>36823</c:v>
                </c:pt>
                <c:pt idx="298">
                  <c:v>36824</c:v>
                </c:pt>
                <c:pt idx="299">
                  <c:v>36825</c:v>
                </c:pt>
                <c:pt idx="300">
                  <c:v>36826</c:v>
                </c:pt>
                <c:pt idx="301">
                  <c:v>36827</c:v>
                </c:pt>
                <c:pt idx="302">
                  <c:v>36828</c:v>
                </c:pt>
                <c:pt idx="303">
                  <c:v>36829</c:v>
                </c:pt>
                <c:pt idx="304">
                  <c:v>36830</c:v>
                </c:pt>
                <c:pt idx="305">
                  <c:v>36831</c:v>
                </c:pt>
                <c:pt idx="306">
                  <c:v>36832</c:v>
                </c:pt>
                <c:pt idx="307">
                  <c:v>36833</c:v>
                </c:pt>
                <c:pt idx="308">
                  <c:v>36834</c:v>
                </c:pt>
                <c:pt idx="309">
                  <c:v>36835</c:v>
                </c:pt>
                <c:pt idx="310">
                  <c:v>36836</c:v>
                </c:pt>
                <c:pt idx="311">
                  <c:v>36837</c:v>
                </c:pt>
                <c:pt idx="312">
                  <c:v>36838</c:v>
                </c:pt>
                <c:pt idx="313">
                  <c:v>36839</c:v>
                </c:pt>
                <c:pt idx="314">
                  <c:v>36840</c:v>
                </c:pt>
                <c:pt idx="315">
                  <c:v>36841</c:v>
                </c:pt>
                <c:pt idx="316">
                  <c:v>36842</c:v>
                </c:pt>
                <c:pt idx="317">
                  <c:v>36843</c:v>
                </c:pt>
                <c:pt idx="318">
                  <c:v>36844</c:v>
                </c:pt>
                <c:pt idx="319">
                  <c:v>36845</c:v>
                </c:pt>
                <c:pt idx="320">
                  <c:v>36846</c:v>
                </c:pt>
                <c:pt idx="321">
                  <c:v>36847</c:v>
                </c:pt>
                <c:pt idx="322">
                  <c:v>36848</c:v>
                </c:pt>
                <c:pt idx="323">
                  <c:v>36849</c:v>
                </c:pt>
                <c:pt idx="324">
                  <c:v>36850</c:v>
                </c:pt>
                <c:pt idx="325">
                  <c:v>36851</c:v>
                </c:pt>
                <c:pt idx="326">
                  <c:v>36852</c:v>
                </c:pt>
                <c:pt idx="327">
                  <c:v>36853</c:v>
                </c:pt>
                <c:pt idx="328">
                  <c:v>36854</c:v>
                </c:pt>
                <c:pt idx="329">
                  <c:v>36855</c:v>
                </c:pt>
                <c:pt idx="330">
                  <c:v>36856</c:v>
                </c:pt>
                <c:pt idx="331">
                  <c:v>36857</c:v>
                </c:pt>
                <c:pt idx="332">
                  <c:v>36858</c:v>
                </c:pt>
                <c:pt idx="333">
                  <c:v>36859</c:v>
                </c:pt>
                <c:pt idx="334">
                  <c:v>36860</c:v>
                </c:pt>
                <c:pt idx="335">
                  <c:v>36861</c:v>
                </c:pt>
                <c:pt idx="336">
                  <c:v>36862</c:v>
                </c:pt>
                <c:pt idx="337">
                  <c:v>36863</c:v>
                </c:pt>
                <c:pt idx="338">
                  <c:v>36864</c:v>
                </c:pt>
                <c:pt idx="339">
                  <c:v>36865</c:v>
                </c:pt>
                <c:pt idx="340">
                  <c:v>36866</c:v>
                </c:pt>
                <c:pt idx="341">
                  <c:v>36867</c:v>
                </c:pt>
                <c:pt idx="342">
                  <c:v>36868</c:v>
                </c:pt>
                <c:pt idx="343">
                  <c:v>36869</c:v>
                </c:pt>
                <c:pt idx="344">
                  <c:v>36870</c:v>
                </c:pt>
                <c:pt idx="345">
                  <c:v>36871</c:v>
                </c:pt>
                <c:pt idx="346">
                  <c:v>36872</c:v>
                </c:pt>
                <c:pt idx="347">
                  <c:v>36873</c:v>
                </c:pt>
                <c:pt idx="348">
                  <c:v>36874</c:v>
                </c:pt>
                <c:pt idx="349">
                  <c:v>36875</c:v>
                </c:pt>
                <c:pt idx="350">
                  <c:v>36876</c:v>
                </c:pt>
                <c:pt idx="351">
                  <c:v>36877</c:v>
                </c:pt>
                <c:pt idx="352">
                  <c:v>36878</c:v>
                </c:pt>
                <c:pt idx="353">
                  <c:v>36879</c:v>
                </c:pt>
                <c:pt idx="354">
                  <c:v>36880</c:v>
                </c:pt>
                <c:pt idx="355">
                  <c:v>36881</c:v>
                </c:pt>
                <c:pt idx="356">
                  <c:v>36882</c:v>
                </c:pt>
                <c:pt idx="357">
                  <c:v>36883</c:v>
                </c:pt>
                <c:pt idx="358">
                  <c:v>36884</c:v>
                </c:pt>
                <c:pt idx="359">
                  <c:v>36885</c:v>
                </c:pt>
                <c:pt idx="360">
                  <c:v>36886</c:v>
                </c:pt>
                <c:pt idx="361">
                  <c:v>36887</c:v>
                </c:pt>
                <c:pt idx="362">
                  <c:v>36888</c:v>
                </c:pt>
                <c:pt idx="363">
                  <c:v>36889</c:v>
                </c:pt>
                <c:pt idx="364">
                  <c:v>36890</c:v>
                </c:pt>
                <c:pt idx="365">
                  <c:v>36891</c:v>
                </c:pt>
                <c:pt idx="366">
                  <c:v>36892</c:v>
                </c:pt>
                <c:pt idx="367">
                  <c:v>36893</c:v>
                </c:pt>
                <c:pt idx="368">
                  <c:v>36894</c:v>
                </c:pt>
                <c:pt idx="369">
                  <c:v>36895</c:v>
                </c:pt>
                <c:pt idx="370">
                  <c:v>36896</c:v>
                </c:pt>
                <c:pt idx="371">
                  <c:v>36897</c:v>
                </c:pt>
                <c:pt idx="372">
                  <c:v>36898</c:v>
                </c:pt>
                <c:pt idx="373">
                  <c:v>36899</c:v>
                </c:pt>
                <c:pt idx="374">
                  <c:v>36900</c:v>
                </c:pt>
                <c:pt idx="375">
                  <c:v>36901</c:v>
                </c:pt>
                <c:pt idx="376">
                  <c:v>36902</c:v>
                </c:pt>
                <c:pt idx="377">
                  <c:v>36903</c:v>
                </c:pt>
                <c:pt idx="378">
                  <c:v>36904</c:v>
                </c:pt>
                <c:pt idx="379">
                  <c:v>36905</c:v>
                </c:pt>
                <c:pt idx="380">
                  <c:v>36906</c:v>
                </c:pt>
                <c:pt idx="381">
                  <c:v>36907</c:v>
                </c:pt>
                <c:pt idx="382">
                  <c:v>36908</c:v>
                </c:pt>
                <c:pt idx="383">
                  <c:v>36909</c:v>
                </c:pt>
                <c:pt idx="384">
                  <c:v>36910</c:v>
                </c:pt>
                <c:pt idx="385">
                  <c:v>36911</c:v>
                </c:pt>
                <c:pt idx="386">
                  <c:v>36912</c:v>
                </c:pt>
                <c:pt idx="387">
                  <c:v>36913</c:v>
                </c:pt>
                <c:pt idx="388">
                  <c:v>36914</c:v>
                </c:pt>
                <c:pt idx="389">
                  <c:v>36915</c:v>
                </c:pt>
                <c:pt idx="390">
                  <c:v>36916</c:v>
                </c:pt>
                <c:pt idx="391">
                  <c:v>36917</c:v>
                </c:pt>
                <c:pt idx="392">
                  <c:v>36918</c:v>
                </c:pt>
                <c:pt idx="393">
                  <c:v>36919</c:v>
                </c:pt>
                <c:pt idx="394">
                  <c:v>36920</c:v>
                </c:pt>
                <c:pt idx="395">
                  <c:v>36921</c:v>
                </c:pt>
                <c:pt idx="396">
                  <c:v>36922</c:v>
                </c:pt>
                <c:pt idx="397">
                  <c:v>36923</c:v>
                </c:pt>
                <c:pt idx="398">
                  <c:v>36924</c:v>
                </c:pt>
                <c:pt idx="399">
                  <c:v>36925</c:v>
                </c:pt>
                <c:pt idx="400">
                  <c:v>36926</c:v>
                </c:pt>
                <c:pt idx="401">
                  <c:v>36927</c:v>
                </c:pt>
                <c:pt idx="402">
                  <c:v>36928</c:v>
                </c:pt>
                <c:pt idx="403">
                  <c:v>36929</c:v>
                </c:pt>
                <c:pt idx="404">
                  <c:v>36930</c:v>
                </c:pt>
                <c:pt idx="405">
                  <c:v>36931</c:v>
                </c:pt>
                <c:pt idx="406">
                  <c:v>36932</c:v>
                </c:pt>
                <c:pt idx="407">
                  <c:v>36933</c:v>
                </c:pt>
                <c:pt idx="408">
                  <c:v>36934</c:v>
                </c:pt>
                <c:pt idx="409">
                  <c:v>36935</c:v>
                </c:pt>
                <c:pt idx="410">
                  <c:v>36936</c:v>
                </c:pt>
                <c:pt idx="411">
                  <c:v>36937</c:v>
                </c:pt>
                <c:pt idx="412">
                  <c:v>36938</c:v>
                </c:pt>
                <c:pt idx="413">
                  <c:v>36939</c:v>
                </c:pt>
                <c:pt idx="414">
                  <c:v>36940</c:v>
                </c:pt>
                <c:pt idx="415">
                  <c:v>36941</c:v>
                </c:pt>
                <c:pt idx="416">
                  <c:v>36942</c:v>
                </c:pt>
                <c:pt idx="417">
                  <c:v>36943</c:v>
                </c:pt>
                <c:pt idx="418">
                  <c:v>36944</c:v>
                </c:pt>
                <c:pt idx="419">
                  <c:v>36945</c:v>
                </c:pt>
                <c:pt idx="420">
                  <c:v>36946</c:v>
                </c:pt>
                <c:pt idx="421">
                  <c:v>36947</c:v>
                </c:pt>
                <c:pt idx="422">
                  <c:v>36948</c:v>
                </c:pt>
                <c:pt idx="423">
                  <c:v>36949</c:v>
                </c:pt>
                <c:pt idx="424">
                  <c:v>36950</c:v>
                </c:pt>
                <c:pt idx="425">
                  <c:v>36951</c:v>
                </c:pt>
                <c:pt idx="426">
                  <c:v>36952</c:v>
                </c:pt>
                <c:pt idx="427">
                  <c:v>36953</c:v>
                </c:pt>
                <c:pt idx="428">
                  <c:v>36954</c:v>
                </c:pt>
                <c:pt idx="429">
                  <c:v>36955</c:v>
                </c:pt>
                <c:pt idx="430">
                  <c:v>36956</c:v>
                </c:pt>
                <c:pt idx="431">
                  <c:v>36957</c:v>
                </c:pt>
                <c:pt idx="432">
                  <c:v>36958</c:v>
                </c:pt>
                <c:pt idx="433">
                  <c:v>36959</c:v>
                </c:pt>
                <c:pt idx="434">
                  <c:v>36960</c:v>
                </c:pt>
                <c:pt idx="435">
                  <c:v>36961</c:v>
                </c:pt>
                <c:pt idx="436">
                  <c:v>36962</c:v>
                </c:pt>
                <c:pt idx="437">
                  <c:v>36963</c:v>
                </c:pt>
                <c:pt idx="438">
                  <c:v>36964</c:v>
                </c:pt>
                <c:pt idx="439">
                  <c:v>36965</c:v>
                </c:pt>
                <c:pt idx="440">
                  <c:v>36966</c:v>
                </c:pt>
                <c:pt idx="441">
                  <c:v>36967</c:v>
                </c:pt>
                <c:pt idx="442">
                  <c:v>36968</c:v>
                </c:pt>
                <c:pt idx="443">
                  <c:v>36969</c:v>
                </c:pt>
                <c:pt idx="444">
                  <c:v>36970</c:v>
                </c:pt>
                <c:pt idx="445">
                  <c:v>36971</c:v>
                </c:pt>
                <c:pt idx="446">
                  <c:v>36972</c:v>
                </c:pt>
                <c:pt idx="447">
                  <c:v>36973</c:v>
                </c:pt>
                <c:pt idx="448">
                  <c:v>36974</c:v>
                </c:pt>
                <c:pt idx="449">
                  <c:v>36975</c:v>
                </c:pt>
                <c:pt idx="450">
                  <c:v>36976</c:v>
                </c:pt>
                <c:pt idx="451">
                  <c:v>36977</c:v>
                </c:pt>
                <c:pt idx="452">
                  <c:v>36978</c:v>
                </c:pt>
                <c:pt idx="453">
                  <c:v>36979</c:v>
                </c:pt>
                <c:pt idx="454">
                  <c:v>36980</c:v>
                </c:pt>
                <c:pt idx="455">
                  <c:v>36981</c:v>
                </c:pt>
                <c:pt idx="456">
                  <c:v>36982</c:v>
                </c:pt>
                <c:pt idx="457">
                  <c:v>36983</c:v>
                </c:pt>
                <c:pt idx="458">
                  <c:v>36984</c:v>
                </c:pt>
                <c:pt idx="459">
                  <c:v>36985</c:v>
                </c:pt>
                <c:pt idx="460">
                  <c:v>36986</c:v>
                </c:pt>
                <c:pt idx="461">
                  <c:v>36987</c:v>
                </c:pt>
                <c:pt idx="462">
                  <c:v>36988</c:v>
                </c:pt>
                <c:pt idx="463">
                  <c:v>36989</c:v>
                </c:pt>
                <c:pt idx="464">
                  <c:v>36990</c:v>
                </c:pt>
                <c:pt idx="465">
                  <c:v>36991</c:v>
                </c:pt>
                <c:pt idx="466">
                  <c:v>36992</c:v>
                </c:pt>
                <c:pt idx="467">
                  <c:v>36993</c:v>
                </c:pt>
                <c:pt idx="468">
                  <c:v>36994</c:v>
                </c:pt>
                <c:pt idx="469">
                  <c:v>36995</c:v>
                </c:pt>
                <c:pt idx="470">
                  <c:v>36996</c:v>
                </c:pt>
                <c:pt idx="471">
                  <c:v>36997</c:v>
                </c:pt>
                <c:pt idx="472">
                  <c:v>36998</c:v>
                </c:pt>
                <c:pt idx="473">
                  <c:v>36999</c:v>
                </c:pt>
                <c:pt idx="474">
                  <c:v>37000</c:v>
                </c:pt>
                <c:pt idx="475">
                  <c:v>37001</c:v>
                </c:pt>
                <c:pt idx="476">
                  <c:v>37002</c:v>
                </c:pt>
                <c:pt idx="477">
                  <c:v>37003</c:v>
                </c:pt>
                <c:pt idx="478">
                  <c:v>37004</c:v>
                </c:pt>
                <c:pt idx="479">
                  <c:v>37005</c:v>
                </c:pt>
                <c:pt idx="480">
                  <c:v>37006</c:v>
                </c:pt>
                <c:pt idx="481">
                  <c:v>37007</c:v>
                </c:pt>
                <c:pt idx="482">
                  <c:v>37008</c:v>
                </c:pt>
                <c:pt idx="483">
                  <c:v>37009</c:v>
                </c:pt>
                <c:pt idx="484">
                  <c:v>37010</c:v>
                </c:pt>
                <c:pt idx="485">
                  <c:v>37011</c:v>
                </c:pt>
                <c:pt idx="486">
                  <c:v>37012</c:v>
                </c:pt>
                <c:pt idx="487">
                  <c:v>37013</c:v>
                </c:pt>
                <c:pt idx="488">
                  <c:v>37014</c:v>
                </c:pt>
                <c:pt idx="489">
                  <c:v>37015</c:v>
                </c:pt>
                <c:pt idx="490">
                  <c:v>37016</c:v>
                </c:pt>
                <c:pt idx="491">
                  <c:v>37017</c:v>
                </c:pt>
                <c:pt idx="492">
                  <c:v>37018</c:v>
                </c:pt>
                <c:pt idx="493">
                  <c:v>37019</c:v>
                </c:pt>
                <c:pt idx="494">
                  <c:v>37020</c:v>
                </c:pt>
                <c:pt idx="495">
                  <c:v>37021</c:v>
                </c:pt>
                <c:pt idx="496">
                  <c:v>37022</c:v>
                </c:pt>
                <c:pt idx="497">
                  <c:v>37023</c:v>
                </c:pt>
                <c:pt idx="498">
                  <c:v>37024</c:v>
                </c:pt>
                <c:pt idx="499">
                  <c:v>37025</c:v>
                </c:pt>
                <c:pt idx="500">
                  <c:v>37026</c:v>
                </c:pt>
                <c:pt idx="501">
                  <c:v>37027</c:v>
                </c:pt>
                <c:pt idx="502">
                  <c:v>37028</c:v>
                </c:pt>
                <c:pt idx="503">
                  <c:v>37029</c:v>
                </c:pt>
                <c:pt idx="504">
                  <c:v>37030</c:v>
                </c:pt>
                <c:pt idx="505">
                  <c:v>37031</c:v>
                </c:pt>
                <c:pt idx="506">
                  <c:v>37032</c:v>
                </c:pt>
                <c:pt idx="507">
                  <c:v>37033</c:v>
                </c:pt>
                <c:pt idx="508">
                  <c:v>37034</c:v>
                </c:pt>
                <c:pt idx="509">
                  <c:v>37035</c:v>
                </c:pt>
                <c:pt idx="510">
                  <c:v>37036</c:v>
                </c:pt>
                <c:pt idx="511">
                  <c:v>37037</c:v>
                </c:pt>
                <c:pt idx="512">
                  <c:v>37038</c:v>
                </c:pt>
                <c:pt idx="513">
                  <c:v>37039</c:v>
                </c:pt>
                <c:pt idx="514">
                  <c:v>37040</c:v>
                </c:pt>
                <c:pt idx="515">
                  <c:v>37041</c:v>
                </c:pt>
                <c:pt idx="516">
                  <c:v>37042</c:v>
                </c:pt>
                <c:pt idx="517">
                  <c:v>37043</c:v>
                </c:pt>
                <c:pt idx="518">
                  <c:v>37044</c:v>
                </c:pt>
                <c:pt idx="519">
                  <c:v>37045</c:v>
                </c:pt>
                <c:pt idx="520">
                  <c:v>37046</c:v>
                </c:pt>
                <c:pt idx="521">
                  <c:v>37047</c:v>
                </c:pt>
                <c:pt idx="522">
                  <c:v>37048</c:v>
                </c:pt>
                <c:pt idx="523">
                  <c:v>37049</c:v>
                </c:pt>
                <c:pt idx="524">
                  <c:v>37050</c:v>
                </c:pt>
                <c:pt idx="525">
                  <c:v>37051</c:v>
                </c:pt>
                <c:pt idx="526">
                  <c:v>37052</c:v>
                </c:pt>
                <c:pt idx="527">
                  <c:v>37053</c:v>
                </c:pt>
                <c:pt idx="528">
                  <c:v>37054</c:v>
                </c:pt>
                <c:pt idx="529">
                  <c:v>37055</c:v>
                </c:pt>
                <c:pt idx="530">
                  <c:v>37056</c:v>
                </c:pt>
                <c:pt idx="531">
                  <c:v>37057</c:v>
                </c:pt>
                <c:pt idx="532">
                  <c:v>37058</c:v>
                </c:pt>
                <c:pt idx="533">
                  <c:v>37059</c:v>
                </c:pt>
                <c:pt idx="534">
                  <c:v>37060</c:v>
                </c:pt>
                <c:pt idx="535">
                  <c:v>37061</c:v>
                </c:pt>
                <c:pt idx="536">
                  <c:v>37062</c:v>
                </c:pt>
                <c:pt idx="537">
                  <c:v>37063</c:v>
                </c:pt>
                <c:pt idx="538">
                  <c:v>37064</c:v>
                </c:pt>
                <c:pt idx="539">
                  <c:v>37065</c:v>
                </c:pt>
                <c:pt idx="540">
                  <c:v>37066</c:v>
                </c:pt>
                <c:pt idx="541">
                  <c:v>37067</c:v>
                </c:pt>
                <c:pt idx="542">
                  <c:v>37068</c:v>
                </c:pt>
                <c:pt idx="543">
                  <c:v>37069</c:v>
                </c:pt>
                <c:pt idx="544">
                  <c:v>37070</c:v>
                </c:pt>
                <c:pt idx="545">
                  <c:v>37071</c:v>
                </c:pt>
                <c:pt idx="546">
                  <c:v>37072</c:v>
                </c:pt>
                <c:pt idx="547">
                  <c:v>37073</c:v>
                </c:pt>
                <c:pt idx="548">
                  <c:v>37074</c:v>
                </c:pt>
                <c:pt idx="549">
                  <c:v>37075</c:v>
                </c:pt>
                <c:pt idx="550">
                  <c:v>37076</c:v>
                </c:pt>
                <c:pt idx="551">
                  <c:v>37077</c:v>
                </c:pt>
                <c:pt idx="552">
                  <c:v>37078</c:v>
                </c:pt>
                <c:pt idx="553">
                  <c:v>37079</c:v>
                </c:pt>
                <c:pt idx="554">
                  <c:v>37080</c:v>
                </c:pt>
                <c:pt idx="555">
                  <c:v>37081</c:v>
                </c:pt>
                <c:pt idx="556">
                  <c:v>37082</c:v>
                </c:pt>
                <c:pt idx="557">
                  <c:v>37083</c:v>
                </c:pt>
                <c:pt idx="558">
                  <c:v>37084</c:v>
                </c:pt>
                <c:pt idx="559">
                  <c:v>37085</c:v>
                </c:pt>
                <c:pt idx="560">
                  <c:v>37086</c:v>
                </c:pt>
                <c:pt idx="561">
                  <c:v>37087</c:v>
                </c:pt>
                <c:pt idx="562">
                  <c:v>37088</c:v>
                </c:pt>
                <c:pt idx="563">
                  <c:v>37089</c:v>
                </c:pt>
                <c:pt idx="564">
                  <c:v>37090</c:v>
                </c:pt>
                <c:pt idx="565">
                  <c:v>37091</c:v>
                </c:pt>
                <c:pt idx="566">
                  <c:v>37092</c:v>
                </c:pt>
                <c:pt idx="567">
                  <c:v>37093</c:v>
                </c:pt>
                <c:pt idx="568">
                  <c:v>37094</c:v>
                </c:pt>
                <c:pt idx="569">
                  <c:v>37095</c:v>
                </c:pt>
                <c:pt idx="570">
                  <c:v>37096</c:v>
                </c:pt>
                <c:pt idx="571">
                  <c:v>37097</c:v>
                </c:pt>
                <c:pt idx="572">
                  <c:v>37098</c:v>
                </c:pt>
                <c:pt idx="573">
                  <c:v>37099</c:v>
                </c:pt>
                <c:pt idx="574">
                  <c:v>37100</c:v>
                </c:pt>
                <c:pt idx="575">
                  <c:v>37101</c:v>
                </c:pt>
                <c:pt idx="576">
                  <c:v>37102</c:v>
                </c:pt>
                <c:pt idx="577">
                  <c:v>37103</c:v>
                </c:pt>
                <c:pt idx="578">
                  <c:v>37104</c:v>
                </c:pt>
                <c:pt idx="579">
                  <c:v>37105</c:v>
                </c:pt>
                <c:pt idx="580">
                  <c:v>37106</c:v>
                </c:pt>
                <c:pt idx="581">
                  <c:v>37107</c:v>
                </c:pt>
                <c:pt idx="582">
                  <c:v>37108</c:v>
                </c:pt>
                <c:pt idx="583">
                  <c:v>37109</c:v>
                </c:pt>
                <c:pt idx="584">
                  <c:v>37110</c:v>
                </c:pt>
                <c:pt idx="585">
                  <c:v>37111</c:v>
                </c:pt>
                <c:pt idx="586">
                  <c:v>37112</c:v>
                </c:pt>
                <c:pt idx="587">
                  <c:v>37113</c:v>
                </c:pt>
                <c:pt idx="588">
                  <c:v>37114</c:v>
                </c:pt>
                <c:pt idx="589">
                  <c:v>37115</c:v>
                </c:pt>
                <c:pt idx="590">
                  <c:v>37116</c:v>
                </c:pt>
                <c:pt idx="591">
                  <c:v>37117</c:v>
                </c:pt>
                <c:pt idx="592">
                  <c:v>37118</c:v>
                </c:pt>
                <c:pt idx="593">
                  <c:v>37119</c:v>
                </c:pt>
                <c:pt idx="594">
                  <c:v>37120</c:v>
                </c:pt>
                <c:pt idx="595">
                  <c:v>37121</c:v>
                </c:pt>
                <c:pt idx="596">
                  <c:v>37122</c:v>
                </c:pt>
                <c:pt idx="597">
                  <c:v>37123</c:v>
                </c:pt>
                <c:pt idx="598">
                  <c:v>37124</c:v>
                </c:pt>
                <c:pt idx="599">
                  <c:v>37125</c:v>
                </c:pt>
                <c:pt idx="600">
                  <c:v>37126</c:v>
                </c:pt>
                <c:pt idx="601">
                  <c:v>37127</c:v>
                </c:pt>
                <c:pt idx="602">
                  <c:v>37128</c:v>
                </c:pt>
                <c:pt idx="603">
                  <c:v>37129</c:v>
                </c:pt>
                <c:pt idx="604">
                  <c:v>37130</c:v>
                </c:pt>
                <c:pt idx="605">
                  <c:v>37131</c:v>
                </c:pt>
                <c:pt idx="606">
                  <c:v>37132</c:v>
                </c:pt>
                <c:pt idx="607">
                  <c:v>37133</c:v>
                </c:pt>
                <c:pt idx="608">
                  <c:v>37134</c:v>
                </c:pt>
                <c:pt idx="609">
                  <c:v>37135</c:v>
                </c:pt>
                <c:pt idx="610">
                  <c:v>37136</c:v>
                </c:pt>
                <c:pt idx="611">
                  <c:v>37137</c:v>
                </c:pt>
                <c:pt idx="612">
                  <c:v>37138</c:v>
                </c:pt>
                <c:pt idx="613">
                  <c:v>37139</c:v>
                </c:pt>
                <c:pt idx="614">
                  <c:v>37140</c:v>
                </c:pt>
                <c:pt idx="615">
                  <c:v>37141</c:v>
                </c:pt>
                <c:pt idx="616">
                  <c:v>37142</c:v>
                </c:pt>
                <c:pt idx="617">
                  <c:v>37143</c:v>
                </c:pt>
                <c:pt idx="618">
                  <c:v>37144</c:v>
                </c:pt>
                <c:pt idx="619">
                  <c:v>37145</c:v>
                </c:pt>
                <c:pt idx="620">
                  <c:v>37146</c:v>
                </c:pt>
                <c:pt idx="621">
                  <c:v>37147</c:v>
                </c:pt>
                <c:pt idx="622">
                  <c:v>37148</c:v>
                </c:pt>
                <c:pt idx="623">
                  <c:v>37149</c:v>
                </c:pt>
                <c:pt idx="624">
                  <c:v>37150</c:v>
                </c:pt>
                <c:pt idx="625">
                  <c:v>37151</c:v>
                </c:pt>
                <c:pt idx="626">
                  <c:v>37152</c:v>
                </c:pt>
                <c:pt idx="627">
                  <c:v>37153</c:v>
                </c:pt>
                <c:pt idx="628">
                  <c:v>37154</c:v>
                </c:pt>
                <c:pt idx="629">
                  <c:v>37155</c:v>
                </c:pt>
                <c:pt idx="630">
                  <c:v>37156</c:v>
                </c:pt>
                <c:pt idx="631">
                  <c:v>37157</c:v>
                </c:pt>
                <c:pt idx="632">
                  <c:v>37158</c:v>
                </c:pt>
                <c:pt idx="633">
                  <c:v>37159</c:v>
                </c:pt>
                <c:pt idx="634">
                  <c:v>37160</c:v>
                </c:pt>
                <c:pt idx="635">
                  <c:v>37161</c:v>
                </c:pt>
                <c:pt idx="636">
                  <c:v>37162</c:v>
                </c:pt>
                <c:pt idx="637">
                  <c:v>37163</c:v>
                </c:pt>
                <c:pt idx="638">
                  <c:v>37164</c:v>
                </c:pt>
                <c:pt idx="639">
                  <c:v>37165</c:v>
                </c:pt>
                <c:pt idx="640">
                  <c:v>37166</c:v>
                </c:pt>
                <c:pt idx="641">
                  <c:v>37167</c:v>
                </c:pt>
                <c:pt idx="642">
                  <c:v>37168</c:v>
                </c:pt>
                <c:pt idx="643">
                  <c:v>37169</c:v>
                </c:pt>
                <c:pt idx="644">
                  <c:v>37170</c:v>
                </c:pt>
                <c:pt idx="645">
                  <c:v>37171</c:v>
                </c:pt>
                <c:pt idx="646">
                  <c:v>37172</c:v>
                </c:pt>
                <c:pt idx="647">
                  <c:v>37173</c:v>
                </c:pt>
                <c:pt idx="648">
                  <c:v>37174</c:v>
                </c:pt>
                <c:pt idx="649">
                  <c:v>37175</c:v>
                </c:pt>
                <c:pt idx="650">
                  <c:v>37176</c:v>
                </c:pt>
                <c:pt idx="651">
                  <c:v>37177</c:v>
                </c:pt>
                <c:pt idx="652">
                  <c:v>37178</c:v>
                </c:pt>
                <c:pt idx="653">
                  <c:v>37179</c:v>
                </c:pt>
                <c:pt idx="654">
                  <c:v>37180</c:v>
                </c:pt>
                <c:pt idx="655">
                  <c:v>37181</c:v>
                </c:pt>
                <c:pt idx="656">
                  <c:v>37182</c:v>
                </c:pt>
                <c:pt idx="657">
                  <c:v>37183</c:v>
                </c:pt>
                <c:pt idx="658">
                  <c:v>37184</c:v>
                </c:pt>
                <c:pt idx="659">
                  <c:v>37185</c:v>
                </c:pt>
                <c:pt idx="660">
                  <c:v>37186</c:v>
                </c:pt>
                <c:pt idx="661">
                  <c:v>37187</c:v>
                </c:pt>
                <c:pt idx="662">
                  <c:v>37188</c:v>
                </c:pt>
                <c:pt idx="663">
                  <c:v>37189</c:v>
                </c:pt>
                <c:pt idx="664">
                  <c:v>37190</c:v>
                </c:pt>
                <c:pt idx="665">
                  <c:v>37191</c:v>
                </c:pt>
                <c:pt idx="666">
                  <c:v>37192</c:v>
                </c:pt>
                <c:pt idx="667">
                  <c:v>37193</c:v>
                </c:pt>
                <c:pt idx="668">
                  <c:v>37194</c:v>
                </c:pt>
                <c:pt idx="669">
                  <c:v>37195</c:v>
                </c:pt>
                <c:pt idx="670">
                  <c:v>37196</c:v>
                </c:pt>
                <c:pt idx="671">
                  <c:v>37197</c:v>
                </c:pt>
                <c:pt idx="672">
                  <c:v>37198</c:v>
                </c:pt>
                <c:pt idx="673">
                  <c:v>37199</c:v>
                </c:pt>
                <c:pt idx="674">
                  <c:v>37200</c:v>
                </c:pt>
                <c:pt idx="675">
                  <c:v>37201</c:v>
                </c:pt>
                <c:pt idx="676">
                  <c:v>37202</c:v>
                </c:pt>
                <c:pt idx="677">
                  <c:v>37203</c:v>
                </c:pt>
                <c:pt idx="678">
                  <c:v>37204</c:v>
                </c:pt>
                <c:pt idx="679">
                  <c:v>37205</c:v>
                </c:pt>
                <c:pt idx="680">
                  <c:v>37206</c:v>
                </c:pt>
                <c:pt idx="681">
                  <c:v>37207</c:v>
                </c:pt>
                <c:pt idx="682">
                  <c:v>37208</c:v>
                </c:pt>
                <c:pt idx="683">
                  <c:v>37209</c:v>
                </c:pt>
                <c:pt idx="684">
                  <c:v>37210</c:v>
                </c:pt>
                <c:pt idx="685">
                  <c:v>37211</c:v>
                </c:pt>
                <c:pt idx="686">
                  <c:v>37212</c:v>
                </c:pt>
                <c:pt idx="687">
                  <c:v>37213</c:v>
                </c:pt>
                <c:pt idx="688">
                  <c:v>37214</c:v>
                </c:pt>
                <c:pt idx="689">
                  <c:v>37215</c:v>
                </c:pt>
                <c:pt idx="690">
                  <c:v>37216</c:v>
                </c:pt>
                <c:pt idx="691">
                  <c:v>37217</c:v>
                </c:pt>
                <c:pt idx="692">
                  <c:v>37218</c:v>
                </c:pt>
                <c:pt idx="693">
                  <c:v>37219</c:v>
                </c:pt>
                <c:pt idx="694">
                  <c:v>37220</c:v>
                </c:pt>
                <c:pt idx="695">
                  <c:v>37221</c:v>
                </c:pt>
                <c:pt idx="696">
                  <c:v>37222</c:v>
                </c:pt>
                <c:pt idx="697">
                  <c:v>37223</c:v>
                </c:pt>
                <c:pt idx="698">
                  <c:v>37224</c:v>
                </c:pt>
                <c:pt idx="699">
                  <c:v>37225</c:v>
                </c:pt>
                <c:pt idx="700">
                  <c:v>37226</c:v>
                </c:pt>
                <c:pt idx="701">
                  <c:v>37227</c:v>
                </c:pt>
                <c:pt idx="702">
                  <c:v>37228</c:v>
                </c:pt>
                <c:pt idx="703">
                  <c:v>37229</c:v>
                </c:pt>
                <c:pt idx="704">
                  <c:v>37230</c:v>
                </c:pt>
                <c:pt idx="705">
                  <c:v>37231</c:v>
                </c:pt>
                <c:pt idx="706">
                  <c:v>37232</c:v>
                </c:pt>
                <c:pt idx="707">
                  <c:v>37233</c:v>
                </c:pt>
                <c:pt idx="708">
                  <c:v>37234</c:v>
                </c:pt>
                <c:pt idx="709">
                  <c:v>37235</c:v>
                </c:pt>
                <c:pt idx="710">
                  <c:v>37236</c:v>
                </c:pt>
                <c:pt idx="711">
                  <c:v>37237</c:v>
                </c:pt>
                <c:pt idx="712">
                  <c:v>37238</c:v>
                </c:pt>
                <c:pt idx="713">
                  <c:v>37239</c:v>
                </c:pt>
                <c:pt idx="714">
                  <c:v>37240</c:v>
                </c:pt>
                <c:pt idx="715">
                  <c:v>37241</c:v>
                </c:pt>
                <c:pt idx="716">
                  <c:v>37242</c:v>
                </c:pt>
                <c:pt idx="717">
                  <c:v>37243</c:v>
                </c:pt>
                <c:pt idx="718">
                  <c:v>37244</c:v>
                </c:pt>
                <c:pt idx="719">
                  <c:v>37245</c:v>
                </c:pt>
                <c:pt idx="720">
                  <c:v>37246</c:v>
                </c:pt>
                <c:pt idx="721">
                  <c:v>37247</c:v>
                </c:pt>
                <c:pt idx="722">
                  <c:v>37248</c:v>
                </c:pt>
                <c:pt idx="723">
                  <c:v>37249</c:v>
                </c:pt>
                <c:pt idx="724">
                  <c:v>37250</c:v>
                </c:pt>
                <c:pt idx="725">
                  <c:v>37251</c:v>
                </c:pt>
                <c:pt idx="726">
                  <c:v>37252</c:v>
                </c:pt>
                <c:pt idx="727">
                  <c:v>37253</c:v>
                </c:pt>
                <c:pt idx="728">
                  <c:v>37254</c:v>
                </c:pt>
                <c:pt idx="729">
                  <c:v>37255</c:v>
                </c:pt>
                <c:pt idx="730">
                  <c:v>37256</c:v>
                </c:pt>
                <c:pt idx="731">
                  <c:v>37257</c:v>
                </c:pt>
                <c:pt idx="732">
                  <c:v>37258</c:v>
                </c:pt>
                <c:pt idx="733">
                  <c:v>37259</c:v>
                </c:pt>
                <c:pt idx="734">
                  <c:v>37260</c:v>
                </c:pt>
                <c:pt idx="735">
                  <c:v>37261</c:v>
                </c:pt>
                <c:pt idx="736">
                  <c:v>37262</c:v>
                </c:pt>
                <c:pt idx="737">
                  <c:v>37263</c:v>
                </c:pt>
                <c:pt idx="738">
                  <c:v>37264</c:v>
                </c:pt>
                <c:pt idx="739">
                  <c:v>37265</c:v>
                </c:pt>
                <c:pt idx="740">
                  <c:v>37266</c:v>
                </c:pt>
                <c:pt idx="741">
                  <c:v>37267</c:v>
                </c:pt>
                <c:pt idx="742">
                  <c:v>37268</c:v>
                </c:pt>
                <c:pt idx="743">
                  <c:v>37269</c:v>
                </c:pt>
                <c:pt idx="744">
                  <c:v>37270</c:v>
                </c:pt>
                <c:pt idx="745">
                  <c:v>37271</c:v>
                </c:pt>
                <c:pt idx="746">
                  <c:v>37272</c:v>
                </c:pt>
                <c:pt idx="747">
                  <c:v>37273</c:v>
                </c:pt>
                <c:pt idx="748">
                  <c:v>37274</c:v>
                </c:pt>
                <c:pt idx="749">
                  <c:v>37275</c:v>
                </c:pt>
                <c:pt idx="750">
                  <c:v>37276</c:v>
                </c:pt>
                <c:pt idx="751">
                  <c:v>37277</c:v>
                </c:pt>
                <c:pt idx="752">
                  <c:v>37278</c:v>
                </c:pt>
                <c:pt idx="753">
                  <c:v>37279</c:v>
                </c:pt>
                <c:pt idx="754">
                  <c:v>37280</c:v>
                </c:pt>
                <c:pt idx="755">
                  <c:v>37281</c:v>
                </c:pt>
                <c:pt idx="756">
                  <c:v>37282</c:v>
                </c:pt>
                <c:pt idx="757">
                  <c:v>37283</c:v>
                </c:pt>
                <c:pt idx="758">
                  <c:v>37284</c:v>
                </c:pt>
                <c:pt idx="759">
                  <c:v>37285</c:v>
                </c:pt>
                <c:pt idx="760">
                  <c:v>37286</c:v>
                </c:pt>
                <c:pt idx="761">
                  <c:v>37287</c:v>
                </c:pt>
                <c:pt idx="762">
                  <c:v>37288</c:v>
                </c:pt>
                <c:pt idx="763">
                  <c:v>37289</c:v>
                </c:pt>
                <c:pt idx="764">
                  <c:v>37290</c:v>
                </c:pt>
                <c:pt idx="765">
                  <c:v>37291</c:v>
                </c:pt>
                <c:pt idx="766">
                  <c:v>37292</c:v>
                </c:pt>
                <c:pt idx="767">
                  <c:v>37293</c:v>
                </c:pt>
                <c:pt idx="768">
                  <c:v>37294</c:v>
                </c:pt>
                <c:pt idx="769">
                  <c:v>37295</c:v>
                </c:pt>
                <c:pt idx="770">
                  <c:v>37296</c:v>
                </c:pt>
                <c:pt idx="771">
                  <c:v>37297</c:v>
                </c:pt>
                <c:pt idx="772">
                  <c:v>37298</c:v>
                </c:pt>
                <c:pt idx="773">
                  <c:v>37299</c:v>
                </c:pt>
                <c:pt idx="774">
                  <c:v>37300</c:v>
                </c:pt>
                <c:pt idx="775">
                  <c:v>37301</c:v>
                </c:pt>
                <c:pt idx="776">
                  <c:v>37302</c:v>
                </c:pt>
                <c:pt idx="777">
                  <c:v>37303</c:v>
                </c:pt>
                <c:pt idx="778">
                  <c:v>37304</c:v>
                </c:pt>
                <c:pt idx="779">
                  <c:v>37305</c:v>
                </c:pt>
                <c:pt idx="780">
                  <c:v>37306</c:v>
                </c:pt>
                <c:pt idx="781">
                  <c:v>37307</c:v>
                </c:pt>
                <c:pt idx="782">
                  <c:v>37308</c:v>
                </c:pt>
                <c:pt idx="783">
                  <c:v>37309</c:v>
                </c:pt>
                <c:pt idx="784">
                  <c:v>37310</c:v>
                </c:pt>
                <c:pt idx="785">
                  <c:v>37311</c:v>
                </c:pt>
                <c:pt idx="786">
                  <c:v>37312</c:v>
                </c:pt>
                <c:pt idx="787">
                  <c:v>37313</c:v>
                </c:pt>
                <c:pt idx="788">
                  <c:v>37314</c:v>
                </c:pt>
                <c:pt idx="789">
                  <c:v>37315</c:v>
                </c:pt>
                <c:pt idx="790">
                  <c:v>37316</c:v>
                </c:pt>
                <c:pt idx="791">
                  <c:v>37317</c:v>
                </c:pt>
                <c:pt idx="792">
                  <c:v>37318</c:v>
                </c:pt>
                <c:pt idx="793">
                  <c:v>37319</c:v>
                </c:pt>
                <c:pt idx="794">
                  <c:v>37320</c:v>
                </c:pt>
                <c:pt idx="795">
                  <c:v>37321</c:v>
                </c:pt>
                <c:pt idx="796">
                  <c:v>37322</c:v>
                </c:pt>
                <c:pt idx="797">
                  <c:v>37323</c:v>
                </c:pt>
                <c:pt idx="798">
                  <c:v>37324</c:v>
                </c:pt>
                <c:pt idx="799">
                  <c:v>37325</c:v>
                </c:pt>
                <c:pt idx="800">
                  <c:v>37326</c:v>
                </c:pt>
                <c:pt idx="801">
                  <c:v>37327</c:v>
                </c:pt>
                <c:pt idx="802">
                  <c:v>37328</c:v>
                </c:pt>
                <c:pt idx="803">
                  <c:v>37329</c:v>
                </c:pt>
                <c:pt idx="804">
                  <c:v>37330</c:v>
                </c:pt>
                <c:pt idx="805">
                  <c:v>37331</c:v>
                </c:pt>
                <c:pt idx="806">
                  <c:v>37332</c:v>
                </c:pt>
                <c:pt idx="807">
                  <c:v>37333</c:v>
                </c:pt>
                <c:pt idx="808">
                  <c:v>37334</c:v>
                </c:pt>
                <c:pt idx="809">
                  <c:v>37335</c:v>
                </c:pt>
                <c:pt idx="810">
                  <c:v>37336</c:v>
                </c:pt>
                <c:pt idx="811">
                  <c:v>37337</c:v>
                </c:pt>
                <c:pt idx="812">
                  <c:v>37338</c:v>
                </c:pt>
                <c:pt idx="813">
                  <c:v>37339</c:v>
                </c:pt>
                <c:pt idx="814">
                  <c:v>37340</c:v>
                </c:pt>
                <c:pt idx="815">
                  <c:v>37341</c:v>
                </c:pt>
                <c:pt idx="816">
                  <c:v>37342</c:v>
                </c:pt>
                <c:pt idx="817">
                  <c:v>37343</c:v>
                </c:pt>
                <c:pt idx="818">
                  <c:v>37344</c:v>
                </c:pt>
                <c:pt idx="819">
                  <c:v>37345</c:v>
                </c:pt>
                <c:pt idx="820">
                  <c:v>37346</c:v>
                </c:pt>
                <c:pt idx="821">
                  <c:v>37347</c:v>
                </c:pt>
                <c:pt idx="822">
                  <c:v>37348</c:v>
                </c:pt>
                <c:pt idx="823">
                  <c:v>37349</c:v>
                </c:pt>
                <c:pt idx="824">
                  <c:v>37350</c:v>
                </c:pt>
                <c:pt idx="825">
                  <c:v>37351</c:v>
                </c:pt>
                <c:pt idx="826">
                  <c:v>37352</c:v>
                </c:pt>
                <c:pt idx="827">
                  <c:v>37353</c:v>
                </c:pt>
                <c:pt idx="828">
                  <c:v>37354</c:v>
                </c:pt>
                <c:pt idx="829">
                  <c:v>37355</c:v>
                </c:pt>
                <c:pt idx="830">
                  <c:v>37356</c:v>
                </c:pt>
                <c:pt idx="831">
                  <c:v>37357</c:v>
                </c:pt>
                <c:pt idx="832">
                  <c:v>37358</c:v>
                </c:pt>
                <c:pt idx="833">
                  <c:v>37359</c:v>
                </c:pt>
                <c:pt idx="834">
                  <c:v>37360</c:v>
                </c:pt>
                <c:pt idx="835">
                  <c:v>37361</c:v>
                </c:pt>
                <c:pt idx="836">
                  <c:v>37362</c:v>
                </c:pt>
                <c:pt idx="837">
                  <c:v>37363</c:v>
                </c:pt>
                <c:pt idx="838">
                  <c:v>37364</c:v>
                </c:pt>
                <c:pt idx="839">
                  <c:v>37365</c:v>
                </c:pt>
                <c:pt idx="840">
                  <c:v>37366</c:v>
                </c:pt>
                <c:pt idx="841">
                  <c:v>37367</c:v>
                </c:pt>
                <c:pt idx="842">
                  <c:v>37368</c:v>
                </c:pt>
                <c:pt idx="843">
                  <c:v>37369</c:v>
                </c:pt>
                <c:pt idx="844">
                  <c:v>37370</c:v>
                </c:pt>
                <c:pt idx="845">
                  <c:v>37371</c:v>
                </c:pt>
                <c:pt idx="846">
                  <c:v>37372</c:v>
                </c:pt>
                <c:pt idx="847">
                  <c:v>37373</c:v>
                </c:pt>
                <c:pt idx="848">
                  <c:v>37374</c:v>
                </c:pt>
                <c:pt idx="849">
                  <c:v>37375</c:v>
                </c:pt>
                <c:pt idx="850">
                  <c:v>37376</c:v>
                </c:pt>
                <c:pt idx="851">
                  <c:v>37377</c:v>
                </c:pt>
                <c:pt idx="852">
                  <c:v>37378</c:v>
                </c:pt>
                <c:pt idx="853">
                  <c:v>37379</c:v>
                </c:pt>
                <c:pt idx="854">
                  <c:v>37380</c:v>
                </c:pt>
                <c:pt idx="855">
                  <c:v>37381</c:v>
                </c:pt>
                <c:pt idx="856">
                  <c:v>37382</c:v>
                </c:pt>
                <c:pt idx="857">
                  <c:v>37383</c:v>
                </c:pt>
                <c:pt idx="858">
                  <c:v>37384</c:v>
                </c:pt>
                <c:pt idx="859">
                  <c:v>37385</c:v>
                </c:pt>
                <c:pt idx="860">
                  <c:v>37386</c:v>
                </c:pt>
                <c:pt idx="861">
                  <c:v>37387</c:v>
                </c:pt>
                <c:pt idx="862">
                  <c:v>37388</c:v>
                </c:pt>
                <c:pt idx="863">
                  <c:v>37389</c:v>
                </c:pt>
                <c:pt idx="864">
                  <c:v>37390</c:v>
                </c:pt>
                <c:pt idx="865">
                  <c:v>37391</c:v>
                </c:pt>
                <c:pt idx="866">
                  <c:v>37392</c:v>
                </c:pt>
                <c:pt idx="867">
                  <c:v>37393</c:v>
                </c:pt>
                <c:pt idx="868">
                  <c:v>37394</c:v>
                </c:pt>
                <c:pt idx="869">
                  <c:v>37395</c:v>
                </c:pt>
                <c:pt idx="870">
                  <c:v>37396</c:v>
                </c:pt>
                <c:pt idx="871">
                  <c:v>37397</c:v>
                </c:pt>
                <c:pt idx="872">
                  <c:v>37398</c:v>
                </c:pt>
                <c:pt idx="873">
                  <c:v>37399</c:v>
                </c:pt>
                <c:pt idx="874">
                  <c:v>37400</c:v>
                </c:pt>
                <c:pt idx="875">
                  <c:v>37401</c:v>
                </c:pt>
                <c:pt idx="876">
                  <c:v>37402</c:v>
                </c:pt>
                <c:pt idx="877">
                  <c:v>37403</c:v>
                </c:pt>
                <c:pt idx="878">
                  <c:v>37404</c:v>
                </c:pt>
                <c:pt idx="879">
                  <c:v>37405</c:v>
                </c:pt>
                <c:pt idx="880">
                  <c:v>37406</c:v>
                </c:pt>
                <c:pt idx="881">
                  <c:v>37407</c:v>
                </c:pt>
                <c:pt idx="882">
                  <c:v>37408</c:v>
                </c:pt>
                <c:pt idx="883">
                  <c:v>37409</c:v>
                </c:pt>
                <c:pt idx="884">
                  <c:v>37410</c:v>
                </c:pt>
                <c:pt idx="885">
                  <c:v>37411</c:v>
                </c:pt>
                <c:pt idx="886">
                  <c:v>37412</c:v>
                </c:pt>
                <c:pt idx="887">
                  <c:v>37413</c:v>
                </c:pt>
                <c:pt idx="888">
                  <c:v>37414</c:v>
                </c:pt>
                <c:pt idx="889">
                  <c:v>37415</c:v>
                </c:pt>
                <c:pt idx="890">
                  <c:v>37416</c:v>
                </c:pt>
                <c:pt idx="891">
                  <c:v>37417</c:v>
                </c:pt>
                <c:pt idx="892">
                  <c:v>37418</c:v>
                </c:pt>
                <c:pt idx="893">
                  <c:v>37419</c:v>
                </c:pt>
                <c:pt idx="894">
                  <c:v>37420</c:v>
                </c:pt>
                <c:pt idx="895">
                  <c:v>37421</c:v>
                </c:pt>
                <c:pt idx="896">
                  <c:v>37422</c:v>
                </c:pt>
                <c:pt idx="897">
                  <c:v>37423</c:v>
                </c:pt>
                <c:pt idx="898">
                  <c:v>37424</c:v>
                </c:pt>
                <c:pt idx="899">
                  <c:v>37425</c:v>
                </c:pt>
                <c:pt idx="900">
                  <c:v>37426</c:v>
                </c:pt>
                <c:pt idx="901">
                  <c:v>37427</c:v>
                </c:pt>
                <c:pt idx="902">
                  <c:v>37428</c:v>
                </c:pt>
                <c:pt idx="903">
                  <c:v>37429</c:v>
                </c:pt>
                <c:pt idx="904">
                  <c:v>37430</c:v>
                </c:pt>
                <c:pt idx="905">
                  <c:v>37431</c:v>
                </c:pt>
                <c:pt idx="906">
                  <c:v>37432</c:v>
                </c:pt>
                <c:pt idx="907">
                  <c:v>37433</c:v>
                </c:pt>
                <c:pt idx="908">
                  <c:v>37434</c:v>
                </c:pt>
                <c:pt idx="909">
                  <c:v>37435</c:v>
                </c:pt>
                <c:pt idx="910">
                  <c:v>37436</c:v>
                </c:pt>
                <c:pt idx="911">
                  <c:v>37437</c:v>
                </c:pt>
                <c:pt idx="912">
                  <c:v>37438</c:v>
                </c:pt>
                <c:pt idx="913">
                  <c:v>37439</c:v>
                </c:pt>
                <c:pt idx="914">
                  <c:v>37440</c:v>
                </c:pt>
                <c:pt idx="915">
                  <c:v>37441</c:v>
                </c:pt>
                <c:pt idx="916">
                  <c:v>37442</c:v>
                </c:pt>
                <c:pt idx="917">
                  <c:v>37443</c:v>
                </c:pt>
                <c:pt idx="918">
                  <c:v>37444</c:v>
                </c:pt>
                <c:pt idx="919">
                  <c:v>37445</c:v>
                </c:pt>
                <c:pt idx="920">
                  <c:v>37446</c:v>
                </c:pt>
                <c:pt idx="921">
                  <c:v>37447</c:v>
                </c:pt>
                <c:pt idx="922">
                  <c:v>37448</c:v>
                </c:pt>
                <c:pt idx="923">
                  <c:v>37449</c:v>
                </c:pt>
                <c:pt idx="924">
                  <c:v>37450</c:v>
                </c:pt>
                <c:pt idx="925">
                  <c:v>37451</c:v>
                </c:pt>
                <c:pt idx="926">
                  <c:v>37452</c:v>
                </c:pt>
                <c:pt idx="927">
                  <c:v>37453</c:v>
                </c:pt>
                <c:pt idx="928">
                  <c:v>37454</c:v>
                </c:pt>
                <c:pt idx="929">
                  <c:v>37455</c:v>
                </c:pt>
                <c:pt idx="930">
                  <c:v>37456</c:v>
                </c:pt>
                <c:pt idx="931">
                  <c:v>37457</c:v>
                </c:pt>
                <c:pt idx="932">
                  <c:v>37458</c:v>
                </c:pt>
                <c:pt idx="933">
                  <c:v>37459</c:v>
                </c:pt>
                <c:pt idx="934">
                  <c:v>37460</c:v>
                </c:pt>
                <c:pt idx="935">
                  <c:v>37461</c:v>
                </c:pt>
                <c:pt idx="936">
                  <c:v>37462</c:v>
                </c:pt>
                <c:pt idx="937">
                  <c:v>37463</c:v>
                </c:pt>
                <c:pt idx="938">
                  <c:v>37464</c:v>
                </c:pt>
                <c:pt idx="939">
                  <c:v>37465</c:v>
                </c:pt>
                <c:pt idx="940">
                  <c:v>37466</c:v>
                </c:pt>
                <c:pt idx="941">
                  <c:v>37467</c:v>
                </c:pt>
                <c:pt idx="942">
                  <c:v>37468</c:v>
                </c:pt>
                <c:pt idx="943">
                  <c:v>37469</c:v>
                </c:pt>
                <c:pt idx="944">
                  <c:v>37470</c:v>
                </c:pt>
                <c:pt idx="945">
                  <c:v>37471</c:v>
                </c:pt>
                <c:pt idx="946">
                  <c:v>37472</c:v>
                </c:pt>
                <c:pt idx="947">
                  <c:v>37473</c:v>
                </c:pt>
                <c:pt idx="948">
                  <c:v>37474</c:v>
                </c:pt>
                <c:pt idx="949">
                  <c:v>37475</c:v>
                </c:pt>
                <c:pt idx="950">
                  <c:v>37476</c:v>
                </c:pt>
                <c:pt idx="951">
                  <c:v>37477</c:v>
                </c:pt>
                <c:pt idx="952">
                  <c:v>37478</c:v>
                </c:pt>
                <c:pt idx="953">
                  <c:v>37479</c:v>
                </c:pt>
                <c:pt idx="954">
                  <c:v>37480</c:v>
                </c:pt>
                <c:pt idx="955">
                  <c:v>37481</c:v>
                </c:pt>
                <c:pt idx="956">
                  <c:v>37482</c:v>
                </c:pt>
                <c:pt idx="957">
                  <c:v>37483</c:v>
                </c:pt>
                <c:pt idx="958">
                  <c:v>37484</c:v>
                </c:pt>
                <c:pt idx="959">
                  <c:v>37485</c:v>
                </c:pt>
                <c:pt idx="960">
                  <c:v>37486</c:v>
                </c:pt>
                <c:pt idx="961">
                  <c:v>37487</c:v>
                </c:pt>
                <c:pt idx="962">
                  <c:v>37488</c:v>
                </c:pt>
                <c:pt idx="963">
                  <c:v>37489</c:v>
                </c:pt>
                <c:pt idx="964">
                  <c:v>37490</c:v>
                </c:pt>
                <c:pt idx="965">
                  <c:v>37491</c:v>
                </c:pt>
                <c:pt idx="966">
                  <c:v>37492</c:v>
                </c:pt>
                <c:pt idx="967">
                  <c:v>37493</c:v>
                </c:pt>
                <c:pt idx="968">
                  <c:v>37494</c:v>
                </c:pt>
                <c:pt idx="969">
                  <c:v>37495</c:v>
                </c:pt>
                <c:pt idx="970">
                  <c:v>37496</c:v>
                </c:pt>
                <c:pt idx="971">
                  <c:v>37497</c:v>
                </c:pt>
                <c:pt idx="972">
                  <c:v>37498</c:v>
                </c:pt>
                <c:pt idx="973">
                  <c:v>37499</c:v>
                </c:pt>
                <c:pt idx="974">
                  <c:v>37500</c:v>
                </c:pt>
                <c:pt idx="975">
                  <c:v>37501</c:v>
                </c:pt>
                <c:pt idx="976">
                  <c:v>37502</c:v>
                </c:pt>
                <c:pt idx="977">
                  <c:v>37503</c:v>
                </c:pt>
                <c:pt idx="978">
                  <c:v>37504</c:v>
                </c:pt>
                <c:pt idx="979">
                  <c:v>37505</c:v>
                </c:pt>
                <c:pt idx="980">
                  <c:v>37506</c:v>
                </c:pt>
                <c:pt idx="981">
                  <c:v>37507</c:v>
                </c:pt>
                <c:pt idx="982">
                  <c:v>37508</c:v>
                </c:pt>
                <c:pt idx="983">
                  <c:v>37509</c:v>
                </c:pt>
                <c:pt idx="984">
                  <c:v>37510</c:v>
                </c:pt>
                <c:pt idx="985">
                  <c:v>37511</c:v>
                </c:pt>
                <c:pt idx="986">
                  <c:v>37512</c:v>
                </c:pt>
                <c:pt idx="987">
                  <c:v>37513</c:v>
                </c:pt>
                <c:pt idx="988">
                  <c:v>37514</c:v>
                </c:pt>
                <c:pt idx="989">
                  <c:v>37515</c:v>
                </c:pt>
                <c:pt idx="990">
                  <c:v>37516</c:v>
                </c:pt>
                <c:pt idx="991">
                  <c:v>37517</c:v>
                </c:pt>
                <c:pt idx="992">
                  <c:v>37518</c:v>
                </c:pt>
                <c:pt idx="993">
                  <c:v>37519</c:v>
                </c:pt>
                <c:pt idx="994">
                  <c:v>37520</c:v>
                </c:pt>
                <c:pt idx="995">
                  <c:v>37521</c:v>
                </c:pt>
                <c:pt idx="996">
                  <c:v>37522</c:v>
                </c:pt>
                <c:pt idx="997">
                  <c:v>37523</c:v>
                </c:pt>
                <c:pt idx="998">
                  <c:v>37524</c:v>
                </c:pt>
                <c:pt idx="999">
                  <c:v>37525</c:v>
                </c:pt>
                <c:pt idx="1000">
                  <c:v>37526</c:v>
                </c:pt>
                <c:pt idx="1001">
                  <c:v>37527</c:v>
                </c:pt>
                <c:pt idx="1002">
                  <c:v>37528</c:v>
                </c:pt>
                <c:pt idx="1003">
                  <c:v>37529</c:v>
                </c:pt>
                <c:pt idx="1004">
                  <c:v>37530</c:v>
                </c:pt>
                <c:pt idx="1005">
                  <c:v>37531</c:v>
                </c:pt>
                <c:pt idx="1006">
                  <c:v>37532</c:v>
                </c:pt>
                <c:pt idx="1007">
                  <c:v>37533</c:v>
                </c:pt>
                <c:pt idx="1008">
                  <c:v>37534</c:v>
                </c:pt>
                <c:pt idx="1009">
                  <c:v>37535</c:v>
                </c:pt>
                <c:pt idx="1010">
                  <c:v>37536</c:v>
                </c:pt>
                <c:pt idx="1011">
                  <c:v>37537</c:v>
                </c:pt>
                <c:pt idx="1012">
                  <c:v>37538</c:v>
                </c:pt>
                <c:pt idx="1013">
                  <c:v>37539</c:v>
                </c:pt>
                <c:pt idx="1014">
                  <c:v>37540</c:v>
                </c:pt>
                <c:pt idx="1015">
                  <c:v>37541</c:v>
                </c:pt>
                <c:pt idx="1016">
                  <c:v>37542</c:v>
                </c:pt>
                <c:pt idx="1017">
                  <c:v>37543</c:v>
                </c:pt>
                <c:pt idx="1018">
                  <c:v>37544</c:v>
                </c:pt>
                <c:pt idx="1019">
                  <c:v>37545</c:v>
                </c:pt>
                <c:pt idx="1020">
                  <c:v>37546</c:v>
                </c:pt>
                <c:pt idx="1021">
                  <c:v>37547</c:v>
                </c:pt>
                <c:pt idx="1022">
                  <c:v>37548</c:v>
                </c:pt>
                <c:pt idx="1023">
                  <c:v>37549</c:v>
                </c:pt>
                <c:pt idx="1024">
                  <c:v>37550</c:v>
                </c:pt>
                <c:pt idx="1025">
                  <c:v>37551</c:v>
                </c:pt>
                <c:pt idx="1026">
                  <c:v>37552</c:v>
                </c:pt>
                <c:pt idx="1027">
                  <c:v>37553</c:v>
                </c:pt>
                <c:pt idx="1028">
                  <c:v>37554</c:v>
                </c:pt>
                <c:pt idx="1029">
                  <c:v>37555</c:v>
                </c:pt>
                <c:pt idx="1030">
                  <c:v>37556</c:v>
                </c:pt>
                <c:pt idx="1031">
                  <c:v>37557</c:v>
                </c:pt>
                <c:pt idx="1032">
                  <c:v>37558</c:v>
                </c:pt>
                <c:pt idx="1033">
                  <c:v>37559</c:v>
                </c:pt>
                <c:pt idx="1034">
                  <c:v>37560</c:v>
                </c:pt>
                <c:pt idx="1035">
                  <c:v>37561</c:v>
                </c:pt>
                <c:pt idx="1036">
                  <c:v>37562</c:v>
                </c:pt>
                <c:pt idx="1037">
                  <c:v>37563</c:v>
                </c:pt>
                <c:pt idx="1038">
                  <c:v>37564</c:v>
                </c:pt>
                <c:pt idx="1039">
                  <c:v>37565</c:v>
                </c:pt>
                <c:pt idx="1040">
                  <c:v>37566</c:v>
                </c:pt>
                <c:pt idx="1041">
                  <c:v>37567</c:v>
                </c:pt>
                <c:pt idx="1042">
                  <c:v>37568</c:v>
                </c:pt>
                <c:pt idx="1043">
                  <c:v>37569</c:v>
                </c:pt>
                <c:pt idx="1044">
                  <c:v>37570</c:v>
                </c:pt>
                <c:pt idx="1045">
                  <c:v>37571</c:v>
                </c:pt>
                <c:pt idx="1046">
                  <c:v>37572</c:v>
                </c:pt>
                <c:pt idx="1047">
                  <c:v>37573</c:v>
                </c:pt>
                <c:pt idx="1048">
                  <c:v>37574</c:v>
                </c:pt>
                <c:pt idx="1049">
                  <c:v>37575</c:v>
                </c:pt>
                <c:pt idx="1050">
                  <c:v>37576</c:v>
                </c:pt>
                <c:pt idx="1051">
                  <c:v>37577</c:v>
                </c:pt>
                <c:pt idx="1052">
                  <c:v>37578</c:v>
                </c:pt>
                <c:pt idx="1053">
                  <c:v>37579</c:v>
                </c:pt>
                <c:pt idx="1054">
                  <c:v>37580</c:v>
                </c:pt>
                <c:pt idx="1055">
                  <c:v>37581</c:v>
                </c:pt>
                <c:pt idx="1056">
                  <c:v>37582</c:v>
                </c:pt>
                <c:pt idx="1057">
                  <c:v>37583</c:v>
                </c:pt>
                <c:pt idx="1058">
                  <c:v>37584</c:v>
                </c:pt>
                <c:pt idx="1059">
                  <c:v>37585</c:v>
                </c:pt>
                <c:pt idx="1060">
                  <c:v>37586</c:v>
                </c:pt>
                <c:pt idx="1061">
                  <c:v>37587</c:v>
                </c:pt>
                <c:pt idx="1062">
                  <c:v>37588</c:v>
                </c:pt>
                <c:pt idx="1063">
                  <c:v>37589</c:v>
                </c:pt>
                <c:pt idx="1064">
                  <c:v>37590</c:v>
                </c:pt>
                <c:pt idx="1065">
                  <c:v>37591</c:v>
                </c:pt>
                <c:pt idx="1066">
                  <c:v>37592</c:v>
                </c:pt>
                <c:pt idx="1067">
                  <c:v>37593</c:v>
                </c:pt>
                <c:pt idx="1068">
                  <c:v>37594</c:v>
                </c:pt>
                <c:pt idx="1069">
                  <c:v>37595</c:v>
                </c:pt>
                <c:pt idx="1070">
                  <c:v>37596</c:v>
                </c:pt>
                <c:pt idx="1071">
                  <c:v>37597</c:v>
                </c:pt>
                <c:pt idx="1072">
                  <c:v>37598</c:v>
                </c:pt>
                <c:pt idx="1073">
                  <c:v>37599</c:v>
                </c:pt>
                <c:pt idx="1074">
                  <c:v>37600</c:v>
                </c:pt>
                <c:pt idx="1075">
                  <c:v>37601</c:v>
                </c:pt>
                <c:pt idx="1076">
                  <c:v>37602</c:v>
                </c:pt>
                <c:pt idx="1077">
                  <c:v>37603</c:v>
                </c:pt>
                <c:pt idx="1078">
                  <c:v>37604</c:v>
                </c:pt>
                <c:pt idx="1079">
                  <c:v>37605</c:v>
                </c:pt>
                <c:pt idx="1080">
                  <c:v>37606</c:v>
                </c:pt>
                <c:pt idx="1081">
                  <c:v>37607</c:v>
                </c:pt>
                <c:pt idx="1082">
                  <c:v>37608</c:v>
                </c:pt>
                <c:pt idx="1083">
                  <c:v>37609</c:v>
                </c:pt>
                <c:pt idx="1084">
                  <c:v>37610</c:v>
                </c:pt>
                <c:pt idx="1085">
                  <c:v>37611</c:v>
                </c:pt>
                <c:pt idx="1086">
                  <c:v>37612</c:v>
                </c:pt>
                <c:pt idx="1087">
                  <c:v>37613</c:v>
                </c:pt>
                <c:pt idx="1088">
                  <c:v>37614</c:v>
                </c:pt>
                <c:pt idx="1089">
                  <c:v>37615</c:v>
                </c:pt>
                <c:pt idx="1090">
                  <c:v>37616</c:v>
                </c:pt>
                <c:pt idx="1091">
                  <c:v>37617</c:v>
                </c:pt>
                <c:pt idx="1092">
                  <c:v>37618</c:v>
                </c:pt>
                <c:pt idx="1093">
                  <c:v>37619</c:v>
                </c:pt>
                <c:pt idx="1094">
                  <c:v>37620</c:v>
                </c:pt>
                <c:pt idx="1095">
                  <c:v>37621</c:v>
                </c:pt>
                <c:pt idx="1096">
                  <c:v>37622</c:v>
                </c:pt>
                <c:pt idx="1097">
                  <c:v>37623</c:v>
                </c:pt>
                <c:pt idx="1098">
                  <c:v>37624</c:v>
                </c:pt>
                <c:pt idx="1099">
                  <c:v>37625</c:v>
                </c:pt>
                <c:pt idx="1100">
                  <c:v>37626</c:v>
                </c:pt>
                <c:pt idx="1101">
                  <c:v>37627</c:v>
                </c:pt>
                <c:pt idx="1102">
                  <c:v>37628</c:v>
                </c:pt>
                <c:pt idx="1103">
                  <c:v>37629</c:v>
                </c:pt>
                <c:pt idx="1104">
                  <c:v>37630</c:v>
                </c:pt>
                <c:pt idx="1105">
                  <c:v>37631</c:v>
                </c:pt>
                <c:pt idx="1106">
                  <c:v>37632</c:v>
                </c:pt>
                <c:pt idx="1107">
                  <c:v>37633</c:v>
                </c:pt>
                <c:pt idx="1108">
                  <c:v>37634</c:v>
                </c:pt>
                <c:pt idx="1109">
                  <c:v>37635</c:v>
                </c:pt>
                <c:pt idx="1110">
                  <c:v>37636</c:v>
                </c:pt>
                <c:pt idx="1111">
                  <c:v>37637</c:v>
                </c:pt>
                <c:pt idx="1112">
                  <c:v>37638</c:v>
                </c:pt>
                <c:pt idx="1113">
                  <c:v>37639</c:v>
                </c:pt>
                <c:pt idx="1114">
                  <c:v>37640</c:v>
                </c:pt>
                <c:pt idx="1115">
                  <c:v>37641</c:v>
                </c:pt>
                <c:pt idx="1116">
                  <c:v>37642</c:v>
                </c:pt>
                <c:pt idx="1117">
                  <c:v>37643</c:v>
                </c:pt>
                <c:pt idx="1118">
                  <c:v>37644</c:v>
                </c:pt>
                <c:pt idx="1119">
                  <c:v>37645</c:v>
                </c:pt>
                <c:pt idx="1120">
                  <c:v>37646</c:v>
                </c:pt>
                <c:pt idx="1121">
                  <c:v>37647</c:v>
                </c:pt>
                <c:pt idx="1122">
                  <c:v>37648</c:v>
                </c:pt>
                <c:pt idx="1123">
                  <c:v>37649</c:v>
                </c:pt>
                <c:pt idx="1124">
                  <c:v>37650</c:v>
                </c:pt>
                <c:pt idx="1125">
                  <c:v>37651</c:v>
                </c:pt>
                <c:pt idx="1126">
                  <c:v>37652</c:v>
                </c:pt>
                <c:pt idx="1127">
                  <c:v>37653</c:v>
                </c:pt>
                <c:pt idx="1128">
                  <c:v>37654</c:v>
                </c:pt>
                <c:pt idx="1129">
                  <c:v>37655</c:v>
                </c:pt>
                <c:pt idx="1130">
                  <c:v>37656</c:v>
                </c:pt>
                <c:pt idx="1131">
                  <c:v>37657</c:v>
                </c:pt>
                <c:pt idx="1132">
                  <c:v>37658</c:v>
                </c:pt>
                <c:pt idx="1133">
                  <c:v>37659</c:v>
                </c:pt>
                <c:pt idx="1134">
                  <c:v>37660</c:v>
                </c:pt>
                <c:pt idx="1135">
                  <c:v>37661</c:v>
                </c:pt>
                <c:pt idx="1136">
                  <c:v>37662</c:v>
                </c:pt>
                <c:pt idx="1137">
                  <c:v>37663</c:v>
                </c:pt>
                <c:pt idx="1138">
                  <c:v>37664</c:v>
                </c:pt>
                <c:pt idx="1139">
                  <c:v>37665</c:v>
                </c:pt>
                <c:pt idx="1140">
                  <c:v>37666</c:v>
                </c:pt>
                <c:pt idx="1141">
                  <c:v>37667</c:v>
                </c:pt>
                <c:pt idx="1142">
                  <c:v>37668</c:v>
                </c:pt>
                <c:pt idx="1143">
                  <c:v>37669</c:v>
                </c:pt>
                <c:pt idx="1144">
                  <c:v>37670</c:v>
                </c:pt>
                <c:pt idx="1145">
                  <c:v>37671</c:v>
                </c:pt>
                <c:pt idx="1146">
                  <c:v>37672</c:v>
                </c:pt>
                <c:pt idx="1147">
                  <c:v>37673</c:v>
                </c:pt>
                <c:pt idx="1148">
                  <c:v>37674</c:v>
                </c:pt>
                <c:pt idx="1149">
                  <c:v>37675</c:v>
                </c:pt>
                <c:pt idx="1150">
                  <c:v>37676</c:v>
                </c:pt>
                <c:pt idx="1151">
                  <c:v>37677</c:v>
                </c:pt>
                <c:pt idx="1152">
                  <c:v>37678</c:v>
                </c:pt>
                <c:pt idx="1153">
                  <c:v>37679</c:v>
                </c:pt>
                <c:pt idx="1154">
                  <c:v>37680</c:v>
                </c:pt>
                <c:pt idx="1155">
                  <c:v>37681</c:v>
                </c:pt>
                <c:pt idx="1156">
                  <c:v>37682</c:v>
                </c:pt>
                <c:pt idx="1157">
                  <c:v>37683</c:v>
                </c:pt>
                <c:pt idx="1158">
                  <c:v>37684</c:v>
                </c:pt>
                <c:pt idx="1159">
                  <c:v>37685</c:v>
                </c:pt>
                <c:pt idx="1160">
                  <c:v>37686</c:v>
                </c:pt>
                <c:pt idx="1161">
                  <c:v>37687</c:v>
                </c:pt>
                <c:pt idx="1162">
                  <c:v>37688</c:v>
                </c:pt>
                <c:pt idx="1163">
                  <c:v>37689</c:v>
                </c:pt>
                <c:pt idx="1164">
                  <c:v>37690</c:v>
                </c:pt>
                <c:pt idx="1165">
                  <c:v>37691</c:v>
                </c:pt>
                <c:pt idx="1166">
                  <c:v>37692</c:v>
                </c:pt>
                <c:pt idx="1167">
                  <c:v>37693</c:v>
                </c:pt>
                <c:pt idx="1168">
                  <c:v>37694</c:v>
                </c:pt>
                <c:pt idx="1169">
                  <c:v>37695</c:v>
                </c:pt>
                <c:pt idx="1170">
                  <c:v>37696</c:v>
                </c:pt>
                <c:pt idx="1171">
                  <c:v>37697</c:v>
                </c:pt>
                <c:pt idx="1172">
                  <c:v>37698</c:v>
                </c:pt>
                <c:pt idx="1173">
                  <c:v>37699</c:v>
                </c:pt>
                <c:pt idx="1174">
                  <c:v>37700</c:v>
                </c:pt>
                <c:pt idx="1175">
                  <c:v>37701</c:v>
                </c:pt>
                <c:pt idx="1176">
                  <c:v>37702</c:v>
                </c:pt>
                <c:pt idx="1177">
                  <c:v>37703</c:v>
                </c:pt>
                <c:pt idx="1178">
                  <c:v>37704</c:v>
                </c:pt>
                <c:pt idx="1179">
                  <c:v>37705</c:v>
                </c:pt>
                <c:pt idx="1180">
                  <c:v>37706</c:v>
                </c:pt>
                <c:pt idx="1181">
                  <c:v>37707</c:v>
                </c:pt>
                <c:pt idx="1182">
                  <c:v>37708</c:v>
                </c:pt>
                <c:pt idx="1183">
                  <c:v>37709</c:v>
                </c:pt>
                <c:pt idx="1184">
                  <c:v>37710</c:v>
                </c:pt>
                <c:pt idx="1185">
                  <c:v>37711</c:v>
                </c:pt>
                <c:pt idx="1186">
                  <c:v>37712</c:v>
                </c:pt>
                <c:pt idx="1187">
                  <c:v>37713</c:v>
                </c:pt>
                <c:pt idx="1188">
                  <c:v>37714</c:v>
                </c:pt>
                <c:pt idx="1189">
                  <c:v>37715</c:v>
                </c:pt>
                <c:pt idx="1190">
                  <c:v>37716</c:v>
                </c:pt>
                <c:pt idx="1191">
                  <c:v>37717</c:v>
                </c:pt>
                <c:pt idx="1192">
                  <c:v>37718</c:v>
                </c:pt>
                <c:pt idx="1193">
                  <c:v>37719</c:v>
                </c:pt>
                <c:pt idx="1194">
                  <c:v>37720</c:v>
                </c:pt>
                <c:pt idx="1195">
                  <c:v>37721</c:v>
                </c:pt>
                <c:pt idx="1196">
                  <c:v>37722</c:v>
                </c:pt>
                <c:pt idx="1197">
                  <c:v>37723</c:v>
                </c:pt>
                <c:pt idx="1198">
                  <c:v>37724</c:v>
                </c:pt>
                <c:pt idx="1199">
                  <c:v>37725</c:v>
                </c:pt>
                <c:pt idx="1200">
                  <c:v>37726</c:v>
                </c:pt>
                <c:pt idx="1201">
                  <c:v>37727</c:v>
                </c:pt>
                <c:pt idx="1202">
                  <c:v>37728</c:v>
                </c:pt>
                <c:pt idx="1203">
                  <c:v>37729</c:v>
                </c:pt>
                <c:pt idx="1204">
                  <c:v>37730</c:v>
                </c:pt>
                <c:pt idx="1205">
                  <c:v>37731</c:v>
                </c:pt>
                <c:pt idx="1206">
                  <c:v>37732</c:v>
                </c:pt>
                <c:pt idx="1207">
                  <c:v>37733</c:v>
                </c:pt>
                <c:pt idx="1208">
                  <c:v>37734</c:v>
                </c:pt>
                <c:pt idx="1209">
                  <c:v>37735</c:v>
                </c:pt>
                <c:pt idx="1210">
                  <c:v>37736</c:v>
                </c:pt>
                <c:pt idx="1211">
                  <c:v>37737</c:v>
                </c:pt>
                <c:pt idx="1212">
                  <c:v>37738</c:v>
                </c:pt>
                <c:pt idx="1213">
                  <c:v>37739</c:v>
                </c:pt>
                <c:pt idx="1214">
                  <c:v>37740</c:v>
                </c:pt>
                <c:pt idx="1215">
                  <c:v>37741</c:v>
                </c:pt>
                <c:pt idx="1216">
                  <c:v>37742</c:v>
                </c:pt>
                <c:pt idx="1217">
                  <c:v>37743</c:v>
                </c:pt>
                <c:pt idx="1218">
                  <c:v>37744</c:v>
                </c:pt>
                <c:pt idx="1219">
                  <c:v>37745</c:v>
                </c:pt>
                <c:pt idx="1220">
                  <c:v>37746</c:v>
                </c:pt>
                <c:pt idx="1221">
                  <c:v>37747</c:v>
                </c:pt>
                <c:pt idx="1222">
                  <c:v>37748</c:v>
                </c:pt>
                <c:pt idx="1223">
                  <c:v>37749</c:v>
                </c:pt>
                <c:pt idx="1224">
                  <c:v>37750</c:v>
                </c:pt>
                <c:pt idx="1225">
                  <c:v>37751</c:v>
                </c:pt>
                <c:pt idx="1226">
                  <c:v>37752</c:v>
                </c:pt>
                <c:pt idx="1227">
                  <c:v>37753</c:v>
                </c:pt>
                <c:pt idx="1228">
                  <c:v>37754</c:v>
                </c:pt>
                <c:pt idx="1229">
                  <c:v>37755</c:v>
                </c:pt>
                <c:pt idx="1230">
                  <c:v>37756</c:v>
                </c:pt>
                <c:pt idx="1231">
                  <c:v>37757</c:v>
                </c:pt>
                <c:pt idx="1232">
                  <c:v>37758</c:v>
                </c:pt>
                <c:pt idx="1233">
                  <c:v>37759</c:v>
                </c:pt>
                <c:pt idx="1234">
                  <c:v>37760</c:v>
                </c:pt>
                <c:pt idx="1235">
                  <c:v>37761</c:v>
                </c:pt>
                <c:pt idx="1236">
                  <c:v>37762</c:v>
                </c:pt>
                <c:pt idx="1237">
                  <c:v>37763</c:v>
                </c:pt>
                <c:pt idx="1238">
                  <c:v>37764</c:v>
                </c:pt>
                <c:pt idx="1239">
                  <c:v>37765</c:v>
                </c:pt>
                <c:pt idx="1240">
                  <c:v>37766</c:v>
                </c:pt>
                <c:pt idx="1241">
                  <c:v>37767</c:v>
                </c:pt>
                <c:pt idx="1242">
                  <c:v>37768</c:v>
                </c:pt>
                <c:pt idx="1243">
                  <c:v>37769</c:v>
                </c:pt>
                <c:pt idx="1244">
                  <c:v>37770</c:v>
                </c:pt>
                <c:pt idx="1245">
                  <c:v>37771</c:v>
                </c:pt>
                <c:pt idx="1246">
                  <c:v>37772</c:v>
                </c:pt>
                <c:pt idx="1247">
                  <c:v>37773</c:v>
                </c:pt>
                <c:pt idx="1248">
                  <c:v>37774</c:v>
                </c:pt>
                <c:pt idx="1249">
                  <c:v>37775</c:v>
                </c:pt>
                <c:pt idx="1250">
                  <c:v>37776</c:v>
                </c:pt>
                <c:pt idx="1251">
                  <c:v>37777</c:v>
                </c:pt>
                <c:pt idx="1252">
                  <c:v>37778</c:v>
                </c:pt>
                <c:pt idx="1253">
                  <c:v>37779</c:v>
                </c:pt>
                <c:pt idx="1254">
                  <c:v>37780</c:v>
                </c:pt>
                <c:pt idx="1255">
                  <c:v>37781</c:v>
                </c:pt>
                <c:pt idx="1256">
                  <c:v>37782</c:v>
                </c:pt>
                <c:pt idx="1257">
                  <c:v>37783</c:v>
                </c:pt>
                <c:pt idx="1258">
                  <c:v>37784</c:v>
                </c:pt>
                <c:pt idx="1259">
                  <c:v>37785</c:v>
                </c:pt>
                <c:pt idx="1260">
                  <c:v>37786</c:v>
                </c:pt>
                <c:pt idx="1261">
                  <c:v>37787</c:v>
                </c:pt>
                <c:pt idx="1262">
                  <c:v>37788</c:v>
                </c:pt>
                <c:pt idx="1263">
                  <c:v>37789</c:v>
                </c:pt>
                <c:pt idx="1264">
                  <c:v>37790</c:v>
                </c:pt>
                <c:pt idx="1265">
                  <c:v>37791</c:v>
                </c:pt>
                <c:pt idx="1266">
                  <c:v>37792</c:v>
                </c:pt>
                <c:pt idx="1267">
                  <c:v>37793</c:v>
                </c:pt>
                <c:pt idx="1268">
                  <c:v>37794</c:v>
                </c:pt>
                <c:pt idx="1269">
                  <c:v>37795</c:v>
                </c:pt>
                <c:pt idx="1270">
                  <c:v>37796</c:v>
                </c:pt>
                <c:pt idx="1271">
                  <c:v>37797</c:v>
                </c:pt>
                <c:pt idx="1272">
                  <c:v>37798</c:v>
                </c:pt>
                <c:pt idx="1273">
                  <c:v>37799</c:v>
                </c:pt>
                <c:pt idx="1274">
                  <c:v>37800</c:v>
                </c:pt>
                <c:pt idx="1275">
                  <c:v>37801</c:v>
                </c:pt>
                <c:pt idx="1276">
                  <c:v>37802</c:v>
                </c:pt>
                <c:pt idx="1277">
                  <c:v>37803</c:v>
                </c:pt>
                <c:pt idx="1278">
                  <c:v>37804</c:v>
                </c:pt>
                <c:pt idx="1279">
                  <c:v>37805</c:v>
                </c:pt>
                <c:pt idx="1280">
                  <c:v>37806</c:v>
                </c:pt>
                <c:pt idx="1281">
                  <c:v>37807</c:v>
                </c:pt>
                <c:pt idx="1282">
                  <c:v>37808</c:v>
                </c:pt>
                <c:pt idx="1283">
                  <c:v>37809</c:v>
                </c:pt>
                <c:pt idx="1284">
                  <c:v>37810</c:v>
                </c:pt>
                <c:pt idx="1285">
                  <c:v>37811</c:v>
                </c:pt>
                <c:pt idx="1286">
                  <c:v>37812</c:v>
                </c:pt>
                <c:pt idx="1287">
                  <c:v>37813</c:v>
                </c:pt>
                <c:pt idx="1288">
                  <c:v>37814</c:v>
                </c:pt>
                <c:pt idx="1289">
                  <c:v>37815</c:v>
                </c:pt>
                <c:pt idx="1290">
                  <c:v>37816</c:v>
                </c:pt>
                <c:pt idx="1291">
                  <c:v>37817</c:v>
                </c:pt>
                <c:pt idx="1292">
                  <c:v>37818</c:v>
                </c:pt>
                <c:pt idx="1293">
                  <c:v>37819</c:v>
                </c:pt>
                <c:pt idx="1294">
                  <c:v>37820</c:v>
                </c:pt>
                <c:pt idx="1295">
                  <c:v>37821</c:v>
                </c:pt>
                <c:pt idx="1296">
                  <c:v>37822</c:v>
                </c:pt>
                <c:pt idx="1297">
                  <c:v>37823</c:v>
                </c:pt>
                <c:pt idx="1298">
                  <c:v>37824</c:v>
                </c:pt>
                <c:pt idx="1299">
                  <c:v>37825</c:v>
                </c:pt>
                <c:pt idx="1300">
                  <c:v>37826</c:v>
                </c:pt>
                <c:pt idx="1301">
                  <c:v>37827</c:v>
                </c:pt>
                <c:pt idx="1302">
                  <c:v>37828</c:v>
                </c:pt>
                <c:pt idx="1303">
                  <c:v>37829</c:v>
                </c:pt>
                <c:pt idx="1304">
                  <c:v>37830</c:v>
                </c:pt>
                <c:pt idx="1305">
                  <c:v>37831</c:v>
                </c:pt>
                <c:pt idx="1306">
                  <c:v>37832</c:v>
                </c:pt>
                <c:pt idx="1307">
                  <c:v>37833</c:v>
                </c:pt>
                <c:pt idx="1308">
                  <c:v>37834</c:v>
                </c:pt>
                <c:pt idx="1309">
                  <c:v>37835</c:v>
                </c:pt>
                <c:pt idx="1310">
                  <c:v>37836</c:v>
                </c:pt>
                <c:pt idx="1311">
                  <c:v>37837</c:v>
                </c:pt>
                <c:pt idx="1312">
                  <c:v>37838</c:v>
                </c:pt>
                <c:pt idx="1313">
                  <c:v>37839</c:v>
                </c:pt>
                <c:pt idx="1314">
                  <c:v>37840</c:v>
                </c:pt>
                <c:pt idx="1315">
                  <c:v>37841</c:v>
                </c:pt>
                <c:pt idx="1316">
                  <c:v>37842</c:v>
                </c:pt>
                <c:pt idx="1317">
                  <c:v>37843</c:v>
                </c:pt>
                <c:pt idx="1318">
                  <c:v>37844</c:v>
                </c:pt>
                <c:pt idx="1319">
                  <c:v>37845</c:v>
                </c:pt>
                <c:pt idx="1320">
                  <c:v>37846</c:v>
                </c:pt>
                <c:pt idx="1321">
                  <c:v>37847</c:v>
                </c:pt>
                <c:pt idx="1322">
                  <c:v>37848</c:v>
                </c:pt>
                <c:pt idx="1323">
                  <c:v>37849</c:v>
                </c:pt>
                <c:pt idx="1324">
                  <c:v>37850</c:v>
                </c:pt>
                <c:pt idx="1325">
                  <c:v>37851</c:v>
                </c:pt>
                <c:pt idx="1326">
                  <c:v>37852</c:v>
                </c:pt>
                <c:pt idx="1327">
                  <c:v>37853</c:v>
                </c:pt>
                <c:pt idx="1328">
                  <c:v>37854</c:v>
                </c:pt>
                <c:pt idx="1329">
                  <c:v>37855</c:v>
                </c:pt>
                <c:pt idx="1330">
                  <c:v>37856</c:v>
                </c:pt>
                <c:pt idx="1331">
                  <c:v>37857</c:v>
                </c:pt>
                <c:pt idx="1332">
                  <c:v>37858</c:v>
                </c:pt>
                <c:pt idx="1333">
                  <c:v>37859</c:v>
                </c:pt>
                <c:pt idx="1334">
                  <c:v>37860</c:v>
                </c:pt>
                <c:pt idx="1335">
                  <c:v>37861</c:v>
                </c:pt>
                <c:pt idx="1336">
                  <c:v>37862</c:v>
                </c:pt>
                <c:pt idx="1337">
                  <c:v>37863</c:v>
                </c:pt>
                <c:pt idx="1338">
                  <c:v>37864</c:v>
                </c:pt>
                <c:pt idx="1339">
                  <c:v>37865</c:v>
                </c:pt>
                <c:pt idx="1340">
                  <c:v>37866</c:v>
                </c:pt>
                <c:pt idx="1341">
                  <c:v>37867</c:v>
                </c:pt>
                <c:pt idx="1342">
                  <c:v>37868</c:v>
                </c:pt>
                <c:pt idx="1343">
                  <c:v>37869</c:v>
                </c:pt>
                <c:pt idx="1344">
                  <c:v>37870</c:v>
                </c:pt>
                <c:pt idx="1345">
                  <c:v>37871</c:v>
                </c:pt>
                <c:pt idx="1346">
                  <c:v>37872</c:v>
                </c:pt>
                <c:pt idx="1347">
                  <c:v>37873</c:v>
                </c:pt>
                <c:pt idx="1348">
                  <c:v>37874</c:v>
                </c:pt>
                <c:pt idx="1349">
                  <c:v>37875</c:v>
                </c:pt>
                <c:pt idx="1350">
                  <c:v>37876</c:v>
                </c:pt>
                <c:pt idx="1351">
                  <c:v>37877</c:v>
                </c:pt>
                <c:pt idx="1352">
                  <c:v>37878</c:v>
                </c:pt>
                <c:pt idx="1353">
                  <c:v>37879</c:v>
                </c:pt>
                <c:pt idx="1354">
                  <c:v>37880</c:v>
                </c:pt>
                <c:pt idx="1355">
                  <c:v>37881</c:v>
                </c:pt>
                <c:pt idx="1356">
                  <c:v>37882</c:v>
                </c:pt>
                <c:pt idx="1357">
                  <c:v>37883</c:v>
                </c:pt>
                <c:pt idx="1358">
                  <c:v>37884</c:v>
                </c:pt>
                <c:pt idx="1359">
                  <c:v>37885</c:v>
                </c:pt>
                <c:pt idx="1360">
                  <c:v>37886</c:v>
                </c:pt>
                <c:pt idx="1361">
                  <c:v>37887</c:v>
                </c:pt>
                <c:pt idx="1362">
                  <c:v>37888</c:v>
                </c:pt>
                <c:pt idx="1363">
                  <c:v>37889</c:v>
                </c:pt>
                <c:pt idx="1364">
                  <c:v>37890</c:v>
                </c:pt>
                <c:pt idx="1365">
                  <c:v>37891</c:v>
                </c:pt>
                <c:pt idx="1366">
                  <c:v>37892</c:v>
                </c:pt>
                <c:pt idx="1367">
                  <c:v>37893</c:v>
                </c:pt>
                <c:pt idx="1368">
                  <c:v>37894</c:v>
                </c:pt>
                <c:pt idx="1369">
                  <c:v>37895</c:v>
                </c:pt>
                <c:pt idx="1370">
                  <c:v>37896</c:v>
                </c:pt>
                <c:pt idx="1371">
                  <c:v>37897</c:v>
                </c:pt>
                <c:pt idx="1372">
                  <c:v>37898</c:v>
                </c:pt>
                <c:pt idx="1373">
                  <c:v>37899</c:v>
                </c:pt>
                <c:pt idx="1374">
                  <c:v>37900</c:v>
                </c:pt>
                <c:pt idx="1375">
                  <c:v>37901</c:v>
                </c:pt>
                <c:pt idx="1376">
                  <c:v>37902</c:v>
                </c:pt>
                <c:pt idx="1377">
                  <c:v>37903</c:v>
                </c:pt>
                <c:pt idx="1378">
                  <c:v>37904</c:v>
                </c:pt>
                <c:pt idx="1379">
                  <c:v>37905</c:v>
                </c:pt>
                <c:pt idx="1380">
                  <c:v>37906</c:v>
                </c:pt>
                <c:pt idx="1381">
                  <c:v>37907</c:v>
                </c:pt>
                <c:pt idx="1382">
                  <c:v>37908</c:v>
                </c:pt>
                <c:pt idx="1383">
                  <c:v>37909</c:v>
                </c:pt>
                <c:pt idx="1384">
                  <c:v>37910</c:v>
                </c:pt>
                <c:pt idx="1385">
                  <c:v>37911</c:v>
                </c:pt>
                <c:pt idx="1386">
                  <c:v>37912</c:v>
                </c:pt>
                <c:pt idx="1387">
                  <c:v>37913</c:v>
                </c:pt>
                <c:pt idx="1388">
                  <c:v>37914</c:v>
                </c:pt>
                <c:pt idx="1389">
                  <c:v>37915</c:v>
                </c:pt>
                <c:pt idx="1390">
                  <c:v>37916</c:v>
                </c:pt>
                <c:pt idx="1391">
                  <c:v>37917</c:v>
                </c:pt>
                <c:pt idx="1392">
                  <c:v>37918</c:v>
                </c:pt>
                <c:pt idx="1393">
                  <c:v>37919</c:v>
                </c:pt>
                <c:pt idx="1394">
                  <c:v>37920</c:v>
                </c:pt>
                <c:pt idx="1395">
                  <c:v>37921</c:v>
                </c:pt>
                <c:pt idx="1396">
                  <c:v>37922</c:v>
                </c:pt>
                <c:pt idx="1397">
                  <c:v>37923</c:v>
                </c:pt>
                <c:pt idx="1398">
                  <c:v>37924</c:v>
                </c:pt>
                <c:pt idx="1399">
                  <c:v>37925</c:v>
                </c:pt>
                <c:pt idx="1400">
                  <c:v>37926</c:v>
                </c:pt>
                <c:pt idx="1401">
                  <c:v>37927</c:v>
                </c:pt>
                <c:pt idx="1402">
                  <c:v>37928</c:v>
                </c:pt>
                <c:pt idx="1403">
                  <c:v>37929</c:v>
                </c:pt>
                <c:pt idx="1404">
                  <c:v>37930</c:v>
                </c:pt>
                <c:pt idx="1405">
                  <c:v>37931</c:v>
                </c:pt>
                <c:pt idx="1406">
                  <c:v>37932</c:v>
                </c:pt>
                <c:pt idx="1407">
                  <c:v>37933</c:v>
                </c:pt>
                <c:pt idx="1408">
                  <c:v>37934</c:v>
                </c:pt>
                <c:pt idx="1409">
                  <c:v>37935</c:v>
                </c:pt>
                <c:pt idx="1410">
                  <c:v>37936</c:v>
                </c:pt>
                <c:pt idx="1411">
                  <c:v>37937</c:v>
                </c:pt>
                <c:pt idx="1412">
                  <c:v>37938</c:v>
                </c:pt>
                <c:pt idx="1413">
                  <c:v>37939</c:v>
                </c:pt>
                <c:pt idx="1414">
                  <c:v>37940</c:v>
                </c:pt>
                <c:pt idx="1415">
                  <c:v>37941</c:v>
                </c:pt>
                <c:pt idx="1416">
                  <c:v>37942</c:v>
                </c:pt>
                <c:pt idx="1417">
                  <c:v>37943</c:v>
                </c:pt>
                <c:pt idx="1418">
                  <c:v>37944</c:v>
                </c:pt>
                <c:pt idx="1419">
                  <c:v>37945</c:v>
                </c:pt>
                <c:pt idx="1420">
                  <c:v>37946</c:v>
                </c:pt>
                <c:pt idx="1421">
                  <c:v>37947</c:v>
                </c:pt>
                <c:pt idx="1422">
                  <c:v>37948</c:v>
                </c:pt>
                <c:pt idx="1423">
                  <c:v>37949</c:v>
                </c:pt>
                <c:pt idx="1424">
                  <c:v>37950</c:v>
                </c:pt>
                <c:pt idx="1425">
                  <c:v>37951</c:v>
                </c:pt>
                <c:pt idx="1426">
                  <c:v>37952</c:v>
                </c:pt>
                <c:pt idx="1427">
                  <c:v>37953</c:v>
                </c:pt>
                <c:pt idx="1428">
                  <c:v>37954</c:v>
                </c:pt>
                <c:pt idx="1429">
                  <c:v>37955</c:v>
                </c:pt>
                <c:pt idx="1430">
                  <c:v>37956</c:v>
                </c:pt>
                <c:pt idx="1431">
                  <c:v>37957</c:v>
                </c:pt>
                <c:pt idx="1432">
                  <c:v>37958</c:v>
                </c:pt>
                <c:pt idx="1433">
                  <c:v>37959</c:v>
                </c:pt>
                <c:pt idx="1434">
                  <c:v>37960</c:v>
                </c:pt>
                <c:pt idx="1435">
                  <c:v>37961</c:v>
                </c:pt>
                <c:pt idx="1436">
                  <c:v>37962</c:v>
                </c:pt>
                <c:pt idx="1437">
                  <c:v>37963</c:v>
                </c:pt>
                <c:pt idx="1438">
                  <c:v>37964</c:v>
                </c:pt>
                <c:pt idx="1439">
                  <c:v>37965</c:v>
                </c:pt>
                <c:pt idx="1440">
                  <c:v>37966</c:v>
                </c:pt>
                <c:pt idx="1441">
                  <c:v>37967</c:v>
                </c:pt>
                <c:pt idx="1442">
                  <c:v>37968</c:v>
                </c:pt>
                <c:pt idx="1443">
                  <c:v>37969</c:v>
                </c:pt>
                <c:pt idx="1444">
                  <c:v>37970</c:v>
                </c:pt>
                <c:pt idx="1445">
                  <c:v>37971</c:v>
                </c:pt>
                <c:pt idx="1446">
                  <c:v>37972</c:v>
                </c:pt>
                <c:pt idx="1447">
                  <c:v>37973</c:v>
                </c:pt>
                <c:pt idx="1448">
                  <c:v>37974</c:v>
                </c:pt>
                <c:pt idx="1449">
                  <c:v>37975</c:v>
                </c:pt>
                <c:pt idx="1450">
                  <c:v>37976</c:v>
                </c:pt>
                <c:pt idx="1451">
                  <c:v>37977</c:v>
                </c:pt>
                <c:pt idx="1452">
                  <c:v>37978</c:v>
                </c:pt>
                <c:pt idx="1453">
                  <c:v>37979</c:v>
                </c:pt>
                <c:pt idx="1454">
                  <c:v>37980</c:v>
                </c:pt>
                <c:pt idx="1455">
                  <c:v>37981</c:v>
                </c:pt>
                <c:pt idx="1456">
                  <c:v>37982</c:v>
                </c:pt>
                <c:pt idx="1457">
                  <c:v>37983</c:v>
                </c:pt>
                <c:pt idx="1458">
                  <c:v>37984</c:v>
                </c:pt>
                <c:pt idx="1459">
                  <c:v>37985</c:v>
                </c:pt>
                <c:pt idx="1460">
                  <c:v>37986</c:v>
                </c:pt>
                <c:pt idx="1461">
                  <c:v>37987</c:v>
                </c:pt>
                <c:pt idx="1462">
                  <c:v>37988</c:v>
                </c:pt>
                <c:pt idx="1463">
                  <c:v>37989</c:v>
                </c:pt>
                <c:pt idx="1464">
                  <c:v>37990</c:v>
                </c:pt>
                <c:pt idx="1465">
                  <c:v>37991</c:v>
                </c:pt>
                <c:pt idx="1466">
                  <c:v>37992</c:v>
                </c:pt>
                <c:pt idx="1467">
                  <c:v>37993</c:v>
                </c:pt>
                <c:pt idx="1468">
                  <c:v>37994</c:v>
                </c:pt>
                <c:pt idx="1469">
                  <c:v>37995</c:v>
                </c:pt>
                <c:pt idx="1470">
                  <c:v>37996</c:v>
                </c:pt>
                <c:pt idx="1471">
                  <c:v>37997</c:v>
                </c:pt>
                <c:pt idx="1472">
                  <c:v>37998</c:v>
                </c:pt>
                <c:pt idx="1473">
                  <c:v>37999</c:v>
                </c:pt>
                <c:pt idx="1474">
                  <c:v>38000</c:v>
                </c:pt>
                <c:pt idx="1475">
                  <c:v>38001</c:v>
                </c:pt>
                <c:pt idx="1476">
                  <c:v>38002</c:v>
                </c:pt>
                <c:pt idx="1477">
                  <c:v>38003</c:v>
                </c:pt>
                <c:pt idx="1478">
                  <c:v>38004</c:v>
                </c:pt>
                <c:pt idx="1479">
                  <c:v>38005</c:v>
                </c:pt>
                <c:pt idx="1480">
                  <c:v>38006</c:v>
                </c:pt>
                <c:pt idx="1481">
                  <c:v>38007</c:v>
                </c:pt>
                <c:pt idx="1482">
                  <c:v>38008</c:v>
                </c:pt>
                <c:pt idx="1483">
                  <c:v>38009</c:v>
                </c:pt>
                <c:pt idx="1484">
                  <c:v>38010</c:v>
                </c:pt>
                <c:pt idx="1485">
                  <c:v>38011</c:v>
                </c:pt>
                <c:pt idx="1486">
                  <c:v>38012</c:v>
                </c:pt>
                <c:pt idx="1487">
                  <c:v>38013</c:v>
                </c:pt>
                <c:pt idx="1488">
                  <c:v>38014</c:v>
                </c:pt>
                <c:pt idx="1489">
                  <c:v>38015</c:v>
                </c:pt>
                <c:pt idx="1490">
                  <c:v>38016</c:v>
                </c:pt>
                <c:pt idx="1491">
                  <c:v>38017</c:v>
                </c:pt>
                <c:pt idx="1492">
                  <c:v>38018</c:v>
                </c:pt>
                <c:pt idx="1493">
                  <c:v>38019</c:v>
                </c:pt>
                <c:pt idx="1494">
                  <c:v>38020</c:v>
                </c:pt>
                <c:pt idx="1495">
                  <c:v>38021</c:v>
                </c:pt>
                <c:pt idx="1496">
                  <c:v>38022</c:v>
                </c:pt>
                <c:pt idx="1497">
                  <c:v>38023</c:v>
                </c:pt>
                <c:pt idx="1498">
                  <c:v>38024</c:v>
                </c:pt>
                <c:pt idx="1499">
                  <c:v>38025</c:v>
                </c:pt>
                <c:pt idx="1500">
                  <c:v>38026</c:v>
                </c:pt>
                <c:pt idx="1501">
                  <c:v>38027</c:v>
                </c:pt>
                <c:pt idx="1502">
                  <c:v>38028</c:v>
                </c:pt>
                <c:pt idx="1503">
                  <c:v>38029</c:v>
                </c:pt>
                <c:pt idx="1504">
                  <c:v>38030</c:v>
                </c:pt>
                <c:pt idx="1505">
                  <c:v>38031</c:v>
                </c:pt>
                <c:pt idx="1506">
                  <c:v>38032</c:v>
                </c:pt>
                <c:pt idx="1507">
                  <c:v>38033</c:v>
                </c:pt>
                <c:pt idx="1508">
                  <c:v>38034</c:v>
                </c:pt>
                <c:pt idx="1509">
                  <c:v>38035</c:v>
                </c:pt>
                <c:pt idx="1510">
                  <c:v>38036</c:v>
                </c:pt>
                <c:pt idx="1511">
                  <c:v>38037</c:v>
                </c:pt>
                <c:pt idx="1512">
                  <c:v>38038</c:v>
                </c:pt>
                <c:pt idx="1513">
                  <c:v>38039</c:v>
                </c:pt>
                <c:pt idx="1514">
                  <c:v>38040</c:v>
                </c:pt>
                <c:pt idx="1515">
                  <c:v>38041</c:v>
                </c:pt>
                <c:pt idx="1516">
                  <c:v>38042</c:v>
                </c:pt>
                <c:pt idx="1517">
                  <c:v>38043</c:v>
                </c:pt>
                <c:pt idx="1518">
                  <c:v>38044</c:v>
                </c:pt>
                <c:pt idx="1519">
                  <c:v>38045</c:v>
                </c:pt>
                <c:pt idx="1520">
                  <c:v>38046</c:v>
                </c:pt>
                <c:pt idx="1521">
                  <c:v>38047</c:v>
                </c:pt>
                <c:pt idx="1522">
                  <c:v>38048</c:v>
                </c:pt>
                <c:pt idx="1523">
                  <c:v>38049</c:v>
                </c:pt>
                <c:pt idx="1524">
                  <c:v>38050</c:v>
                </c:pt>
                <c:pt idx="1525">
                  <c:v>38051</c:v>
                </c:pt>
                <c:pt idx="1526">
                  <c:v>38052</c:v>
                </c:pt>
                <c:pt idx="1527">
                  <c:v>38053</c:v>
                </c:pt>
                <c:pt idx="1528">
                  <c:v>38054</c:v>
                </c:pt>
                <c:pt idx="1529">
                  <c:v>38055</c:v>
                </c:pt>
                <c:pt idx="1530">
                  <c:v>38056</c:v>
                </c:pt>
                <c:pt idx="1531">
                  <c:v>38057</c:v>
                </c:pt>
                <c:pt idx="1532">
                  <c:v>38058</c:v>
                </c:pt>
                <c:pt idx="1533">
                  <c:v>38059</c:v>
                </c:pt>
                <c:pt idx="1534">
                  <c:v>38060</c:v>
                </c:pt>
                <c:pt idx="1535">
                  <c:v>38061</c:v>
                </c:pt>
                <c:pt idx="1536">
                  <c:v>38062</c:v>
                </c:pt>
                <c:pt idx="1537">
                  <c:v>38063</c:v>
                </c:pt>
                <c:pt idx="1538">
                  <c:v>38064</c:v>
                </c:pt>
                <c:pt idx="1539">
                  <c:v>38065</c:v>
                </c:pt>
                <c:pt idx="1540">
                  <c:v>38066</c:v>
                </c:pt>
                <c:pt idx="1541">
                  <c:v>38067</c:v>
                </c:pt>
                <c:pt idx="1542">
                  <c:v>38068</c:v>
                </c:pt>
                <c:pt idx="1543">
                  <c:v>38069</c:v>
                </c:pt>
                <c:pt idx="1544">
                  <c:v>38070</c:v>
                </c:pt>
                <c:pt idx="1545">
                  <c:v>38071</c:v>
                </c:pt>
                <c:pt idx="1546">
                  <c:v>38072</c:v>
                </c:pt>
                <c:pt idx="1547">
                  <c:v>38073</c:v>
                </c:pt>
                <c:pt idx="1548">
                  <c:v>38074</c:v>
                </c:pt>
                <c:pt idx="1549">
                  <c:v>38075</c:v>
                </c:pt>
                <c:pt idx="1550">
                  <c:v>38076</c:v>
                </c:pt>
                <c:pt idx="1551">
                  <c:v>38077</c:v>
                </c:pt>
                <c:pt idx="1552">
                  <c:v>38078</c:v>
                </c:pt>
                <c:pt idx="1553">
                  <c:v>38079</c:v>
                </c:pt>
                <c:pt idx="1554">
                  <c:v>38080</c:v>
                </c:pt>
                <c:pt idx="1555">
                  <c:v>38081</c:v>
                </c:pt>
                <c:pt idx="1556">
                  <c:v>38082</c:v>
                </c:pt>
                <c:pt idx="1557">
                  <c:v>38083</c:v>
                </c:pt>
                <c:pt idx="1558">
                  <c:v>38084</c:v>
                </c:pt>
                <c:pt idx="1559">
                  <c:v>38085</c:v>
                </c:pt>
                <c:pt idx="1560">
                  <c:v>38086</c:v>
                </c:pt>
                <c:pt idx="1561">
                  <c:v>38087</c:v>
                </c:pt>
                <c:pt idx="1562">
                  <c:v>38088</c:v>
                </c:pt>
                <c:pt idx="1563">
                  <c:v>38089</c:v>
                </c:pt>
                <c:pt idx="1564">
                  <c:v>38090</c:v>
                </c:pt>
                <c:pt idx="1565">
                  <c:v>38091</c:v>
                </c:pt>
                <c:pt idx="1566">
                  <c:v>38092</c:v>
                </c:pt>
                <c:pt idx="1567">
                  <c:v>38093</c:v>
                </c:pt>
                <c:pt idx="1568">
                  <c:v>38094</c:v>
                </c:pt>
                <c:pt idx="1569">
                  <c:v>38095</c:v>
                </c:pt>
                <c:pt idx="1570">
                  <c:v>38096</c:v>
                </c:pt>
                <c:pt idx="1571">
                  <c:v>38097</c:v>
                </c:pt>
                <c:pt idx="1572">
                  <c:v>38098</c:v>
                </c:pt>
                <c:pt idx="1573">
                  <c:v>38099</c:v>
                </c:pt>
                <c:pt idx="1574">
                  <c:v>38100</c:v>
                </c:pt>
                <c:pt idx="1575">
                  <c:v>38101</c:v>
                </c:pt>
                <c:pt idx="1576">
                  <c:v>38102</c:v>
                </c:pt>
                <c:pt idx="1577">
                  <c:v>38103</c:v>
                </c:pt>
                <c:pt idx="1578">
                  <c:v>38104</c:v>
                </c:pt>
                <c:pt idx="1579">
                  <c:v>38105</c:v>
                </c:pt>
                <c:pt idx="1580">
                  <c:v>38106</c:v>
                </c:pt>
                <c:pt idx="1581">
                  <c:v>38107</c:v>
                </c:pt>
                <c:pt idx="1582">
                  <c:v>38108</c:v>
                </c:pt>
                <c:pt idx="1583">
                  <c:v>38109</c:v>
                </c:pt>
                <c:pt idx="1584">
                  <c:v>38110</c:v>
                </c:pt>
                <c:pt idx="1585">
                  <c:v>38111</c:v>
                </c:pt>
                <c:pt idx="1586">
                  <c:v>38112</c:v>
                </c:pt>
                <c:pt idx="1587">
                  <c:v>38113</c:v>
                </c:pt>
                <c:pt idx="1588">
                  <c:v>38114</c:v>
                </c:pt>
                <c:pt idx="1589">
                  <c:v>38115</c:v>
                </c:pt>
                <c:pt idx="1590">
                  <c:v>38116</c:v>
                </c:pt>
                <c:pt idx="1591">
                  <c:v>38117</c:v>
                </c:pt>
                <c:pt idx="1592">
                  <c:v>38118</c:v>
                </c:pt>
                <c:pt idx="1593">
                  <c:v>38119</c:v>
                </c:pt>
                <c:pt idx="1594">
                  <c:v>38120</c:v>
                </c:pt>
                <c:pt idx="1595">
                  <c:v>38121</c:v>
                </c:pt>
                <c:pt idx="1596">
                  <c:v>38122</c:v>
                </c:pt>
                <c:pt idx="1597">
                  <c:v>38123</c:v>
                </c:pt>
                <c:pt idx="1598">
                  <c:v>38124</c:v>
                </c:pt>
                <c:pt idx="1599">
                  <c:v>38125</c:v>
                </c:pt>
                <c:pt idx="1600">
                  <c:v>38126</c:v>
                </c:pt>
                <c:pt idx="1601">
                  <c:v>38127</c:v>
                </c:pt>
                <c:pt idx="1602">
                  <c:v>38128</c:v>
                </c:pt>
                <c:pt idx="1603">
                  <c:v>38129</c:v>
                </c:pt>
                <c:pt idx="1604">
                  <c:v>38130</c:v>
                </c:pt>
                <c:pt idx="1605">
                  <c:v>38131</c:v>
                </c:pt>
                <c:pt idx="1606">
                  <c:v>38132</c:v>
                </c:pt>
                <c:pt idx="1607">
                  <c:v>38133</c:v>
                </c:pt>
                <c:pt idx="1608">
                  <c:v>38134</c:v>
                </c:pt>
                <c:pt idx="1609">
                  <c:v>38135</c:v>
                </c:pt>
                <c:pt idx="1610">
                  <c:v>38136</c:v>
                </c:pt>
                <c:pt idx="1611">
                  <c:v>38137</c:v>
                </c:pt>
                <c:pt idx="1612">
                  <c:v>38138</c:v>
                </c:pt>
                <c:pt idx="1613">
                  <c:v>38139</c:v>
                </c:pt>
                <c:pt idx="1614">
                  <c:v>38140</c:v>
                </c:pt>
                <c:pt idx="1615">
                  <c:v>38141</c:v>
                </c:pt>
                <c:pt idx="1616">
                  <c:v>38142</c:v>
                </c:pt>
                <c:pt idx="1617">
                  <c:v>38143</c:v>
                </c:pt>
                <c:pt idx="1618">
                  <c:v>38144</c:v>
                </c:pt>
                <c:pt idx="1619">
                  <c:v>38145</c:v>
                </c:pt>
                <c:pt idx="1620">
                  <c:v>38146</c:v>
                </c:pt>
                <c:pt idx="1621">
                  <c:v>38147</c:v>
                </c:pt>
                <c:pt idx="1622">
                  <c:v>38148</c:v>
                </c:pt>
                <c:pt idx="1623">
                  <c:v>38149</c:v>
                </c:pt>
                <c:pt idx="1624">
                  <c:v>38150</c:v>
                </c:pt>
                <c:pt idx="1625">
                  <c:v>38151</c:v>
                </c:pt>
                <c:pt idx="1626">
                  <c:v>38152</c:v>
                </c:pt>
                <c:pt idx="1627">
                  <c:v>38153</c:v>
                </c:pt>
                <c:pt idx="1628">
                  <c:v>38154</c:v>
                </c:pt>
                <c:pt idx="1629">
                  <c:v>38155</c:v>
                </c:pt>
                <c:pt idx="1630">
                  <c:v>38156</c:v>
                </c:pt>
                <c:pt idx="1631">
                  <c:v>38157</c:v>
                </c:pt>
                <c:pt idx="1632">
                  <c:v>38158</c:v>
                </c:pt>
                <c:pt idx="1633">
                  <c:v>38159</c:v>
                </c:pt>
                <c:pt idx="1634">
                  <c:v>38160</c:v>
                </c:pt>
                <c:pt idx="1635">
                  <c:v>38161</c:v>
                </c:pt>
                <c:pt idx="1636">
                  <c:v>38162</c:v>
                </c:pt>
                <c:pt idx="1637">
                  <c:v>38163</c:v>
                </c:pt>
                <c:pt idx="1638">
                  <c:v>38164</c:v>
                </c:pt>
                <c:pt idx="1639">
                  <c:v>38165</c:v>
                </c:pt>
                <c:pt idx="1640">
                  <c:v>38166</c:v>
                </c:pt>
                <c:pt idx="1641">
                  <c:v>38167</c:v>
                </c:pt>
                <c:pt idx="1642">
                  <c:v>38168</c:v>
                </c:pt>
                <c:pt idx="1643">
                  <c:v>38169</c:v>
                </c:pt>
                <c:pt idx="1644">
                  <c:v>38170</c:v>
                </c:pt>
                <c:pt idx="1645">
                  <c:v>38171</c:v>
                </c:pt>
                <c:pt idx="1646">
                  <c:v>38172</c:v>
                </c:pt>
                <c:pt idx="1647">
                  <c:v>38173</c:v>
                </c:pt>
                <c:pt idx="1648">
                  <c:v>38174</c:v>
                </c:pt>
                <c:pt idx="1649">
                  <c:v>38175</c:v>
                </c:pt>
                <c:pt idx="1650">
                  <c:v>38176</c:v>
                </c:pt>
                <c:pt idx="1651">
                  <c:v>38177</c:v>
                </c:pt>
                <c:pt idx="1652">
                  <c:v>38178</c:v>
                </c:pt>
                <c:pt idx="1653">
                  <c:v>38179</c:v>
                </c:pt>
                <c:pt idx="1654">
                  <c:v>38180</c:v>
                </c:pt>
                <c:pt idx="1655">
                  <c:v>38181</c:v>
                </c:pt>
                <c:pt idx="1656">
                  <c:v>38182</c:v>
                </c:pt>
                <c:pt idx="1657">
                  <c:v>38183</c:v>
                </c:pt>
                <c:pt idx="1658">
                  <c:v>38184</c:v>
                </c:pt>
                <c:pt idx="1659">
                  <c:v>38185</c:v>
                </c:pt>
                <c:pt idx="1660">
                  <c:v>38186</c:v>
                </c:pt>
                <c:pt idx="1661">
                  <c:v>38187</c:v>
                </c:pt>
                <c:pt idx="1662">
                  <c:v>38188</c:v>
                </c:pt>
                <c:pt idx="1663">
                  <c:v>38189</c:v>
                </c:pt>
                <c:pt idx="1664">
                  <c:v>38190</c:v>
                </c:pt>
                <c:pt idx="1665">
                  <c:v>38191</c:v>
                </c:pt>
                <c:pt idx="1666">
                  <c:v>38192</c:v>
                </c:pt>
                <c:pt idx="1667">
                  <c:v>38193</c:v>
                </c:pt>
                <c:pt idx="1668">
                  <c:v>38194</c:v>
                </c:pt>
                <c:pt idx="1669">
                  <c:v>38195</c:v>
                </c:pt>
                <c:pt idx="1670">
                  <c:v>38196</c:v>
                </c:pt>
                <c:pt idx="1671">
                  <c:v>38197</c:v>
                </c:pt>
                <c:pt idx="1672">
                  <c:v>38198</c:v>
                </c:pt>
                <c:pt idx="1673">
                  <c:v>38199</c:v>
                </c:pt>
                <c:pt idx="1674">
                  <c:v>38200</c:v>
                </c:pt>
                <c:pt idx="1675">
                  <c:v>38201</c:v>
                </c:pt>
                <c:pt idx="1676">
                  <c:v>38202</c:v>
                </c:pt>
                <c:pt idx="1677">
                  <c:v>38203</c:v>
                </c:pt>
                <c:pt idx="1678">
                  <c:v>38204</c:v>
                </c:pt>
                <c:pt idx="1679">
                  <c:v>38205</c:v>
                </c:pt>
                <c:pt idx="1680">
                  <c:v>38206</c:v>
                </c:pt>
                <c:pt idx="1681">
                  <c:v>38207</c:v>
                </c:pt>
                <c:pt idx="1682">
                  <c:v>38208</c:v>
                </c:pt>
                <c:pt idx="1683">
                  <c:v>38209</c:v>
                </c:pt>
                <c:pt idx="1684">
                  <c:v>38210</c:v>
                </c:pt>
                <c:pt idx="1685">
                  <c:v>38211</c:v>
                </c:pt>
                <c:pt idx="1686">
                  <c:v>38212</c:v>
                </c:pt>
                <c:pt idx="1687">
                  <c:v>38213</c:v>
                </c:pt>
                <c:pt idx="1688">
                  <c:v>38214</c:v>
                </c:pt>
                <c:pt idx="1689">
                  <c:v>38215</c:v>
                </c:pt>
                <c:pt idx="1690">
                  <c:v>38216</c:v>
                </c:pt>
                <c:pt idx="1691">
                  <c:v>38217</c:v>
                </c:pt>
                <c:pt idx="1692">
                  <c:v>38218</c:v>
                </c:pt>
                <c:pt idx="1693">
                  <c:v>38219</c:v>
                </c:pt>
                <c:pt idx="1694">
                  <c:v>38220</c:v>
                </c:pt>
                <c:pt idx="1695">
                  <c:v>38221</c:v>
                </c:pt>
                <c:pt idx="1696">
                  <c:v>38222</c:v>
                </c:pt>
                <c:pt idx="1697">
                  <c:v>38223</c:v>
                </c:pt>
                <c:pt idx="1698">
                  <c:v>38224</c:v>
                </c:pt>
                <c:pt idx="1699">
                  <c:v>38225</c:v>
                </c:pt>
                <c:pt idx="1700">
                  <c:v>38226</c:v>
                </c:pt>
                <c:pt idx="1701">
                  <c:v>38227</c:v>
                </c:pt>
                <c:pt idx="1702">
                  <c:v>38228</c:v>
                </c:pt>
                <c:pt idx="1703">
                  <c:v>38229</c:v>
                </c:pt>
                <c:pt idx="1704">
                  <c:v>38230</c:v>
                </c:pt>
                <c:pt idx="1705">
                  <c:v>38231</c:v>
                </c:pt>
                <c:pt idx="1706">
                  <c:v>38232</c:v>
                </c:pt>
                <c:pt idx="1707">
                  <c:v>38233</c:v>
                </c:pt>
                <c:pt idx="1708">
                  <c:v>38234</c:v>
                </c:pt>
                <c:pt idx="1709">
                  <c:v>38235</c:v>
                </c:pt>
                <c:pt idx="1710">
                  <c:v>38236</c:v>
                </c:pt>
                <c:pt idx="1711">
                  <c:v>38237</c:v>
                </c:pt>
                <c:pt idx="1712">
                  <c:v>38238</c:v>
                </c:pt>
                <c:pt idx="1713">
                  <c:v>38239</c:v>
                </c:pt>
                <c:pt idx="1714">
                  <c:v>38240</c:v>
                </c:pt>
                <c:pt idx="1715">
                  <c:v>38241</c:v>
                </c:pt>
                <c:pt idx="1716">
                  <c:v>38242</c:v>
                </c:pt>
                <c:pt idx="1717">
                  <c:v>38243</c:v>
                </c:pt>
                <c:pt idx="1718">
                  <c:v>38244</c:v>
                </c:pt>
                <c:pt idx="1719">
                  <c:v>38245</c:v>
                </c:pt>
                <c:pt idx="1720">
                  <c:v>38246</c:v>
                </c:pt>
                <c:pt idx="1721">
                  <c:v>38247</c:v>
                </c:pt>
                <c:pt idx="1722">
                  <c:v>38248</c:v>
                </c:pt>
                <c:pt idx="1723">
                  <c:v>38249</c:v>
                </c:pt>
                <c:pt idx="1724">
                  <c:v>38250</c:v>
                </c:pt>
                <c:pt idx="1725">
                  <c:v>38251</c:v>
                </c:pt>
                <c:pt idx="1726">
                  <c:v>38252</c:v>
                </c:pt>
                <c:pt idx="1727">
                  <c:v>38253</c:v>
                </c:pt>
                <c:pt idx="1728">
                  <c:v>38254</c:v>
                </c:pt>
                <c:pt idx="1729">
                  <c:v>38255</c:v>
                </c:pt>
                <c:pt idx="1730">
                  <c:v>38256</c:v>
                </c:pt>
                <c:pt idx="1731">
                  <c:v>38257</c:v>
                </c:pt>
                <c:pt idx="1732">
                  <c:v>38258</c:v>
                </c:pt>
                <c:pt idx="1733">
                  <c:v>38259</c:v>
                </c:pt>
                <c:pt idx="1734">
                  <c:v>38260</c:v>
                </c:pt>
                <c:pt idx="1735">
                  <c:v>38261</c:v>
                </c:pt>
                <c:pt idx="1736">
                  <c:v>38262</c:v>
                </c:pt>
                <c:pt idx="1737">
                  <c:v>38263</c:v>
                </c:pt>
                <c:pt idx="1738">
                  <c:v>38264</c:v>
                </c:pt>
                <c:pt idx="1739">
                  <c:v>38265</c:v>
                </c:pt>
                <c:pt idx="1740">
                  <c:v>38266</c:v>
                </c:pt>
                <c:pt idx="1741">
                  <c:v>38267</c:v>
                </c:pt>
                <c:pt idx="1742">
                  <c:v>38268</c:v>
                </c:pt>
                <c:pt idx="1743">
                  <c:v>38269</c:v>
                </c:pt>
                <c:pt idx="1744">
                  <c:v>38270</c:v>
                </c:pt>
                <c:pt idx="1745">
                  <c:v>38271</c:v>
                </c:pt>
                <c:pt idx="1746">
                  <c:v>38272</c:v>
                </c:pt>
                <c:pt idx="1747">
                  <c:v>38273</c:v>
                </c:pt>
                <c:pt idx="1748">
                  <c:v>38274</c:v>
                </c:pt>
                <c:pt idx="1749">
                  <c:v>38275</c:v>
                </c:pt>
                <c:pt idx="1750">
                  <c:v>38276</c:v>
                </c:pt>
                <c:pt idx="1751">
                  <c:v>38277</c:v>
                </c:pt>
                <c:pt idx="1752">
                  <c:v>38278</c:v>
                </c:pt>
                <c:pt idx="1753">
                  <c:v>38279</c:v>
                </c:pt>
                <c:pt idx="1754">
                  <c:v>38280</c:v>
                </c:pt>
                <c:pt idx="1755">
                  <c:v>38281</c:v>
                </c:pt>
                <c:pt idx="1756">
                  <c:v>38282</c:v>
                </c:pt>
                <c:pt idx="1757">
                  <c:v>38283</c:v>
                </c:pt>
                <c:pt idx="1758">
                  <c:v>38284</c:v>
                </c:pt>
                <c:pt idx="1759">
                  <c:v>38285</c:v>
                </c:pt>
                <c:pt idx="1760">
                  <c:v>38286</c:v>
                </c:pt>
                <c:pt idx="1761">
                  <c:v>38287</c:v>
                </c:pt>
                <c:pt idx="1762">
                  <c:v>38288</c:v>
                </c:pt>
                <c:pt idx="1763">
                  <c:v>38289</c:v>
                </c:pt>
                <c:pt idx="1764">
                  <c:v>38290</c:v>
                </c:pt>
                <c:pt idx="1765">
                  <c:v>38291</c:v>
                </c:pt>
                <c:pt idx="1766">
                  <c:v>38292</c:v>
                </c:pt>
                <c:pt idx="1767">
                  <c:v>38293</c:v>
                </c:pt>
                <c:pt idx="1768">
                  <c:v>38294</c:v>
                </c:pt>
                <c:pt idx="1769">
                  <c:v>38295</c:v>
                </c:pt>
                <c:pt idx="1770">
                  <c:v>38296</c:v>
                </c:pt>
                <c:pt idx="1771">
                  <c:v>38297</c:v>
                </c:pt>
                <c:pt idx="1772">
                  <c:v>38298</c:v>
                </c:pt>
                <c:pt idx="1773">
                  <c:v>38299</c:v>
                </c:pt>
                <c:pt idx="1774">
                  <c:v>38300</c:v>
                </c:pt>
                <c:pt idx="1775">
                  <c:v>38301</c:v>
                </c:pt>
                <c:pt idx="1776">
                  <c:v>38302</c:v>
                </c:pt>
                <c:pt idx="1777">
                  <c:v>38303</c:v>
                </c:pt>
                <c:pt idx="1778">
                  <c:v>38304</c:v>
                </c:pt>
                <c:pt idx="1779">
                  <c:v>38305</c:v>
                </c:pt>
                <c:pt idx="1780">
                  <c:v>38306</c:v>
                </c:pt>
                <c:pt idx="1781">
                  <c:v>38307</c:v>
                </c:pt>
                <c:pt idx="1782">
                  <c:v>38308</c:v>
                </c:pt>
                <c:pt idx="1783">
                  <c:v>38309</c:v>
                </c:pt>
                <c:pt idx="1784">
                  <c:v>38310</c:v>
                </c:pt>
                <c:pt idx="1785">
                  <c:v>38311</c:v>
                </c:pt>
                <c:pt idx="1786">
                  <c:v>38312</c:v>
                </c:pt>
                <c:pt idx="1787">
                  <c:v>38313</c:v>
                </c:pt>
                <c:pt idx="1788">
                  <c:v>38314</c:v>
                </c:pt>
                <c:pt idx="1789">
                  <c:v>38315</c:v>
                </c:pt>
                <c:pt idx="1790">
                  <c:v>38316</c:v>
                </c:pt>
                <c:pt idx="1791">
                  <c:v>38317</c:v>
                </c:pt>
                <c:pt idx="1792">
                  <c:v>38318</c:v>
                </c:pt>
                <c:pt idx="1793">
                  <c:v>38319</c:v>
                </c:pt>
                <c:pt idx="1794">
                  <c:v>38320</c:v>
                </c:pt>
                <c:pt idx="1795">
                  <c:v>38321</c:v>
                </c:pt>
                <c:pt idx="1796">
                  <c:v>38322</c:v>
                </c:pt>
                <c:pt idx="1797">
                  <c:v>38323</c:v>
                </c:pt>
                <c:pt idx="1798">
                  <c:v>38324</c:v>
                </c:pt>
                <c:pt idx="1799">
                  <c:v>38325</c:v>
                </c:pt>
                <c:pt idx="1800">
                  <c:v>38326</c:v>
                </c:pt>
                <c:pt idx="1801">
                  <c:v>38327</c:v>
                </c:pt>
                <c:pt idx="1802">
                  <c:v>38328</c:v>
                </c:pt>
                <c:pt idx="1803">
                  <c:v>38329</c:v>
                </c:pt>
                <c:pt idx="1804">
                  <c:v>38330</c:v>
                </c:pt>
                <c:pt idx="1805">
                  <c:v>38331</c:v>
                </c:pt>
                <c:pt idx="1806">
                  <c:v>38332</c:v>
                </c:pt>
                <c:pt idx="1807">
                  <c:v>38333</c:v>
                </c:pt>
                <c:pt idx="1808">
                  <c:v>38334</c:v>
                </c:pt>
                <c:pt idx="1809">
                  <c:v>38335</c:v>
                </c:pt>
                <c:pt idx="1810">
                  <c:v>38336</c:v>
                </c:pt>
                <c:pt idx="1811">
                  <c:v>38337</c:v>
                </c:pt>
                <c:pt idx="1812">
                  <c:v>38338</c:v>
                </c:pt>
                <c:pt idx="1813">
                  <c:v>38339</c:v>
                </c:pt>
                <c:pt idx="1814">
                  <c:v>38340</c:v>
                </c:pt>
                <c:pt idx="1815">
                  <c:v>38341</c:v>
                </c:pt>
                <c:pt idx="1816">
                  <c:v>38342</c:v>
                </c:pt>
                <c:pt idx="1817">
                  <c:v>38343</c:v>
                </c:pt>
                <c:pt idx="1818">
                  <c:v>38344</c:v>
                </c:pt>
                <c:pt idx="1819">
                  <c:v>38345</c:v>
                </c:pt>
                <c:pt idx="1820">
                  <c:v>38346</c:v>
                </c:pt>
                <c:pt idx="1821">
                  <c:v>38347</c:v>
                </c:pt>
                <c:pt idx="1822">
                  <c:v>38348</c:v>
                </c:pt>
                <c:pt idx="1823">
                  <c:v>38349</c:v>
                </c:pt>
                <c:pt idx="1824">
                  <c:v>38350</c:v>
                </c:pt>
                <c:pt idx="1825">
                  <c:v>38351</c:v>
                </c:pt>
                <c:pt idx="1826">
                  <c:v>38352</c:v>
                </c:pt>
                <c:pt idx="1827">
                  <c:v>38353</c:v>
                </c:pt>
                <c:pt idx="1828">
                  <c:v>38354</c:v>
                </c:pt>
                <c:pt idx="1829">
                  <c:v>38355</c:v>
                </c:pt>
                <c:pt idx="1830">
                  <c:v>38356</c:v>
                </c:pt>
                <c:pt idx="1831">
                  <c:v>38357</c:v>
                </c:pt>
                <c:pt idx="1832">
                  <c:v>38358</c:v>
                </c:pt>
                <c:pt idx="1833">
                  <c:v>38359</c:v>
                </c:pt>
                <c:pt idx="1834">
                  <c:v>38360</c:v>
                </c:pt>
                <c:pt idx="1835">
                  <c:v>38361</c:v>
                </c:pt>
                <c:pt idx="1836">
                  <c:v>38362</c:v>
                </c:pt>
                <c:pt idx="1837">
                  <c:v>38363</c:v>
                </c:pt>
                <c:pt idx="1838">
                  <c:v>38364</c:v>
                </c:pt>
                <c:pt idx="1839">
                  <c:v>38365</c:v>
                </c:pt>
                <c:pt idx="1840">
                  <c:v>38366</c:v>
                </c:pt>
                <c:pt idx="1841">
                  <c:v>38367</c:v>
                </c:pt>
                <c:pt idx="1842">
                  <c:v>38368</c:v>
                </c:pt>
                <c:pt idx="1843">
                  <c:v>38369</c:v>
                </c:pt>
                <c:pt idx="1844">
                  <c:v>38370</c:v>
                </c:pt>
                <c:pt idx="1845">
                  <c:v>38371</c:v>
                </c:pt>
                <c:pt idx="1846">
                  <c:v>38372</c:v>
                </c:pt>
                <c:pt idx="1847">
                  <c:v>38373</c:v>
                </c:pt>
                <c:pt idx="1848">
                  <c:v>38374</c:v>
                </c:pt>
                <c:pt idx="1849">
                  <c:v>38375</c:v>
                </c:pt>
                <c:pt idx="1850">
                  <c:v>38376</c:v>
                </c:pt>
                <c:pt idx="1851">
                  <c:v>38377</c:v>
                </c:pt>
                <c:pt idx="1852">
                  <c:v>38378</c:v>
                </c:pt>
                <c:pt idx="1853">
                  <c:v>38379</c:v>
                </c:pt>
                <c:pt idx="1854">
                  <c:v>38380</c:v>
                </c:pt>
                <c:pt idx="1855">
                  <c:v>38381</c:v>
                </c:pt>
                <c:pt idx="1856">
                  <c:v>38382</c:v>
                </c:pt>
                <c:pt idx="1857">
                  <c:v>38383</c:v>
                </c:pt>
                <c:pt idx="1858">
                  <c:v>38384</c:v>
                </c:pt>
                <c:pt idx="1859">
                  <c:v>38385</c:v>
                </c:pt>
                <c:pt idx="1860">
                  <c:v>38386</c:v>
                </c:pt>
                <c:pt idx="1861">
                  <c:v>38387</c:v>
                </c:pt>
                <c:pt idx="1862">
                  <c:v>38388</c:v>
                </c:pt>
                <c:pt idx="1863">
                  <c:v>38389</c:v>
                </c:pt>
                <c:pt idx="1864">
                  <c:v>38390</c:v>
                </c:pt>
                <c:pt idx="1865">
                  <c:v>38391</c:v>
                </c:pt>
                <c:pt idx="1866">
                  <c:v>38392</c:v>
                </c:pt>
                <c:pt idx="1867">
                  <c:v>38393</c:v>
                </c:pt>
                <c:pt idx="1868">
                  <c:v>38394</c:v>
                </c:pt>
                <c:pt idx="1869">
                  <c:v>38395</c:v>
                </c:pt>
                <c:pt idx="1870">
                  <c:v>38396</c:v>
                </c:pt>
                <c:pt idx="1871">
                  <c:v>38397</c:v>
                </c:pt>
                <c:pt idx="1872">
                  <c:v>38398</c:v>
                </c:pt>
                <c:pt idx="1873">
                  <c:v>38399</c:v>
                </c:pt>
                <c:pt idx="1874">
                  <c:v>38400</c:v>
                </c:pt>
                <c:pt idx="1875">
                  <c:v>38401</c:v>
                </c:pt>
                <c:pt idx="1876">
                  <c:v>38402</c:v>
                </c:pt>
                <c:pt idx="1877">
                  <c:v>38403</c:v>
                </c:pt>
                <c:pt idx="1878">
                  <c:v>38404</c:v>
                </c:pt>
                <c:pt idx="1879">
                  <c:v>38405</c:v>
                </c:pt>
                <c:pt idx="1880">
                  <c:v>38406</c:v>
                </c:pt>
                <c:pt idx="1881">
                  <c:v>38407</c:v>
                </c:pt>
                <c:pt idx="1882">
                  <c:v>38408</c:v>
                </c:pt>
                <c:pt idx="1883">
                  <c:v>38409</c:v>
                </c:pt>
                <c:pt idx="1884">
                  <c:v>38410</c:v>
                </c:pt>
                <c:pt idx="1885">
                  <c:v>38411</c:v>
                </c:pt>
                <c:pt idx="1886">
                  <c:v>38412</c:v>
                </c:pt>
                <c:pt idx="1887">
                  <c:v>38413</c:v>
                </c:pt>
                <c:pt idx="1888">
                  <c:v>38414</c:v>
                </c:pt>
                <c:pt idx="1889">
                  <c:v>38415</c:v>
                </c:pt>
                <c:pt idx="1890">
                  <c:v>38416</c:v>
                </c:pt>
                <c:pt idx="1891">
                  <c:v>38417</c:v>
                </c:pt>
                <c:pt idx="1892">
                  <c:v>38418</c:v>
                </c:pt>
                <c:pt idx="1893">
                  <c:v>38419</c:v>
                </c:pt>
                <c:pt idx="1894">
                  <c:v>38420</c:v>
                </c:pt>
                <c:pt idx="1895">
                  <c:v>38421</c:v>
                </c:pt>
                <c:pt idx="1896">
                  <c:v>38422</c:v>
                </c:pt>
                <c:pt idx="1897">
                  <c:v>38423</c:v>
                </c:pt>
                <c:pt idx="1898">
                  <c:v>38424</c:v>
                </c:pt>
                <c:pt idx="1899">
                  <c:v>38425</c:v>
                </c:pt>
                <c:pt idx="1900">
                  <c:v>38426</c:v>
                </c:pt>
                <c:pt idx="1901">
                  <c:v>38427</c:v>
                </c:pt>
                <c:pt idx="1902">
                  <c:v>38428</c:v>
                </c:pt>
                <c:pt idx="1903">
                  <c:v>38429</c:v>
                </c:pt>
                <c:pt idx="1904">
                  <c:v>38430</c:v>
                </c:pt>
                <c:pt idx="1905">
                  <c:v>38431</c:v>
                </c:pt>
                <c:pt idx="1906">
                  <c:v>38432</c:v>
                </c:pt>
                <c:pt idx="1907">
                  <c:v>38433</c:v>
                </c:pt>
                <c:pt idx="1908">
                  <c:v>38434</c:v>
                </c:pt>
                <c:pt idx="1909">
                  <c:v>38435</c:v>
                </c:pt>
                <c:pt idx="1910">
                  <c:v>38436</c:v>
                </c:pt>
                <c:pt idx="1911">
                  <c:v>38437</c:v>
                </c:pt>
                <c:pt idx="1912">
                  <c:v>38438</c:v>
                </c:pt>
                <c:pt idx="1913">
                  <c:v>38439</c:v>
                </c:pt>
                <c:pt idx="1914">
                  <c:v>38440</c:v>
                </c:pt>
                <c:pt idx="1915">
                  <c:v>38441</c:v>
                </c:pt>
                <c:pt idx="1916">
                  <c:v>38442</c:v>
                </c:pt>
                <c:pt idx="1917">
                  <c:v>38443</c:v>
                </c:pt>
                <c:pt idx="1918">
                  <c:v>38444</c:v>
                </c:pt>
                <c:pt idx="1919">
                  <c:v>38445</c:v>
                </c:pt>
                <c:pt idx="1920">
                  <c:v>38446</c:v>
                </c:pt>
                <c:pt idx="1921">
                  <c:v>38447</c:v>
                </c:pt>
                <c:pt idx="1922">
                  <c:v>38448</c:v>
                </c:pt>
                <c:pt idx="1923">
                  <c:v>38449</c:v>
                </c:pt>
                <c:pt idx="1924">
                  <c:v>38450</c:v>
                </c:pt>
                <c:pt idx="1925">
                  <c:v>38451</c:v>
                </c:pt>
                <c:pt idx="1926">
                  <c:v>38452</c:v>
                </c:pt>
                <c:pt idx="1927">
                  <c:v>38453</c:v>
                </c:pt>
                <c:pt idx="1928">
                  <c:v>38454</c:v>
                </c:pt>
                <c:pt idx="1929">
                  <c:v>38455</c:v>
                </c:pt>
                <c:pt idx="1930">
                  <c:v>38456</c:v>
                </c:pt>
                <c:pt idx="1931">
                  <c:v>38457</c:v>
                </c:pt>
                <c:pt idx="1932">
                  <c:v>38458</c:v>
                </c:pt>
                <c:pt idx="1933">
                  <c:v>38459</c:v>
                </c:pt>
                <c:pt idx="1934">
                  <c:v>38460</c:v>
                </c:pt>
                <c:pt idx="1935">
                  <c:v>38461</c:v>
                </c:pt>
                <c:pt idx="1936">
                  <c:v>38462</c:v>
                </c:pt>
                <c:pt idx="1937">
                  <c:v>38463</c:v>
                </c:pt>
                <c:pt idx="1938">
                  <c:v>38464</c:v>
                </c:pt>
                <c:pt idx="1939">
                  <c:v>38465</c:v>
                </c:pt>
                <c:pt idx="1940">
                  <c:v>38466</c:v>
                </c:pt>
                <c:pt idx="1941">
                  <c:v>38467</c:v>
                </c:pt>
                <c:pt idx="1942">
                  <c:v>38468</c:v>
                </c:pt>
                <c:pt idx="1943">
                  <c:v>38469</c:v>
                </c:pt>
                <c:pt idx="1944">
                  <c:v>38470</c:v>
                </c:pt>
                <c:pt idx="1945">
                  <c:v>38471</c:v>
                </c:pt>
                <c:pt idx="1946">
                  <c:v>38472</c:v>
                </c:pt>
                <c:pt idx="1947">
                  <c:v>38473</c:v>
                </c:pt>
                <c:pt idx="1948">
                  <c:v>38474</c:v>
                </c:pt>
                <c:pt idx="1949">
                  <c:v>38475</c:v>
                </c:pt>
                <c:pt idx="1950">
                  <c:v>38476</c:v>
                </c:pt>
                <c:pt idx="1951">
                  <c:v>38477</c:v>
                </c:pt>
                <c:pt idx="1952">
                  <c:v>38478</c:v>
                </c:pt>
                <c:pt idx="1953">
                  <c:v>38479</c:v>
                </c:pt>
                <c:pt idx="1954">
                  <c:v>38480</c:v>
                </c:pt>
                <c:pt idx="1955">
                  <c:v>38481</c:v>
                </c:pt>
                <c:pt idx="1956">
                  <c:v>38482</c:v>
                </c:pt>
                <c:pt idx="1957">
                  <c:v>38483</c:v>
                </c:pt>
                <c:pt idx="1958">
                  <c:v>38484</c:v>
                </c:pt>
                <c:pt idx="1959">
                  <c:v>38485</c:v>
                </c:pt>
                <c:pt idx="1960">
                  <c:v>38486</c:v>
                </c:pt>
                <c:pt idx="1961">
                  <c:v>38487</c:v>
                </c:pt>
                <c:pt idx="1962">
                  <c:v>38488</c:v>
                </c:pt>
                <c:pt idx="1963">
                  <c:v>38489</c:v>
                </c:pt>
                <c:pt idx="1964">
                  <c:v>38490</c:v>
                </c:pt>
                <c:pt idx="1965">
                  <c:v>38491</c:v>
                </c:pt>
                <c:pt idx="1966">
                  <c:v>38492</c:v>
                </c:pt>
                <c:pt idx="1967">
                  <c:v>38493</c:v>
                </c:pt>
                <c:pt idx="1968">
                  <c:v>38494</c:v>
                </c:pt>
                <c:pt idx="1969">
                  <c:v>38495</c:v>
                </c:pt>
                <c:pt idx="1970">
                  <c:v>38496</c:v>
                </c:pt>
                <c:pt idx="1971">
                  <c:v>38497</c:v>
                </c:pt>
                <c:pt idx="1972">
                  <c:v>38498</c:v>
                </c:pt>
                <c:pt idx="1973">
                  <c:v>38499</c:v>
                </c:pt>
                <c:pt idx="1974">
                  <c:v>38500</c:v>
                </c:pt>
                <c:pt idx="1975">
                  <c:v>38501</c:v>
                </c:pt>
                <c:pt idx="1976">
                  <c:v>38502</c:v>
                </c:pt>
                <c:pt idx="1977">
                  <c:v>38503</c:v>
                </c:pt>
                <c:pt idx="1978">
                  <c:v>38504</c:v>
                </c:pt>
                <c:pt idx="1979">
                  <c:v>38505</c:v>
                </c:pt>
                <c:pt idx="1980">
                  <c:v>38506</c:v>
                </c:pt>
                <c:pt idx="1981">
                  <c:v>38507</c:v>
                </c:pt>
                <c:pt idx="1982">
                  <c:v>38508</c:v>
                </c:pt>
                <c:pt idx="1983">
                  <c:v>38509</c:v>
                </c:pt>
                <c:pt idx="1984">
                  <c:v>38510</c:v>
                </c:pt>
                <c:pt idx="1985">
                  <c:v>38511</c:v>
                </c:pt>
                <c:pt idx="1986">
                  <c:v>38512</c:v>
                </c:pt>
                <c:pt idx="1987">
                  <c:v>38513</c:v>
                </c:pt>
                <c:pt idx="1988">
                  <c:v>38514</c:v>
                </c:pt>
                <c:pt idx="1989">
                  <c:v>38515</c:v>
                </c:pt>
                <c:pt idx="1990">
                  <c:v>38516</c:v>
                </c:pt>
                <c:pt idx="1991">
                  <c:v>38517</c:v>
                </c:pt>
                <c:pt idx="1992">
                  <c:v>38518</c:v>
                </c:pt>
                <c:pt idx="1993">
                  <c:v>38519</c:v>
                </c:pt>
                <c:pt idx="1994">
                  <c:v>38520</c:v>
                </c:pt>
                <c:pt idx="1995">
                  <c:v>38521</c:v>
                </c:pt>
                <c:pt idx="1996">
                  <c:v>38522</c:v>
                </c:pt>
                <c:pt idx="1997">
                  <c:v>38523</c:v>
                </c:pt>
                <c:pt idx="1998">
                  <c:v>38524</c:v>
                </c:pt>
                <c:pt idx="1999">
                  <c:v>38525</c:v>
                </c:pt>
                <c:pt idx="2000">
                  <c:v>38526</c:v>
                </c:pt>
                <c:pt idx="2001">
                  <c:v>38527</c:v>
                </c:pt>
                <c:pt idx="2002">
                  <c:v>38528</c:v>
                </c:pt>
                <c:pt idx="2003">
                  <c:v>38529</c:v>
                </c:pt>
                <c:pt idx="2004">
                  <c:v>38530</c:v>
                </c:pt>
                <c:pt idx="2005">
                  <c:v>38531</c:v>
                </c:pt>
                <c:pt idx="2006">
                  <c:v>38532</c:v>
                </c:pt>
                <c:pt idx="2007">
                  <c:v>38533</c:v>
                </c:pt>
                <c:pt idx="2008">
                  <c:v>38534</c:v>
                </c:pt>
                <c:pt idx="2009">
                  <c:v>38535</c:v>
                </c:pt>
                <c:pt idx="2010">
                  <c:v>38536</c:v>
                </c:pt>
                <c:pt idx="2011">
                  <c:v>38537</c:v>
                </c:pt>
                <c:pt idx="2012">
                  <c:v>38538</c:v>
                </c:pt>
                <c:pt idx="2013">
                  <c:v>38539</c:v>
                </c:pt>
                <c:pt idx="2014">
                  <c:v>38540</c:v>
                </c:pt>
                <c:pt idx="2015">
                  <c:v>38541</c:v>
                </c:pt>
                <c:pt idx="2016">
                  <c:v>38542</c:v>
                </c:pt>
                <c:pt idx="2017">
                  <c:v>38543</c:v>
                </c:pt>
                <c:pt idx="2018">
                  <c:v>38544</c:v>
                </c:pt>
                <c:pt idx="2019">
                  <c:v>38545</c:v>
                </c:pt>
                <c:pt idx="2020">
                  <c:v>38546</c:v>
                </c:pt>
                <c:pt idx="2021">
                  <c:v>38547</c:v>
                </c:pt>
                <c:pt idx="2022">
                  <c:v>38548</c:v>
                </c:pt>
                <c:pt idx="2023">
                  <c:v>38549</c:v>
                </c:pt>
                <c:pt idx="2024">
                  <c:v>38550</c:v>
                </c:pt>
                <c:pt idx="2025">
                  <c:v>38551</c:v>
                </c:pt>
                <c:pt idx="2026">
                  <c:v>38552</c:v>
                </c:pt>
                <c:pt idx="2027">
                  <c:v>38553</c:v>
                </c:pt>
                <c:pt idx="2028">
                  <c:v>38554</c:v>
                </c:pt>
                <c:pt idx="2029">
                  <c:v>38555</c:v>
                </c:pt>
                <c:pt idx="2030">
                  <c:v>38556</c:v>
                </c:pt>
                <c:pt idx="2031">
                  <c:v>38557</c:v>
                </c:pt>
                <c:pt idx="2032">
                  <c:v>38558</c:v>
                </c:pt>
                <c:pt idx="2033">
                  <c:v>38559</c:v>
                </c:pt>
                <c:pt idx="2034">
                  <c:v>38560</c:v>
                </c:pt>
                <c:pt idx="2035">
                  <c:v>38561</c:v>
                </c:pt>
                <c:pt idx="2036">
                  <c:v>38562</c:v>
                </c:pt>
                <c:pt idx="2037">
                  <c:v>38563</c:v>
                </c:pt>
                <c:pt idx="2038">
                  <c:v>38564</c:v>
                </c:pt>
                <c:pt idx="2039">
                  <c:v>38565</c:v>
                </c:pt>
                <c:pt idx="2040">
                  <c:v>38566</c:v>
                </c:pt>
                <c:pt idx="2041">
                  <c:v>38567</c:v>
                </c:pt>
                <c:pt idx="2042">
                  <c:v>38568</c:v>
                </c:pt>
                <c:pt idx="2043">
                  <c:v>38569</c:v>
                </c:pt>
                <c:pt idx="2044">
                  <c:v>38570</c:v>
                </c:pt>
                <c:pt idx="2045">
                  <c:v>38571</c:v>
                </c:pt>
                <c:pt idx="2046">
                  <c:v>38572</c:v>
                </c:pt>
                <c:pt idx="2047">
                  <c:v>38573</c:v>
                </c:pt>
                <c:pt idx="2048">
                  <c:v>38574</c:v>
                </c:pt>
                <c:pt idx="2049">
                  <c:v>38575</c:v>
                </c:pt>
                <c:pt idx="2050">
                  <c:v>38576</c:v>
                </c:pt>
                <c:pt idx="2051">
                  <c:v>38577</c:v>
                </c:pt>
                <c:pt idx="2052">
                  <c:v>38578</c:v>
                </c:pt>
                <c:pt idx="2053">
                  <c:v>38579</c:v>
                </c:pt>
                <c:pt idx="2054">
                  <c:v>38580</c:v>
                </c:pt>
                <c:pt idx="2055">
                  <c:v>38581</c:v>
                </c:pt>
                <c:pt idx="2056">
                  <c:v>38582</c:v>
                </c:pt>
                <c:pt idx="2057">
                  <c:v>38583</c:v>
                </c:pt>
                <c:pt idx="2058">
                  <c:v>38584</c:v>
                </c:pt>
                <c:pt idx="2059">
                  <c:v>38585</c:v>
                </c:pt>
                <c:pt idx="2060">
                  <c:v>38586</c:v>
                </c:pt>
                <c:pt idx="2061">
                  <c:v>38587</c:v>
                </c:pt>
                <c:pt idx="2062">
                  <c:v>38588</c:v>
                </c:pt>
                <c:pt idx="2063">
                  <c:v>38589</c:v>
                </c:pt>
                <c:pt idx="2064">
                  <c:v>38590</c:v>
                </c:pt>
                <c:pt idx="2065">
                  <c:v>38591</c:v>
                </c:pt>
                <c:pt idx="2066">
                  <c:v>38592</c:v>
                </c:pt>
                <c:pt idx="2067">
                  <c:v>38593</c:v>
                </c:pt>
                <c:pt idx="2068">
                  <c:v>38594</c:v>
                </c:pt>
                <c:pt idx="2069">
                  <c:v>38595</c:v>
                </c:pt>
                <c:pt idx="2070">
                  <c:v>38596</c:v>
                </c:pt>
                <c:pt idx="2071">
                  <c:v>38597</c:v>
                </c:pt>
                <c:pt idx="2072">
                  <c:v>38598</c:v>
                </c:pt>
                <c:pt idx="2073">
                  <c:v>38599</c:v>
                </c:pt>
                <c:pt idx="2074">
                  <c:v>38600</c:v>
                </c:pt>
                <c:pt idx="2075">
                  <c:v>38601</c:v>
                </c:pt>
                <c:pt idx="2076">
                  <c:v>38602</c:v>
                </c:pt>
                <c:pt idx="2077">
                  <c:v>38603</c:v>
                </c:pt>
                <c:pt idx="2078">
                  <c:v>38604</c:v>
                </c:pt>
                <c:pt idx="2079">
                  <c:v>38605</c:v>
                </c:pt>
                <c:pt idx="2080">
                  <c:v>38606</c:v>
                </c:pt>
                <c:pt idx="2081">
                  <c:v>38607</c:v>
                </c:pt>
                <c:pt idx="2082">
                  <c:v>38608</c:v>
                </c:pt>
                <c:pt idx="2083">
                  <c:v>38609</c:v>
                </c:pt>
                <c:pt idx="2084">
                  <c:v>38610</c:v>
                </c:pt>
                <c:pt idx="2085">
                  <c:v>38611</c:v>
                </c:pt>
                <c:pt idx="2086">
                  <c:v>38612</c:v>
                </c:pt>
                <c:pt idx="2087">
                  <c:v>38613</c:v>
                </c:pt>
                <c:pt idx="2088">
                  <c:v>38614</c:v>
                </c:pt>
                <c:pt idx="2089">
                  <c:v>38615</c:v>
                </c:pt>
                <c:pt idx="2090">
                  <c:v>38616</c:v>
                </c:pt>
                <c:pt idx="2091">
                  <c:v>38617</c:v>
                </c:pt>
                <c:pt idx="2092">
                  <c:v>38618</c:v>
                </c:pt>
                <c:pt idx="2093">
                  <c:v>38619</c:v>
                </c:pt>
                <c:pt idx="2094">
                  <c:v>38620</c:v>
                </c:pt>
                <c:pt idx="2095">
                  <c:v>38621</c:v>
                </c:pt>
                <c:pt idx="2096">
                  <c:v>38622</c:v>
                </c:pt>
                <c:pt idx="2097">
                  <c:v>38623</c:v>
                </c:pt>
                <c:pt idx="2098">
                  <c:v>38624</c:v>
                </c:pt>
                <c:pt idx="2099">
                  <c:v>38625</c:v>
                </c:pt>
                <c:pt idx="2100">
                  <c:v>38626</c:v>
                </c:pt>
                <c:pt idx="2101">
                  <c:v>38627</c:v>
                </c:pt>
                <c:pt idx="2102">
                  <c:v>38628</c:v>
                </c:pt>
                <c:pt idx="2103">
                  <c:v>38629</c:v>
                </c:pt>
                <c:pt idx="2104">
                  <c:v>38630</c:v>
                </c:pt>
                <c:pt idx="2105">
                  <c:v>38631</c:v>
                </c:pt>
                <c:pt idx="2106">
                  <c:v>38632</c:v>
                </c:pt>
                <c:pt idx="2107">
                  <c:v>38633</c:v>
                </c:pt>
                <c:pt idx="2108">
                  <c:v>38634</c:v>
                </c:pt>
                <c:pt idx="2109">
                  <c:v>38635</c:v>
                </c:pt>
                <c:pt idx="2110">
                  <c:v>38636</c:v>
                </c:pt>
                <c:pt idx="2111">
                  <c:v>38637</c:v>
                </c:pt>
                <c:pt idx="2112">
                  <c:v>38638</c:v>
                </c:pt>
                <c:pt idx="2113">
                  <c:v>38639</c:v>
                </c:pt>
                <c:pt idx="2114">
                  <c:v>38640</c:v>
                </c:pt>
                <c:pt idx="2115">
                  <c:v>38641</c:v>
                </c:pt>
                <c:pt idx="2116">
                  <c:v>38642</c:v>
                </c:pt>
                <c:pt idx="2117">
                  <c:v>38643</c:v>
                </c:pt>
                <c:pt idx="2118">
                  <c:v>38644</c:v>
                </c:pt>
                <c:pt idx="2119">
                  <c:v>38645</c:v>
                </c:pt>
                <c:pt idx="2120">
                  <c:v>38646</c:v>
                </c:pt>
                <c:pt idx="2121">
                  <c:v>38647</c:v>
                </c:pt>
                <c:pt idx="2122">
                  <c:v>38648</c:v>
                </c:pt>
                <c:pt idx="2123">
                  <c:v>38649</c:v>
                </c:pt>
                <c:pt idx="2124">
                  <c:v>38650</c:v>
                </c:pt>
                <c:pt idx="2125">
                  <c:v>38651</c:v>
                </c:pt>
                <c:pt idx="2126">
                  <c:v>38652</c:v>
                </c:pt>
                <c:pt idx="2127">
                  <c:v>38653</c:v>
                </c:pt>
                <c:pt idx="2128">
                  <c:v>38654</c:v>
                </c:pt>
                <c:pt idx="2129">
                  <c:v>38655</c:v>
                </c:pt>
                <c:pt idx="2130">
                  <c:v>38656</c:v>
                </c:pt>
                <c:pt idx="2131">
                  <c:v>38657</c:v>
                </c:pt>
                <c:pt idx="2132">
                  <c:v>38658</c:v>
                </c:pt>
                <c:pt idx="2133">
                  <c:v>38659</c:v>
                </c:pt>
                <c:pt idx="2134">
                  <c:v>38660</c:v>
                </c:pt>
                <c:pt idx="2135">
                  <c:v>38661</c:v>
                </c:pt>
                <c:pt idx="2136">
                  <c:v>38662</c:v>
                </c:pt>
                <c:pt idx="2137">
                  <c:v>38663</c:v>
                </c:pt>
                <c:pt idx="2138">
                  <c:v>38664</c:v>
                </c:pt>
                <c:pt idx="2139">
                  <c:v>38665</c:v>
                </c:pt>
                <c:pt idx="2140">
                  <c:v>38666</c:v>
                </c:pt>
                <c:pt idx="2141">
                  <c:v>38667</c:v>
                </c:pt>
                <c:pt idx="2142">
                  <c:v>38668</c:v>
                </c:pt>
                <c:pt idx="2143">
                  <c:v>38669</c:v>
                </c:pt>
                <c:pt idx="2144">
                  <c:v>38670</c:v>
                </c:pt>
                <c:pt idx="2145">
                  <c:v>38671</c:v>
                </c:pt>
                <c:pt idx="2146">
                  <c:v>38672</c:v>
                </c:pt>
                <c:pt idx="2147">
                  <c:v>38673</c:v>
                </c:pt>
                <c:pt idx="2148">
                  <c:v>38674</c:v>
                </c:pt>
                <c:pt idx="2149">
                  <c:v>38675</c:v>
                </c:pt>
                <c:pt idx="2150">
                  <c:v>38676</c:v>
                </c:pt>
                <c:pt idx="2151">
                  <c:v>38677</c:v>
                </c:pt>
                <c:pt idx="2152">
                  <c:v>38678</c:v>
                </c:pt>
                <c:pt idx="2153">
                  <c:v>38679</c:v>
                </c:pt>
                <c:pt idx="2154">
                  <c:v>38680</c:v>
                </c:pt>
                <c:pt idx="2155">
                  <c:v>38681</c:v>
                </c:pt>
                <c:pt idx="2156">
                  <c:v>38682</c:v>
                </c:pt>
                <c:pt idx="2157">
                  <c:v>38683</c:v>
                </c:pt>
                <c:pt idx="2158">
                  <c:v>38684</c:v>
                </c:pt>
                <c:pt idx="2159">
                  <c:v>38685</c:v>
                </c:pt>
                <c:pt idx="2160">
                  <c:v>38686</c:v>
                </c:pt>
                <c:pt idx="2161">
                  <c:v>38687</c:v>
                </c:pt>
                <c:pt idx="2162">
                  <c:v>38688</c:v>
                </c:pt>
                <c:pt idx="2163">
                  <c:v>38689</c:v>
                </c:pt>
                <c:pt idx="2164">
                  <c:v>38690</c:v>
                </c:pt>
                <c:pt idx="2165">
                  <c:v>38691</c:v>
                </c:pt>
                <c:pt idx="2166">
                  <c:v>38692</c:v>
                </c:pt>
                <c:pt idx="2167">
                  <c:v>38693</c:v>
                </c:pt>
                <c:pt idx="2168">
                  <c:v>38694</c:v>
                </c:pt>
                <c:pt idx="2169">
                  <c:v>38695</c:v>
                </c:pt>
                <c:pt idx="2170">
                  <c:v>38696</c:v>
                </c:pt>
                <c:pt idx="2171">
                  <c:v>38697</c:v>
                </c:pt>
                <c:pt idx="2172">
                  <c:v>38698</c:v>
                </c:pt>
                <c:pt idx="2173">
                  <c:v>38699</c:v>
                </c:pt>
                <c:pt idx="2174">
                  <c:v>38700</c:v>
                </c:pt>
                <c:pt idx="2175">
                  <c:v>38701</c:v>
                </c:pt>
                <c:pt idx="2176">
                  <c:v>38702</c:v>
                </c:pt>
                <c:pt idx="2177">
                  <c:v>38703</c:v>
                </c:pt>
                <c:pt idx="2178">
                  <c:v>38704</c:v>
                </c:pt>
                <c:pt idx="2179">
                  <c:v>38705</c:v>
                </c:pt>
                <c:pt idx="2180">
                  <c:v>38706</c:v>
                </c:pt>
                <c:pt idx="2181">
                  <c:v>38707</c:v>
                </c:pt>
                <c:pt idx="2182">
                  <c:v>38708</c:v>
                </c:pt>
                <c:pt idx="2183">
                  <c:v>38709</c:v>
                </c:pt>
                <c:pt idx="2184">
                  <c:v>38710</c:v>
                </c:pt>
                <c:pt idx="2185">
                  <c:v>38711</c:v>
                </c:pt>
                <c:pt idx="2186">
                  <c:v>38712</c:v>
                </c:pt>
                <c:pt idx="2187">
                  <c:v>38713</c:v>
                </c:pt>
                <c:pt idx="2188">
                  <c:v>38714</c:v>
                </c:pt>
                <c:pt idx="2189">
                  <c:v>38715</c:v>
                </c:pt>
                <c:pt idx="2190">
                  <c:v>38716</c:v>
                </c:pt>
                <c:pt idx="2191">
                  <c:v>38717</c:v>
                </c:pt>
                <c:pt idx="2192">
                  <c:v>38718</c:v>
                </c:pt>
                <c:pt idx="2193">
                  <c:v>38719</c:v>
                </c:pt>
                <c:pt idx="2194">
                  <c:v>38720</c:v>
                </c:pt>
                <c:pt idx="2195">
                  <c:v>38721</c:v>
                </c:pt>
                <c:pt idx="2196">
                  <c:v>38722</c:v>
                </c:pt>
                <c:pt idx="2197">
                  <c:v>38723</c:v>
                </c:pt>
                <c:pt idx="2198">
                  <c:v>38724</c:v>
                </c:pt>
                <c:pt idx="2199">
                  <c:v>38725</c:v>
                </c:pt>
                <c:pt idx="2200">
                  <c:v>38726</c:v>
                </c:pt>
                <c:pt idx="2201">
                  <c:v>38727</c:v>
                </c:pt>
                <c:pt idx="2202">
                  <c:v>38728</c:v>
                </c:pt>
                <c:pt idx="2203">
                  <c:v>38729</c:v>
                </c:pt>
                <c:pt idx="2204">
                  <c:v>38730</c:v>
                </c:pt>
                <c:pt idx="2205">
                  <c:v>38731</c:v>
                </c:pt>
                <c:pt idx="2206">
                  <c:v>38732</c:v>
                </c:pt>
                <c:pt idx="2207">
                  <c:v>38733</c:v>
                </c:pt>
                <c:pt idx="2208">
                  <c:v>38734</c:v>
                </c:pt>
                <c:pt idx="2209">
                  <c:v>38735</c:v>
                </c:pt>
                <c:pt idx="2210">
                  <c:v>38736</c:v>
                </c:pt>
                <c:pt idx="2211">
                  <c:v>38737</c:v>
                </c:pt>
                <c:pt idx="2212">
                  <c:v>38738</c:v>
                </c:pt>
                <c:pt idx="2213">
                  <c:v>38739</c:v>
                </c:pt>
                <c:pt idx="2214">
                  <c:v>38740</c:v>
                </c:pt>
                <c:pt idx="2215">
                  <c:v>38741</c:v>
                </c:pt>
                <c:pt idx="2216">
                  <c:v>38742</c:v>
                </c:pt>
                <c:pt idx="2217">
                  <c:v>38743</c:v>
                </c:pt>
                <c:pt idx="2218">
                  <c:v>38744</c:v>
                </c:pt>
                <c:pt idx="2219">
                  <c:v>38745</c:v>
                </c:pt>
                <c:pt idx="2220">
                  <c:v>38746</c:v>
                </c:pt>
                <c:pt idx="2221">
                  <c:v>38747</c:v>
                </c:pt>
                <c:pt idx="2222">
                  <c:v>38748</c:v>
                </c:pt>
                <c:pt idx="2223">
                  <c:v>38749</c:v>
                </c:pt>
                <c:pt idx="2224">
                  <c:v>38750</c:v>
                </c:pt>
                <c:pt idx="2225">
                  <c:v>38751</c:v>
                </c:pt>
                <c:pt idx="2226">
                  <c:v>38752</c:v>
                </c:pt>
                <c:pt idx="2227">
                  <c:v>38753</c:v>
                </c:pt>
                <c:pt idx="2228">
                  <c:v>38754</c:v>
                </c:pt>
                <c:pt idx="2229">
                  <c:v>38755</c:v>
                </c:pt>
                <c:pt idx="2230">
                  <c:v>38756</c:v>
                </c:pt>
                <c:pt idx="2231">
                  <c:v>38757</c:v>
                </c:pt>
                <c:pt idx="2232">
                  <c:v>38758</c:v>
                </c:pt>
                <c:pt idx="2233">
                  <c:v>38759</c:v>
                </c:pt>
                <c:pt idx="2234">
                  <c:v>38760</c:v>
                </c:pt>
                <c:pt idx="2235">
                  <c:v>38761</c:v>
                </c:pt>
                <c:pt idx="2236">
                  <c:v>38762</c:v>
                </c:pt>
                <c:pt idx="2237">
                  <c:v>38763</c:v>
                </c:pt>
                <c:pt idx="2238">
                  <c:v>38764</c:v>
                </c:pt>
                <c:pt idx="2239">
                  <c:v>38765</c:v>
                </c:pt>
                <c:pt idx="2240">
                  <c:v>38766</c:v>
                </c:pt>
                <c:pt idx="2241">
                  <c:v>38767</c:v>
                </c:pt>
                <c:pt idx="2242">
                  <c:v>38768</c:v>
                </c:pt>
                <c:pt idx="2243">
                  <c:v>38769</c:v>
                </c:pt>
                <c:pt idx="2244">
                  <c:v>38770</c:v>
                </c:pt>
                <c:pt idx="2245">
                  <c:v>38771</c:v>
                </c:pt>
                <c:pt idx="2246">
                  <c:v>38772</c:v>
                </c:pt>
                <c:pt idx="2247">
                  <c:v>38773</c:v>
                </c:pt>
                <c:pt idx="2248">
                  <c:v>38774</c:v>
                </c:pt>
                <c:pt idx="2249">
                  <c:v>38775</c:v>
                </c:pt>
                <c:pt idx="2250">
                  <c:v>38776</c:v>
                </c:pt>
                <c:pt idx="2251">
                  <c:v>38777</c:v>
                </c:pt>
                <c:pt idx="2252">
                  <c:v>38778</c:v>
                </c:pt>
                <c:pt idx="2253">
                  <c:v>38779</c:v>
                </c:pt>
                <c:pt idx="2254">
                  <c:v>38780</c:v>
                </c:pt>
                <c:pt idx="2255">
                  <c:v>38781</c:v>
                </c:pt>
                <c:pt idx="2256">
                  <c:v>38782</c:v>
                </c:pt>
                <c:pt idx="2257">
                  <c:v>38783</c:v>
                </c:pt>
                <c:pt idx="2258">
                  <c:v>38784</c:v>
                </c:pt>
                <c:pt idx="2259">
                  <c:v>38785</c:v>
                </c:pt>
                <c:pt idx="2260">
                  <c:v>38786</c:v>
                </c:pt>
                <c:pt idx="2261">
                  <c:v>38787</c:v>
                </c:pt>
                <c:pt idx="2262">
                  <c:v>38788</c:v>
                </c:pt>
                <c:pt idx="2263">
                  <c:v>38789</c:v>
                </c:pt>
                <c:pt idx="2264">
                  <c:v>38790</c:v>
                </c:pt>
                <c:pt idx="2265">
                  <c:v>38791</c:v>
                </c:pt>
                <c:pt idx="2266">
                  <c:v>38792</c:v>
                </c:pt>
                <c:pt idx="2267">
                  <c:v>38793</c:v>
                </c:pt>
                <c:pt idx="2268">
                  <c:v>38794</c:v>
                </c:pt>
                <c:pt idx="2269">
                  <c:v>38795</c:v>
                </c:pt>
                <c:pt idx="2270">
                  <c:v>38796</c:v>
                </c:pt>
                <c:pt idx="2271">
                  <c:v>38797</c:v>
                </c:pt>
                <c:pt idx="2272">
                  <c:v>38798</c:v>
                </c:pt>
                <c:pt idx="2273">
                  <c:v>38799</c:v>
                </c:pt>
                <c:pt idx="2274">
                  <c:v>38800</c:v>
                </c:pt>
                <c:pt idx="2275">
                  <c:v>38801</c:v>
                </c:pt>
                <c:pt idx="2276">
                  <c:v>38802</c:v>
                </c:pt>
                <c:pt idx="2277">
                  <c:v>38803</c:v>
                </c:pt>
                <c:pt idx="2278">
                  <c:v>38804</c:v>
                </c:pt>
                <c:pt idx="2279">
                  <c:v>38805</c:v>
                </c:pt>
                <c:pt idx="2280">
                  <c:v>38806</c:v>
                </c:pt>
                <c:pt idx="2281">
                  <c:v>38807</c:v>
                </c:pt>
                <c:pt idx="2282">
                  <c:v>38808</c:v>
                </c:pt>
                <c:pt idx="2283">
                  <c:v>38809</c:v>
                </c:pt>
                <c:pt idx="2284">
                  <c:v>38810</c:v>
                </c:pt>
                <c:pt idx="2285">
                  <c:v>38811</c:v>
                </c:pt>
                <c:pt idx="2286">
                  <c:v>38812</c:v>
                </c:pt>
                <c:pt idx="2287">
                  <c:v>38813</c:v>
                </c:pt>
                <c:pt idx="2288">
                  <c:v>38814</c:v>
                </c:pt>
                <c:pt idx="2289">
                  <c:v>38815</c:v>
                </c:pt>
                <c:pt idx="2290">
                  <c:v>38816</c:v>
                </c:pt>
                <c:pt idx="2291">
                  <c:v>38817</c:v>
                </c:pt>
                <c:pt idx="2292">
                  <c:v>38818</c:v>
                </c:pt>
                <c:pt idx="2293">
                  <c:v>38819</c:v>
                </c:pt>
                <c:pt idx="2294">
                  <c:v>38820</c:v>
                </c:pt>
                <c:pt idx="2295">
                  <c:v>38821</c:v>
                </c:pt>
                <c:pt idx="2296">
                  <c:v>38822</c:v>
                </c:pt>
                <c:pt idx="2297">
                  <c:v>38823</c:v>
                </c:pt>
                <c:pt idx="2298">
                  <c:v>38824</c:v>
                </c:pt>
                <c:pt idx="2299">
                  <c:v>38825</c:v>
                </c:pt>
                <c:pt idx="2300">
                  <c:v>38826</c:v>
                </c:pt>
                <c:pt idx="2301">
                  <c:v>38827</c:v>
                </c:pt>
                <c:pt idx="2302">
                  <c:v>38828</c:v>
                </c:pt>
                <c:pt idx="2303">
                  <c:v>38829</c:v>
                </c:pt>
                <c:pt idx="2304">
                  <c:v>38830</c:v>
                </c:pt>
                <c:pt idx="2305">
                  <c:v>38831</c:v>
                </c:pt>
                <c:pt idx="2306">
                  <c:v>38832</c:v>
                </c:pt>
                <c:pt idx="2307">
                  <c:v>38833</c:v>
                </c:pt>
                <c:pt idx="2308">
                  <c:v>38834</c:v>
                </c:pt>
                <c:pt idx="2309">
                  <c:v>38835</c:v>
                </c:pt>
                <c:pt idx="2310">
                  <c:v>38836</c:v>
                </c:pt>
                <c:pt idx="2311">
                  <c:v>38837</c:v>
                </c:pt>
                <c:pt idx="2312">
                  <c:v>38838</c:v>
                </c:pt>
                <c:pt idx="2313">
                  <c:v>38839</c:v>
                </c:pt>
                <c:pt idx="2314">
                  <c:v>38840</c:v>
                </c:pt>
                <c:pt idx="2315">
                  <c:v>38841</c:v>
                </c:pt>
                <c:pt idx="2316">
                  <c:v>38842</c:v>
                </c:pt>
                <c:pt idx="2317">
                  <c:v>38843</c:v>
                </c:pt>
                <c:pt idx="2318">
                  <c:v>38844</c:v>
                </c:pt>
                <c:pt idx="2319">
                  <c:v>38845</c:v>
                </c:pt>
                <c:pt idx="2320">
                  <c:v>38846</c:v>
                </c:pt>
                <c:pt idx="2321">
                  <c:v>38847</c:v>
                </c:pt>
                <c:pt idx="2322">
                  <c:v>38848</c:v>
                </c:pt>
                <c:pt idx="2323">
                  <c:v>38849</c:v>
                </c:pt>
                <c:pt idx="2324">
                  <c:v>38850</c:v>
                </c:pt>
                <c:pt idx="2325">
                  <c:v>38851</c:v>
                </c:pt>
                <c:pt idx="2326">
                  <c:v>38852</c:v>
                </c:pt>
                <c:pt idx="2327">
                  <c:v>38853</c:v>
                </c:pt>
                <c:pt idx="2328">
                  <c:v>38854</c:v>
                </c:pt>
                <c:pt idx="2329">
                  <c:v>38855</c:v>
                </c:pt>
                <c:pt idx="2330">
                  <c:v>38856</c:v>
                </c:pt>
                <c:pt idx="2331">
                  <c:v>38857</c:v>
                </c:pt>
                <c:pt idx="2332">
                  <c:v>38858</c:v>
                </c:pt>
                <c:pt idx="2333">
                  <c:v>38859</c:v>
                </c:pt>
                <c:pt idx="2334">
                  <c:v>38860</c:v>
                </c:pt>
                <c:pt idx="2335">
                  <c:v>38861</c:v>
                </c:pt>
                <c:pt idx="2336">
                  <c:v>38862</c:v>
                </c:pt>
                <c:pt idx="2337">
                  <c:v>38863</c:v>
                </c:pt>
                <c:pt idx="2338">
                  <c:v>38864</c:v>
                </c:pt>
                <c:pt idx="2339">
                  <c:v>38865</c:v>
                </c:pt>
                <c:pt idx="2340">
                  <c:v>38866</c:v>
                </c:pt>
                <c:pt idx="2341">
                  <c:v>38867</c:v>
                </c:pt>
                <c:pt idx="2342">
                  <c:v>38868</c:v>
                </c:pt>
                <c:pt idx="2343">
                  <c:v>38869</c:v>
                </c:pt>
                <c:pt idx="2344">
                  <c:v>38870</c:v>
                </c:pt>
                <c:pt idx="2345">
                  <c:v>38871</c:v>
                </c:pt>
                <c:pt idx="2346">
                  <c:v>38872</c:v>
                </c:pt>
                <c:pt idx="2347">
                  <c:v>38873</c:v>
                </c:pt>
                <c:pt idx="2348">
                  <c:v>38874</c:v>
                </c:pt>
                <c:pt idx="2349">
                  <c:v>38875</c:v>
                </c:pt>
                <c:pt idx="2350">
                  <c:v>38876</c:v>
                </c:pt>
                <c:pt idx="2351">
                  <c:v>38877</c:v>
                </c:pt>
                <c:pt idx="2352">
                  <c:v>38878</c:v>
                </c:pt>
                <c:pt idx="2353">
                  <c:v>38879</c:v>
                </c:pt>
                <c:pt idx="2354">
                  <c:v>38880</c:v>
                </c:pt>
                <c:pt idx="2355">
                  <c:v>38881</c:v>
                </c:pt>
                <c:pt idx="2356">
                  <c:v>38882</c:v>
                </c:pt>
                <c:pt idx="2357">
                  <c:v>38883</c:v>
                </c:pt>
                <c:pt idx="2358">
                  <c:v>38884</c:v>
                </c:pt>
                <c:pt idx="2359">
                  <c:v>38885</c:v>
                </c:pt>
                <c:pt idx="2360">
                  <c:v>38886</c:v>
                </c:pt>
                <c:pt idx="2361">
                  <c:v>38887</c:v>
                </c:pt>
                <c:pt idx="2362">
                  <c:v>38888</c:v>
                </c:pt>
                <c:pt idx="2363">
                  <c:v>38889</c:v>
                </c:pt>
                <c:pt idx="2364">
                  <c:v>38890</c:v>
                </c:pt>
                <c:pt idx="2365">
                  <c:v>38891</c:v>
                </c:pt>
                <c:pt idx="2366">
                  <c:v>38892</c:v>
                </c:pt>
                <c:pt idx="2367">
                  <c:v>38893</c:v>
                </c:pt>
                <c:pt idx="2368">
                  <c:v>38894</c:v>
                </c:pt>
                <c:pt idx="2369">
                  <c:v>38895</c:v>
                </c:pt>
                <c:pt idx="2370">
                  <c:v>38896</c:v>
                </c:pt>
                <c:pt idx="2371">
                  <c:v>38897</c:v>
                </c:pt>
                <c:pt idx="2372">
                  <c:v>38898</c:v>
                </c:pt>
                <c:pt idx="2373">
                  <c:v>38899</c:v>
                </c:pt>
                <c:pt idx="2374">
                  <c:v>38900</c:v>
                </c:pt>
                <c:pt idx="2375">
                  <c:v>38901</c:v>
                </c:pt>
                <c:pt idx="2376">
                  <c:v>38902</c:v>
                </c:pt>
                <c:pt idx="2377">
                  <c:v>38903</c:v>
                </c:pt>
                <c:pt idx="2378">
                  <c:v>38904</c:v>
                </c:pt>
                <c:pt idx="2379">
                  <c:v>38905</c:v>
                </c:pt>
                <c:pt idx="2380">
                  <c:v>38906</c:v>
                </c:pt>
                <c:pt idx="2381">
                  <c:v>38907</c:v>
                </c:pt>
                <c:pt idx="2382">
                  <c:v>38908</c:v>
                </c:pt>
                <c:pt idx="2383">
                  <c:v>38909</c:v>
                </c:pt>
                <c:pt idx="2384">
                  <c:v>38910</c:v>
                </c:pt>
                <c:pt idx="2385">
                  <c:v>38911</c:v>
                </c:pt>
                <c:pt idx="2386">
                  <c:v>38912</c:v>
                </c:pt>
                <c:pt idx="2387">
                  <c:v>38913</c:v>
                </c:pt>
                <c:pt idx="2388">
                  <c:v>38914</c:v>
                </c:pt>
                <c:pt idx="2389">
                  <c:v>38915</c:v>
                </c:pt>
                <c:pt idx="2390">
                  <c:v>38916</c:v>
                </c:pt>
                <c:pt idx="2391">
                  <c:v>38917</c:v>
                </c:pt>
                <c:pt idx="2392">
                  <c:v>38918</c:v>
                </c:pt>
                <c:pt idx="2393">
                  <c:v>38919</c:v>
                </c:pt>
                <c:pt idx="2394">
                  <c:v>38920</c:v>
                </c:pt>
                <c:pt idx="2395">
                  <c:v>38921</c:v>
                </c:pt>
                <c:pt idx="2396">
                  <c:v>38922</c:v>
                </c:pt>
                <c:pt idx="2397">
                  <c:v>38923</c:v>
                </c:pt>
                <c:pt idx="2398">
                  <c:v>38924</c:v>
                </c:pt>
                <c:pt idx="2399">
                  <c:v>38925</c:v>
                </c:pt>
                <c:pt idx="2400">
                  <c:v>38926</c:v>
                </c:pt>
                <c:pt idx="2401">
                  <c:v>38927</c:v>
                </c:pt>
                <c:pt idx="2402">
                  <c:v>38928</c:v>
                </c:pt>
                <c:pt idx="2403">
                  <c:v>38929</c:v>
                </c:pt>
                <c:pt idx="2404">
                  <c:v>38930</c:v>
                </c:pt>
                <c:pt idx="2405">
                  <c:v>38931</c:v>
                </c:pt>
                <c:pt idx="2406">
                  <c:v>38932</c:v>
                </c:pt>
                <c:pt idx="2407">
                  <c:v>38933</c:v>
                </c:pt>
                <c:pt idx="2408">
                  <c:v>38934</c:v>
                </c:pt>
                <c:pt idx="2409">
                  <c:v>38935</c:v>
                </c:pt>
                <c:pt idx="2410">
                  <c:v>38936</c:v>
                </c:pt>
                <c:pt idx="2411">
                  <c:v>38937</c:v>
                </c:pt>
                <c:pt idx="2412">
                  <c:v>38938</c:v>
                </c:pt>
                <c:pt idx="2413">
                  <c:v>38939</c:v>
                </c:pt>
                <c:pt idx="2414">
                  <c:v>38940</c:v>
                </c:pt>
                <c:pt idx="2415">
                  <c:v>38941</c:v>
                </c:pt>
                <c:pt idx="2416">
                  <c:v>38942</c:v>
                </c:pt>
                <c:pt idx="2417">
                  <c:v>38943</c:v>
                </c:pt>
                <c:pt idx="2418">
                  <c:v>38944</c:v>
                </c:pt>
                <c:pt idx="2419">
                  <c:v>38945</c:v>
                </c:pt>
                <c:pt idx="2420">
                  <c:v>38946</c:v>
                </c:pt>
                <c:pt idx="2421">
                  <c:v>38947</c:v>
                </c:pt>
                <c:pt idx="2422">
                  <c:v>38948</c:v>
                </c:pt>
                <c:pt idx="2423">
                  <c:v>38949</c:v>
                </c:pt>
                <c:pt idx="2424">
                  <c:v>38950</c:v>
                </c:pt>
                <c:pt idx="2425">
                  <c:v>38951</c:v>
                </c:pt>
                <c:pt idx="2426">
                  <c:v>38952</c:v>
                </c:pt>
                <c:pt idx="2427">
                  <c:v>38953</c:v>
                </c:pt>
                <c:pt idx="2428">
                  <c:v>38954</c:v>
                </c:pt>
                <c:pt idx="2429">
                  <c:v>38955</c:v>
                </c:pt>
                <c:pt idx="2430">
                  <c:v>38956</c:v>
                </c:pt>
                <c:pt idx="2431">
                  <c:v>38957</c:v>
                </c:pt>
                <c:pt idx="2432">
                  <c:v>38958</c:v>
                </c:pt>
                <c:pt idx="2433">
                  <c:v>38959</c:v>
                </c:pt>
                <c:pt idx="2434">
                  <c:v>38960</c:v>
                </c:pt>
                <c:pt idx="2435">
                  <c:v>38961</c:v>
                </c:pt>
                <c:pt idx="2436">
                  <c:v>38962</c:v>
                </c:pt>
                <c:pt idx="2437">
                  <c:v>38963</c:v>
                </c:pt>
                <c:pt idx="2438">
                  <c:v>38964</c:v>
                </c:pt>
                <c:pt idx="2439">
                  <c:v>38965</c:v>
                </c:pt>
                <c:pt idx="2440">
                  <c:v>38966</c:v>
                </c:pt>
                <c:pt idx="2441">
                  <c:v>38967</c:v>
                </c:pt>
                <c:pt idx="2442">
                  <c:v>38968</c:v>
                </c:pt>
                <c:pt idx="2443">
                  <c:v>38969</c:v>
                </c:pt>
                <c:pt idx="2444">
                  <c:v>38970</c:v>
                </c:pt>
                <c:pt idx="2445">
                  <c:v>38971</c:v>
                </c:pt>
                <c:pt idx="2446">
                  <c:v>38972</c:v>
                </c:pt>
                <c:pt idx="2447">
                  <c:v>38973</c:v>
                </c:pt>
                <c:pt idx="2448">
                  <c:v>38974</c:v>
                </c:pt>
                <c:pt idx="2449">
                  <c:v>38975</c:v>
                </c:pt>
                <c:pt idx="2450">
                  <c:v>38976</c:v>
                </c:pt>
                <c:pt idx="2451">
                  <c:v>38977</c:v>
                </c:pt>
                <c:pt idx="2452">
                  <c:v>38978</c:v>
                </c:pt>
                <c:pt idx="2453">
                  <c:v>38979</c:v>
                </c:pt>
                <c:pt idx="2454">
                  <c:v>38980</c:v>
                </c:pt>
                <c:pt idx="2455">
                  <c:v>38981</c:v>
                </c:pt>
                <c:pt idx="2456">
                  <c:v>38982</c:v>
                </c:pt>
                <c:pt idx="2457">
                  <c:v>38983</c:v>
                </c:pt>
                <c:pt idx="2458">
                  <c:v>38984</c:v>
                </c:pt>
                <c:pt idx="2459">
                  <c:v>38985</c:v>
                </c:pt>
                <c:pt idx="2460">
                  <c:v>38986</c:v>
                </c:pt>
                <c:pt idx="2461">
                  <c:v>38987</c:v>
                </c:pt>
                <c:pt idx="2462">
                  <c:v>38988</c:v>
                </c:pt>
                <c:pt idx="2463">
                  <c:v>38989</c:v>
                </c:pt>
                <c:pt idx="2464">
                  <c:v>38990</c:v>
                </c:pt>
                <c:pt idx="2465">
                  <c:v>38991</c:v>
                </c:pt>
                <c:pt idx="2466">
                  <c:v>38992</c:v>
                </c:pt>
                <c:pt idx="2467">
                  <c:v>38993</c:v>
                </c:pt>
                <c:pt idx="2468">
                  <c:v>38994</c:v>
                </c:pt>
                <c:pt idx="2469">
                  <c:v>38995</c:v>
                </c:pt>
                <c:pt idx="2470">
                  <c:v>38996</c:v>
                </c:pt>
                <c:pt idx="2471">
                  <c:v>38997</c:v>
                </c:pt>
                <c:pt idx="2472">
                  <c:v>38998</c:v>
                </c:pt>
                <c:pt idx="2473">
                  <c:v>38999</c:v>
                </c:pt>
                <c:pt idx="2474">
                  <c:v>39000</c:v>
                </c:pt>
                <c:pt idx="2475">
                  <c:v>39001</c:v>
                </c:pt>
                <c:pt idx="2476">
                  <c:v>39002</c:v>
                </c:pt>
                <c:pt idx="2477">
                  <c:v>39003</c:v>
                </c:pt>
                <c:pt idx="2478">
                  <c:v>39004</c:v>
                </c:pt>
                <c:pt idx="2479">
                  <c:v>39005</c:v>
                </c:pt>
                <c:pt idx="2480">
                  <c:v>39006</c:v>
                </c:pt>
                <c:pt idx="2481">
                  <c:v>39007</c:v>
                </c:pt>
                <c:pt idx="2482">
                  <c:v>39008</c:v>
                </c:pt>
                <c:pt idx="2483">
                  <c:v>39009</c:v>
                </c:pt>
                <c:pt idx="2484">
                  <c:v>39010</c:v>
                </c:pt>
                <c:pt idx="2485">
                  <c:v>39011</c:v>
                </c:pt>
                <c:pt idx="2486">
                  <c:v>39012</c:v>
                </c:pt>
                <c:pt idx="2487">
                  <c:v>39013</c:v>
                </c:pt>
                <c:pt idx="2488">
                  <c:v>39014</c:v>
                </c:pt>
                <c:pt idx="2489">
                  <c:v>39015</c:v>
                </c:pt>
                <c:pt idx="2490">
                  <c:v>39016</c:v>
                </c:pt>
                <c:pt idx="2491">
                  <c:v>39017</c:v>
                </c:pt>
                <c:pt idx="2492">
                  <c:v>39018</c:v>
                </c:pt>
                <c:pt idx="2493">
                  <c:v>39019</c:v>
                </c:pt>
                <c:pt idx="2494">
                  <c:v>39020</c:v>
                </c:pt>
                <c:pt idx="2495">
                  <c:v>39021</c:v>
                </c:pt>
                <c:pt idx="2496">
                  <c:v>39022</c:v>
                </c:pt>
                <c:pt idx="2497">
                  <c:v>39023</c:v>
                </c:pt>
                <c:pt idx="2498">
                  <c:v>39024</c:v>
                </c:pt>
                <c:pt idx="2499">
                  <c:v>39025</c:v>
                </c:pt>
                <c:pt idx="2500">
                  <c:v>39026</c:v>
                </c:pt>
                <c:pt idx="2501">
                  <c:v>39027</c:v>
                </c:pt>
                <c:pt idx="2502">
                  <c:v>39028</c:v>
                </c:pt>
                <c:pt idx="2503">
                  <c:v>39029</c:v>
                </c:pt>
                <c:pt idx="2504">
                  <c:v>39030</c:v>
                </c:pt>
                <c:pt idx="2505">
                  <c:v>39031</c:v>
                </c:pt>
                <c:pt idx="2506">
                  <c:v>39032</c:v>
                </c:pt>
                <c:pt idx="2507">
                  <c:v>39033</c:v>
                </c:pt>
                <c:pt idx="2508">
                  <c:v>39034</c:v>
                </c:pt>
                <c:pt idx="2509">
                  <c:v>39035</c:v>
                </c:pt>
                <c:pt idx="2510">
                  <c:v>39036</c:v>
                </c:pt>
                <c:pt idx="2511">
                  <c:v>39037</c:v>
                </c:pt>
                <c:pt idx="2512">
                  <c:v>39038</c:v>
                </c:pt>
                <c:pt idx="2513">
                  <c:v>39039</c:v>
                </c:pt>
                <c:pt idx="2514">
                  <c:v>39040</c:v>
                </c:pt>
                <c:pt idx="2515">
                  <c:v>39041</c:v>
                </c:pt>
                <c:pt idx="2516">
                  <c:v>39042</c:v>
                </c:pt>
                <c:pt idx="2517">
                  <c:v>39043</c:v>
                </c:pt>
                <c:pt idx="2518">
                  <c:v>39044</c:v>
                </c:pt>
                <c:pt idx="2519">
                  <c:v>39045</c:v>
                </c:pt>
                <c:pt idx="2520">
                  <c:v>39046</c:v>
                </c:pt>
                <c:pt idx="2521">
                  <c:v>39047</c:v>
                </c:pt>
                <c:pt idx="2522">
                  <c:v>39048</c:v>
                </c:pt>
                <c:pt idx="2523">
                  <c:v>39049</c:v>
                </c:pt>
                <c:pt idx="2524">
                  <c:v>39050</c:v>
                </c:pt>
                <c:pt idx="2525">
                  <c:v>39051</c:v>
                </c:pt>
                <c:pt idx="2526">
                  <c:v>39052</c:v>
                </c:pt>
                <c:pt idx="2527">
                  <c:v>39053</c:v>
                </c:pt>
                <c:pt idx="2528">
                  <c:v>39054</c:v>
                </c:pt>
                <c:pt idx="2529">
                  <c:v>39055</c:v>
                </c:pt>
                <c:pt idx="2530">
                  <c:v>39056</c:v>
                </c:pt>
                <c:pt idx="2531">
                  <c:v>39057</c:v>
                </c:pt>
                <c:pt idx="2532">
                  <c:v>39058</c:v>
                </c:pt>
                <c:pt idx="2533">
                  <c:v>39059</c:v>
                </c:pt>
                <c:pt idx="2534">
                  <c:v>39060</c:v>
                </c:pt>
                <c:pt idx="2535">
                  <c:v>39061</c:v>
                </c:pt>
                <c:pt idx="2536">
                  <c:v>39062</c:v>
                </c:pt>
                <c:pt idx="2537">
                  <c:v>39063</c:v>
                </c:pt>
                <c:pt idx="2538">
                  <c:v>39064</c:v>
                </c:pt>
                <c:pt idx="2539">
                  <c:v>39065</c:v>
                </c:pt>
                <c:pt idx="2540">
                  <c:v>39066</c:v>
                </c:pt>
                <c:pt idx="2541">
                  <c:v>39067</c:v>
                </c:pt>
                <c:pt idx="2542">
                  <c:v>39068</c:v>
                </c:pt>
                <c:pt idx="2543">
                  <c:v>39069</c:v>
                </c:pt>
                <c:pt idx="2544">
                  <c:v>39070</c:v>
                </c:pt>
                <c:pt idx="2545">
                  <c:v>39071</c:v>
                </c:pt>
                <c:pt idx="2546">
                  <c:v>39072</c:v>
                </c:pt>
                <c:pt idx="2547">
                  <c:v>39073</c:v>
                </c:pt>
                <c:pt idx="2548">
                  <c:v>39074</c:v>
                </c:pt>
                <c:pt idx="2549">
                  <c:v>39075</c:v>
                </c:pt>
                <c:pt idx="2550">
                  <c:v>39076</c:v>
                </c:pt>
                <c:pt idx="2551">
                  <c:v>39077</c:v>
                </c:pt>
                <c:pt idx="2552">
                  <c:v>39078</c:v>
                </c:pt>
                <c:pt idx="2553">
                  <c:v>39079</c:v>
                </c:pt>
                <c:pt idx="2554">
                  <c:v>39080</c:v>
                </c:pt>
                <c:pt idx="2555">
                  <c:v>39081</c:v>
                </c:pt>
                <c:pt idx="2556">
                  <c:v>39082</c:v>
                </c:pt>
                <c:pt idx="2557">
                  <c:v>39083</c:v>
                </c:pt>
                <c:pt idx="2558">
                  <c:v>39084</c:v>
                </c:pt>
                <c:pt idx="2559">
                  <c:v>39085</c:v>
                </c:pt>
                <c:pt idx="2560">
                  <c:v>39086</c:v>
                </c:pt>
                <c:pt idx="2561">
                  <c:v>39087</c:v>
                </c:pt>
                <c:pt idx="2562">
                  <c:v>39088</c:v>
                </c:pt>
                <c:pt idx="2563">
                  <c:v>39089</c:v>
                </c:pt>
                <c:pt idx="2564">
                  <c:v>39090</c:v>
                </c:pt>
                <c:pt idx="2565">
                  <c:v>39091</c:v>
                </c:pt>
                <c:pt idx="2566">
                  <c:v>39092</c:v>
                </c:pt>
                <c:pt idx="2567">
                  <c:v>39093</c:v>
                </c:pt>
                <c:pt idx="2568">
                  <c:v>39094</c:v>
                </c:pt>
                <c:pt idx="2569">
                  <c:v>39095</c:v>
                </c:pt>
                <c:pt idx="2570">
                  <c:v>39096</c:v>
                </c:pt>
                <c:pt idx="2571">
                  <c:v>39097</c:v>
                </c:pt>
                <c:pt idx="2572">
                  <c:v>39098</c:v>
                </c:pt>
                <c:pt idx="2573">
                  <c:v>39099</c:v>
                </c:pt>
                <c:pt idx="2574">
                  <c:v>39100</c:v>
                </c:pt>
                <c:pt idx="2575">
                  <c:v>39101</c:v>
                </c:pt>
                <c:pt idx="2576">
                  <c:v>39102</c:v>
                </c:pt>
                <c:pt idx="2577">
                  <c:v>39103</c:v>
                </c:pt>
                <c:pt idx="2578">
                  <c:v>39104</c:v>
                </c:pt>
                <c:pt idx="2579">
                  <c:v>39105</c:v>
                </c:pt>
                <c:pt idx="2580">
                  <c:v>39106</c:v>
                </c:pt>
                <c:pt idx="2581">
                  <c:v>39107</c:v>
                </c:pt>
                <c:pt idx="2582">
                  <c:v>39108</c:v>
                </c:pt>
                <c:pt idx="2583">
                  <c:v>39109</c:v>
                </c:pt>
                <c:pt idx="2584">
                  <c:v>39110</c:v>
                </c:pt>
                <c:pt idx="2585">
                  <c:v>39111</c:v>
                </c:pt>
                <c:pt idx="2586">
                  <c:v>39112</c:v>
                </c:pt>
                <c:pt idx="2587">
                  <c:v>39113</c:v>
                </c:pt>
                <c:pt idx="2588">
                  <c:v>39114</c:v>
                </c:pt>
                <c:pt idx="2589">
                  <c:v>39115</c:v>
                </c:pt>
                <c:pt idx="2590">
                  <c:v>39116</c:v>
                </c:pt>
                <c:pt idx="2591">
                  <c:v>39117</c:v>
                </c:pt>
                <c:pt idx="2592">
                  <c:v>39118</c:v>
                </c:pt>
                <c:pt idx="2593">
                  <c:v>39119</c:v>
                </c:pt>
                <c:pt idx="2594">
                  <c:v>39120</c:v>
                </c:pt>
                <c:pt idx="2595">
                  <c:v>39121</c:v>
                </c:pt>
                <c:pt idx="2596">
                  <c:v>39122</c:v>
                </c:pt>
                <c:pt idx="2597">
                  <c:v>39123</c:v>
                </c:pt>
                <c:pt idx="2598">
                  <c:v>39124</c:v>
                </c:pt>
                <c:pt idx="2599">
                  <c:v>39125</c:v>
                </c:pt>
                <c:pt idx="2600">
                  <c:v>39126</c:v>
                </c:pt>
                <c:pt idx="2601">
                  <c:v>39127</c:v>
                </c:pt>
                <c:pt idx="2602">
                  <c:v>39128</c:v>
                </c:pt>
                <c:pt idx="2603">
                  <c:v>39129</c:v>
                </c:pt>
                <c:pt idx="2604">
                  <c:v>39130</c:v>
                </c:pt>
                <c:pt idx="2605">
                  <c:v>39131</c:v>
                </c:pt>
                <c:pt idx="2606">
                  <c:v>39132</c:v>
                </c:pt>
                <c:pt idx="2607">
                  <c:v>39133</c:v>
                </c:pt>
                <c:pt idx="2608">
                  <c:v>39134</c:v>
                </c:pt>
                <c:pt idx="2609">
                  <c:v>39135</c:v>
                </c:pt>
                <c:pt idx="2610">
                  <c:v>39136</c:v>
                </c:pt>
                <c:pt idx="2611">
                  <c:v>39137</c:v>
                </c:pt>
                <c:pt idx="2612">
                  <c:v>39138</c:v>
                </c:pt>
                <c:pt idx="2613">
                  <c:v>39139</c:v>
                </c:pt>
                <c:pt idx="2614">
                  <c:v>39140</c:v>
                </c:pt>
                <c:pt idx="2615">
                  <c:v>39141</c:v>
                </c:pt>
                <c:pt idx="2616">
                  <c:v>39142</c:v>
                </c:pt>
                <c:pt idx="2617">
                  <c:v>39143</c:v>
                </c:pt>
                <c:pt idx="2618">
                  <c:v>39144</c:v>
                </c:pt>
                <c:pt idx="2619">
                  <c:v>39145</c:v>
                </c:pt>
                <c:pt idx="2620">
                  <c:v>39146</c:v>
                </c:pt>
                <c:pt idx="2621">
                  <c:v>39147</c:v>
                </c:pt>
                <c:pt idx="2622">
                  <c:v>39148</c:v>
                </c:pt>
                <c:pt idx="2623">
                  <c:v>39149</c:v>
                </c:pt>
                <c:pt idx="2624">
                  <c:v>39150</c:v>
                </c:pt>
                <c:pt idx="2625">
                  <c:v>39151</c:v>
                </c:pt>
                <c:pt idx="2626">
                  <c:v>39152</c:v>
                </c:pt>
                <c:pt idx="2627">
                  <c:v>39153</c:v>
                </c:pt>
                <c:pt idx="2628">
                  <c:v>39154</c:v>
                </c:pt>
                <c:pt idx="2629">
                  <c:v>39155</c:v>
                </c:pt>
                <c:pt idx="2630">
                  <c:v>39156</c:v>
                </c:pt>
                <c:pt idx="2631">
                  <c:v>39157</c:v>
                </c:pt>
                <c:pt idx="2632">
                  <c:v>39158</c:v>
                </c:pt>
                <c:pt idx="2633">
                  <c:v>39159</c:v>
                </c:pt>
                <c:pt idx="2634">
                  <c:v>39160</c:v>
                </c:pt>
                <c:pt idx="2635">
                  <c:v>39161</c:v>
                </c:pt>
                <c:pt idx="2636">
                  <c:v>39162</c:v>
                </c:pt>
                <c:pt idx="2637">
                  <c:v>39163</c:v>
                </c:pt>
                <c:pt idx="2638">
                  <c:v>39164</c:v>
                </c:pt>
                <c:pt idx="2639">
                  <c:v>39165</c:v>
                </c:pt>
                <c:pt idx="2640">
                  <c:v>39166</c:v>
                </c:pt>
                <c:pt idx="2641">
                  <c:v>39167</c:v>
                </c:pt>
                <c:pt idx="2642">
                  <c:v>39168</c:v>
                </c:pt>
                <c:pt idx="2643">
                  <c:v>39169</c:v>
                </c:pt>
                <c:pt idx="2644">
                  <c:v>39170</c:v>
                </c:pt>
                <c:pt idx="2645">
                  <c:v>39171</c:v>
                </c:pt>
                <c:pt idx="2646">
                  <c:v>39172</c:v>
                </c:pt>
                <c:pt idx="2647">
                  <c:v>39173</c:v>
                </c:pt>
                <c:pt idx="2648">
                  <c:v>39174</c:v>
                </c:pt>
                <c:pt idx="2649">
                  <c:v>39175</c:v>
                </c:pt>
                <c:pt idx="2650">
                  <c:v>39176</c:v>
                </c:pt>
                <c:pt idx="2651">
                  <c:v>39177</c:v>
                </c:pt>
                <c:pt idx="2652">
                  <c:v>39178</c:v>
                </c:pt>
                <c:pt idx="2653">
                  <c:v>39179</c:v>
                </c:pt>
                <c:pt idx="2654">
                  <c:v>39180</c:v>
                </c:pt>
                <c:pt idx="2655">
                  <c:v>39181</c:v>
                </c:pt>
                <c:pt idx="2656">
                  <c:v>39182</c:v>
                </c:pt>
                <c:pt idx="2657">
                  <c:v>39183</c:v>
                </c:pt>
                <c:pt idx="2658">
                  <c:v>39184</c:v>
                </c:pt>
                <c:pt idx="2659">
                  <c:v>39185</c:v>
                </c:pt>
                <c:pt idx="2660">
                  <c:v>39186</c:v>
                </c:pt>
                <c:pt idx="2661">
                  <c:v>39187</c:v>
                </c:pt>
                <c:pt idx="2662">
                  <c:v>39188</c:v>
                </c:pt>
                <c:pt idx="2663">
                  <c:v>39189</c:v>
                </c:pt>
                <c:pt idx="2664">
                  <c:v>39190</c:v>
                </c:pt>
                <c:pt idx="2665">
                  <c:v>39191</c:v>
                </c:pt>
                <c:pt idx="2666">
                  <c:v>39192</c:v>
                </c:pt>
                <c:pt idx="2667">
                  <c:v>39193</c:v>
                </c:pt>
                <c:pt idx="2668">
                  <c:v>39194</c:v>
                </c:pt>
                <c:pt idx="2669">
                  <c:v>39195</c:v>
                </c:pt>
                <c:pt idx="2670">
                  <c:v>39196</c:v>
                </c:pt>
                <c:pt idx="2671">
                  <c:v>39197</c:v>
                </c:pt>
                <c:pt idx="2672">
                  <c:v>39198</c:v>
                </c:pt>
                <c:pt idx="2673">
                  <c:v>39199</c:v>
                </c:pt>
                <c:pt idx="2674">
                  <c:v>39200</c:v>
                </c:pt>
                <c:pt idx="2675">
                  <c:v>39201</c:v>
                </c:pt>
                <c:pt idx="2676">
                  <c:v>39202</c:v>
                </c:pt>
                <c:pt idx="2677">
                  <c:v>39203</c:v>
                </c:pt>
                <c:pt idx="2678">
                  <c:v>39204</c:v>
                </c:pt>
                <c:pt idx="2679">
                  <c:v>39205</c:v>
                </c:pt>
                <c:pt idx="2680">
                  <c:v>39206</c:v>
                </c:pt>
                <c:pt idx="2681">
                  <c:v>39207</c:v>
                </c:pt>
                <c:pt idx="2682">
                  <c:v>39208</c:v>
                </c:pt>
                <c:pt idx="2683">
                  <c:v>39209</c:v>
                </c:pt>
                <c:pt idx="2684">
                  <c:v>39210</c:v>
                </c:pt>
                <c:pt idx="2685">
                  <c:v>39211</c:v>
                </c:pt>
                <c:pt idx="2686">
                  <c:v>39212</c:v>
                </c:pt>
                <c:pt idx="2687">
                  <c:v>39213</c:v>
                </c:pt>
                <c:pt idx="2688">
                  <c:v>39214</c:v>
                </c:pt>
                <c:pt idx="2689">
                  <c:v>39215</c:v>
                </c:pt>
                <c:pt idx="2690">
                  <c:v>39216</c:v>
                </c:pt>
                <c:pt idx="2691">
                  <c:v>39217</c:v>
                </c:pt>
                <c:pt idx="2692">
                  <c:v>39218</c:v>
                </c:pt>
                <c:pt idx="2693">
                  <c:v>39219</c:v>
                </c:pt>
                <c:pt idx="2694">
                  <c:v>39220</c:v>
                </c:pt>
                <c:pt idx="2695">
                  <c:v>39221</c:v>
                </c:pt>
                <c:pt idx="2696">
                  <c:v>39222</c:v>
                </c:pt>
                <c:pt idx="2697">
                  <c:v>39223</c:v>
                </c:pt>
                <c:pt idx="2698">
                  <c:v>39224</c:v>
                </c:pt>
                <c:pt idx="2699">
                  <c:v>39225</c:v>
                </c:pt>
                <c:pt idx="2700">
                  <c:v>39226</c:v>
                </c:pt>
                <c:pt idx="2701">
                  <c:v>39227</c:v>
                </c:pt>
                <c:pt idx="2702">
                  <c:v>39228</c:v>
                </c:pt>
                <c:pt idx="2703">
                  <c:v>39229</c:v>
                </c:pt>
                <c:pt idx="2704">
                  <c:v>39230</c:v>
                </c:pt>
                <c:pt idx="2705">
                  <c:v>39231</c:v>
                </c:pt>
                <c:pt idx="2706">
                  <c:v>39232</c:v>
                </c:pt>
                <c:pt idx="2707">
                  <c:v>39233</c:v>
                </c:pt>
                <c:pt idx="2708">
                  <c:v>39234</c:v>
                </c:pt>
                <c:pt idx="2709">
                  <c:v>39235</c:v>
                </c:pt>
                <c:pt idx="2710">
                  <c:v>39236</c:v>
                </c:pt>
                <c:pt idx="2711">
                  <c:v>39237</c:v>
                </c:pt>
                <c:pt idx="2712">
                  <c:v>39238</c:v>
                </c:pt>
                <c:pt idx="2713">
                  <c:v>39239</c:v>
                </c:pt>
                <c:pt idx="2714">
                  <c:v>39240</c:v>
                </c:pt>
                <c:pt idx="2715">
                  <c:v>39241</c:v>
                </c:pt>
                <c:pt idx="2716">
                  <c:v>39242</c:v>
                </c:pt>
                <c:pt idx="2717">
                  <c:v>39243</c:v>
                </c:pt>
                <c:pt idx="2718">
                  <c:v>39244</c:v>
                </c:pt>
                <c:pt idx="2719">
                  <c:v>39245</c:v>
                </c:pt>
                <c:pt idx="2720">
                  <c:v>39246</c:v>
                </c:pt>
                <c:pt idx="2721">
                  <c:v>39247</c:v>
                </c:pt>
                <c:pt idx="2722">
                  <c:v>39248</c:v>
                </c:pt>
                <c:pt idx="2723">
                  <c:v>39249</c:v>
                </c:pt>
                <c:pt idx="2724">
                  <c:v>39250</c:v>
                </c:pt>
                <c:pt idx="2725">
                  <c:v>39251</c:v>
                </c:pt>
                <c:pt idx="2726">
                  <c:v>39252</c:v>
                </c:pt>
                <c:pt idx="2727">
                  <c:v>39253</c:v>
                </c:pt>
                <c:pt idx="2728">
                  <c:v>39254</c:v>
                </c:pt>
                <c:pt idx="2729">
                  <c:v>39255</c:v>
                </c:pt>
                <c:pt idx="2730">
                  <c:v>39256</c:v>
                </c:pt>
                <c:pt idx="2731">
                  <c:v>39257</c:v>
                </c:pt>
                <c:pt idx="2732">
                  <c:v>39258</c:v>
                </c:pt>
                <c:pt idx="2733">
                  <c:v>39259</c:v>
                </c:pt>
                <c:pt idx="2734">
                  <c:v>39260</c:v>
                </c:pt>
                <c:pt idx="2735">
                  <c:v>39261</c:v>
                </c:pt>
                <c:pt idx="2736">
                  <c:v>39262</c:v>
                </c:pt>
                <c:pt idx="2737">
                  <c:v>39263</c:v>
                </c:pt>
                <c:pt idx="2738">
                  <c:v>39264</c:v>
                </c:pt>
                <c:pt idx="2739">
                  <c:v>39265</c:v>
                </c:pt>
                <c:pt idx="2740">
                  <c:v>39266</c:v>
                </c:pt>
                <c:pt idx="2741">
                  <c:v>39267</c:v>
                </c:pt>
                <c:pt idx="2742">
                  <c:v>39268</c:v>
                </c:pt>
                <c:pt idx="2743">
                  <c:v>39269</c:v>
                </c:pt>
                <c:pt idx="2744">
                  <c:v>39270</c:v>
                </c:pt>
                <c:pt idx="2745">
                  <c:v>39271</c:v>
                </c:pt>
                <c:pt idx="2746">
                  <c:v>39272</c:v>
                </c:pt>
                <c:pt idx="2747">
                  <c:v>39273</c:v>
                </c:pt>
                <c:pt idx="2748">
                  <c:v>39274</c:v>
                </c:pt>
                <c:pt idx="2749">
                  <c:v>39275</c:v>
                </c:pt>
                <c:pt idx="2750">
                  <c:v>39276</c:v>
                </c:pt>
                <c:pt idx="2751">
                  <c:v>39277</c:v>
                </c:pt>
                <c:pt idx="2752">
                  <c:v>39278</c:v>
                </c:pt>
                <c:pt idx="2753">
                  <c:v>39279</c:v>
                </c:pt>
                <c:pt idx="2754">
                  <c:v>39280</c:v>
                </c:pt>
                <c:pt idx="2755">
                  <c:v>39281</c:v>
                </c:pt>
                <c:pt idx="2756">
                  <c:v>39282</c:v>
                </c:pt>
                <c:pt idx="2757">
                  <c:v>39283</c:v>
                </c:pt>
                <c:pt idx="2758">
                  <c:v>39284</c:v>
                </c:pt>
                <c:pt idx="2759">
                  <c:v>39285</c:v>
                </c:pt>
                <c:pt idx="2760">
                  <c:v>39286</c:v>
                </c:pt>
                <c:pt idx="2761">
                  <c:v>39287</c:v>
                </c:pt>
                <c:pt idx="2762">
                  <c:v>39288</c:v>
                </c:pt>
                <c:pt idx="2763">
                  <c:v>39289</c:v>
                </c:pt>
                <c:pt idx="2764">
                  <c:v>39290</c:v>
                </c:pt>
                <c:pt idx="2765">
                  <c:v>39291</c:v>
                </c:pt>
                <c:pt idx="2766">
                  <c:v>39292</c:v>
                </c:pt>
                <c:pt idx="2767">
                  <c:v>39293</c:v>
                </c:pt>
                <c:pt idx="2768">
                  <c:v>39294</c:v>
                </c:pt>
                <c:pt idx="2769">
                  <c:v>39295</c:v>
                </c:pt>
                <c:pt idx="2770">
                  <c:v>39296</c:v>
                </c:pt>
                <c:pt idx="2771">
                  <c:v>39297</c:v>
                </c:pt>
                <c:pt idx="2772">
                  <c:v>39298</c:v>
                </c:pt>
                <c:pt idx="2773">
                  <c:v>39299</c:v>
                </c:pt>
                <c:pt idx="2774">
                  <c:v>39300</c:v>
                </c:pt>
                <c:pt idx="2775">
                  <c:v>39301</c:v>
                </c:pt>
                <c:pt idx="2776">
                  <c:v>39302</c:v>
                </c:pt>
                <c:pt idx="2777">
                  <c:v>39303</c:v>
                </c:pt>
                <c:pt idx="2778">
                  <c:v>39304</c:v>
                </c:pt>
                <c:pt idx="2779">
                  <c:v>39305</c:v>
                </c:pt>
                <c:pt idx="2780">
                  <c:v>39306</c:v>
                </c:pt>
                <c:pt idx="2781">
                  <c:v>39307</c:v>
                </c:pt>
                <c:pt idx="2782">
                  <c:v>39308</c:v>
                </c:pt>
                <c:pt idx="2783">
                  <c:v>39309</c:v>
                </c:pt>
                <c:pt idx="2784">
                  <c:v>39310</c:v>
                </c:pt>
                <c:pt idx="2785">
                  <c:v>39311</c:v>
                </c:pt>
                <c:pt idx="2786">
                  <c:v>39312</c:v>
                </c:pt>
                <c:pt idx="2787">
                  <c:v>39313</c:v>
                </c:pt>
                <c:pt idx="2788">
                  <c:v>39314</c:v>
                </c:pt>
                <c:pt idx="2789">
                  <c:v>39315</c:v>
                </c:pt>
                <c:pt idx="2790">
                  <c:v>39316</c:v>
                </c:pt>
                <c:pt idx="2791">
                  <c:v>39317</c:v>
                </c:pt>
                <c:pt idx="2792">
                  <c:v>39318</c:v>
                </c:pt>
                <c:pt idx="2793">
                  <c:v>39319</c:v>
                </c:pt>
                <c:pt idx="2794">
                  <c:v>39320</c:v>
                </c:pt>
                <c:pt idx="2795">
                  <c:v>39321</c:v>
                </c:pt>
                <c:pt idx="2796">
                  <c:v>39322</c:v>
                </c:pt>
                <c:pt idx="2797">
                  <c:v>39323</c:v>
                </c:pt>
                <c:pt idx="2798">
                  <c:v>39324</c:v>
                </c:pt>
                <c:pt idx="2799">
                  <c:v>39325</c:v>
                </c:pt>
                <c:pt idx="2800">
                  <c:v>39326</c:v>
                </c:pt>
                <c:pt idx="2801">
                  <c:v>39327</c:v>
                </c:pt>
                <c:pt idx="2802">
                  <c:v>39328</c:v>
                </c:pt>
                <c:pt idx="2803">
                  <c:v>39329</c:v>
                </c:pt>
                <c:pt idx="2804">
                  <c:v>39330</c:v>
                </c:pt>
                <c:pt idx="2805">
                  <c:v>39331</c:v>
                </c:pt>
                <c:pt idx="2806">
                  <c:v>39332</c:v>
                </c:pt>
                <c:pt idx="2807">
                  <c:v>39333</c:v>
                </c:pt>
                <c:pt idx="2808">
                  <c:v>39334</c:v>
                </c:pt>
                <c:pt idx="2809">
                  <c:v>39335</c:v>
                </c:pt>
                <c:pt idx="2810">
                  <c:v>39336</c:v>
                </c:pt>
                <c:pt idx="2811">
                  <c:v>39337</c:v>
                </c:pt>
                <c:pt idx="2812">
                  <c:v>39338</c:v>
                </c:pt>
                <c:pt idx="2813">
                  <c:v>39339</c:v>
                </c:pt>
                <c:pt idx="2814">
                  <c:v>39340</c:v>
                </c:pt>
                <c:pt idx="2815">
                  <c:v>39341</c:v>
                </c:pt>
                <c:pt idx="2816">
                  <c:v>39342</c:v>
                </c:pt>
                <c:pt idx="2817">
                  <c:v>39343</c:v>
                </c:pt>
                <c:pt idx="2818">
                  <c:v>39344</c:v>
                </c:pt>
                <c:pt idx="2819">
                  <c:v>39345</c:v>
                </c:pt>
                <c:pt idx="2820">
                  <c:v>39346</c:v>
                </c:pt>
                <c:pt idx="2821">
                  <c:v>39347</c:v>
                </c:pt>
                <c:pt idx="2822">
                  <c:v>39348</c:v>
                </c:pt>
                <c:pt idx="2823">
                  <c:v>39349</c:v>
                </c:pt>
                <c:pt idx="2824">
                  <c:v>39350</c:v>
                </c:pt>
                <c:pt idx="2825">
                  <c:v>39351</c:v>
                </c:pt>
                <c:pt idx="2826">
                  <c:v>39352</c:v>
                </c:pt>
                <c:pt idx="2827">
                  <c:v>39353</c:v>
                </c:pt>
                <c:pt idx="2828">
                  <c:v>39354</c:v>
                </c:pt>
                <c:pt idx="2829">
                  <c:v>39355</c:v>
                </c:pt>
                <c:pt idx="2830">
                  <c:v>39356</c:v>
                </c:pt>
                <c:pt idx="2831">
                  <c:v>39357</c:v>
                </c:pt>
                <c:pt idx="2832">
                  <c:v>39358</c:v>
                </c:pt>
                <c:pt idx="2833">
                  <c:v>39359</c:v>
                </c:pt>
                <c:pt idx="2834">
                  <c:v>39360</c:v>
                </c:pt>
                <c:pt idx="2835">
                  <c:v>39361</c:v>
                </c:pt>
                <c:pt idx="2836">
                  <c:v>39362</c:v>
                </c:pt>
                <c:pt idx="2837">
                  <c:v>39363</c:v>
                </c:pt>
                <c:pt idx="2838">
                  <c:v>39364</c:v>
                </c:pt>
                <c:pt idx="2839">
                  <c:v>39365</c:v>
                </c:pt>
                <c:pt idx="2840">
                  <c:v>39366</c:v>
                </c:pt>
                <c:pt idx="2841">
                  <c:v>39367</c:v>
                </c:pt>
                <c:pt idx="2842">
                  <c:v>39368</c:v>
                </c:pt>
                <c:pt idx="2843">
                  <c:v>39369</c:v>
                </c:pt>
                <c:pt idx="2844">
                  <c:v>39370</c:v>
                </c:pt>
                <c:pt idx="2845">
                  <c:v>39371</c:v>
                </c:pt>
                <c:pt idx="2846">
                  <c:v>39372</c:v>
                </c:pt>
                <c:pt idx="2847">
                  <c:v>39373</c:v>
                </c:pt>
                <c:pt idx="2848">
                  <c:v>39374</c:v>
                </c:pt>
                <c:pt idx="2849">
                  <c:v>39375</c:v>
                </c:pt>
                <c:pt idx="2850">
                  <c:v>39376</c:v>
                </c:pt>
                <c:pt idx="2851">
                  <c:v>39377</c:v>
                </c:pt>
                <c:pt idx="2852">
                  <c:v>39378</c:v>
                </c:pt>
                <c:pt idx="2853">
                  <c:v>39379</c:v>
                </c:pt>
                <c:pt idx="2854">
                  <c:v>39380</c:v>
                </c:pt>
                <c:pt idx="2855">
                  <c:v>39381</c:v>
                </c:pt>
                <c:pt idx="2856">
                  <c:v>39382</c:v>
                </c:pt>
                <c:pt idx="2857">
                  <c:v>39383</c:v>
                </c:pt>
                <c:pt idx="2858">
                  <c:v>39384</c:v>
                </c:pt>
                <c:pt idx="2859">
                  <c:v>39385</c:v>
                </c:pt>
                <c:pt idx="2860">
                  <c:v>39386</c:v>
                </c:pt>
                <c:pt idx="2861">
                  <c:v>39387</c:v>
                </c:pt>
                <c:pt idx="2862">
                  <c:v>39388</c:v>
                </c:pt>
                <c:pt idx="2863">
                  <c:v>39389</c:v>
                </c:pt>
                <c:pt idx="2864">
                  <c:v>39390</c:v>
                </c:pt>
                <c:pt idx="2865">
                  <c:v>39391</c:v>
                </c:pt>
                <c:pt idx="2866">
                  <c:v>39392</c:v>
                </c:pt>
                <c:pt idx="2867">
                  <c:v>39393</c:v>
                </c:pt>
                <c:pt idx="2868">
                  <c:v>39394</c:v>
                </c:pt>
                <c:pt idx="2869">
                  <c:v>39395</c:v>
                </c:pt>
                <c:pt idx="2870">
                  <c:v>39396</c:v>
                </c:pt>
                <c:pt idx="2871">
                  <c:v>39397</c:v>
                </c:pt>
                <c:pt idx="2872">
                  <c:v>39398</c:v>
                </c:pt>
                <c:pt idx="2873">
                  <c:v>39399</c:v>
                </c:pt>
                <c:pt idx="2874">
                  <c:v>39400</c:v>
                </c:pt>
                <c:pt idx="2875">
                  <c:v>39401</c:v>
                </c:pt>
                <c:pt idx="2876">
                  <c:v>39402</c:v>
                </c:pt>
                <c:pt idx="2877">
                  <c:v>39403</c:v>
                </c:pt>
                <c:pt idx="2878">
                  <c:v>39404</c:v>
                </c:pt>
                <c:pt idx="2879">
                  <c:v>39405</c:v>
                </c:pt>
                <c:pt idx="2880">
                  <c:v>39406</c:v>
                </c:pt>
                <c:pt idx="2881">
                  <c:v>39407</c:v>
                </c:pt>
                <c:pt idx="2882">
                  <c:v>39408</c:v>
                </c:pt>
                <c:pt idx="2883">
                  <c:v>39409</c:v>
                </c:pt>
                <c:pt idx="2884">
                  <c:v>39410</c:v>
                </c:pt>
                <c:pt idx="2885">
                  <c:v>39411</c:v>
                </c:pt>
                <c:pt idx="2886">
                  <c:v>39412</c:v>
                </c:pt>
                <c:pt idx="2887">
                  <c:v>39413</c:v>
                </c:pt>
                <c:pt idx="2888">
                  <c:v>39414</c:v>
                </c:pt>
                <c:pt idx="2889">
                  <c:v>39415</c:v>
                </c:pt>
                <c:pt idx="2890">
                  <c:v>39416</c:v>
                </c:pt>
                <c:pt idx="2891">
                  <c:v>39417</c:v>
                </c:pt>
                <c:pt idx="2892">
                  <c:v>39418</c:v>
                </c:pt>
                <c:pt idx="2893">
                  <c:v>39419</c:v>
                </c:pt>
                <c:pt idx="2894">
                  <c:v>39420</c:v>
                </c:pt>
                <c:pt idx="2895">
                  <c:v>39421</c:v>
                </c:pt>
                <c:pt idx="2896">
                  <c:v>39422</c:v>
                </c:pt>
                <c:pt idx="2897">
                  <c:v>39423</c:v>
                </c:pt>
                <c:pt idx="2898">
                  <c:v>39424</c:v>
                </c:pt>
                <c:pt idx="2899">
                  <c:v>39425</c:v>
                </c:pt>
                <c:pt idx="2900">
                  <c:v>39426</c:v>
                </c:pt>
                <c:pt idx="2901">
                  <c:v>39427</c:v>
                </c:pt>
                <c:pt idx="2902">
                  <c:v>39428</c:v>
                </c:pt>
                <c:pt idx="2903">
                  <c:v>39429</c:v>
                </c:pt>
                <c:pt idx="2904">
                  <c:v>39430</c:v>
                </c:pt>
                <c:pt idx="2905">
                  <c:v>39431</c:v>
                </c:pt>
                <c:pt idx="2906">
                  <c:v>39432</c:v>
                </c:pt>
                <c:pt idx="2907">
                  <c:v>39433</c:v>
                </c:pt>
                <c:pt idx="2908">
                  <c:v>39434</c:v>
                </c:pt>
                <c:pt idx="2909">
                  <c:v>39435</c:v>
                </c:pt>
                <c:pt idx="2910">
                  <c:v>39436</c:v>
                </c:pt>
                <c:pt idx="2911">
                  <c:v>39437</c:v>
                </c:pt>
                <c:pt idx="2912">
                  <c:v>39438</c:v>
                </c:pt>
                <c:pt idx="2913">
                  <c:v>39439</c:v>
                </c:pt>
                <c:pt idx="2914">
                  <c:v>39440</c:v>
                </c:pt>
                <c:pt idx="2915">
                  <c:v>39441</c:v>
                </c:pt>
                <c:pt idx="2916">
                  <c:v>39442</c:v>
                </c:pt>
                <c:pt idx="2917">
                  <c:v>39443</c:v>
                </c:pt>
                <c:pt idx="2918">
                  <c:v>39444</c:v>
                </c:pt>
                <c:pt idx="2919">
                  <c:v>39445</c:v>
                </c:pt>
                <c:pt idx="2920">
                  <c:v>39446</c:v>
                </c:pt>
                <c:pt idx="2921">
                  <c:v>39447</c:v>
                </c:pt>
                <c:pt idx="2922">
                  <c:v>39448</c:v>
                </c:pt>
                <c:pt idx="2923">
                  <c:v>39449</c:v>
                </c:pt>
                <c:pt idx="2924">
                  <c:v>39450</c:v>
                </c:pt>
                <c:pt idx="2925">
                  <c:v>39451</c:v>
                </c:pt>
                <c:pt idx="2926">
                  <c:v>39452</c:v>
                </c:pt>
                <c:pt idx="2927">
                  <c:v>39453</c:v>
                </c:pt>
                <c:pt idx="2928">
                  <c:v>39454</c:v>
                </c:pt>
                <c:pt idx="2929">
                  <c:v>39455</c:v>
                </c:pt>
                <c:pt idx="2930">
                  <c:v>39456</c:v>
                </c:pt>
                <c:pt idx="2931">
                  <c:v>39457</c:v>
                </c:pt>
                <c:pt idx="2932">
                  <c:v>39458</c:v>
                </c:pt>
                <c:pt idx="2933">
                  <c:v>39459</c:v>
                </c:pt>
                <c:pt idx="2934">
                  <c:v>39460</c:v>
                </c:pt>
                <c:pt idx="2935">
                  <c:v>39461</c:v>
                </c:pt>
                <c:pt idx="2936">
                  <c:v>39462</c:v>
                </c:pt>
                <c:pt idx="2937">
                  <c:v>39463</c:v>
                </c:pt>
                <c:pt idx="2938">
                  <c:v>39464</c:v>
                </c:pt>
                <c:pt idx="2939">
                  <c:v>39465</c:v>
                </c:pt>
                <c:pt idx="2940">
                  <c:v>39466</c:v>
                </c:pt>
                <c:pt idx="2941">
                  <c:v>39467</c:v>
                </c:pt>
                <c:pt idx="2942">
                  <c:v>39468</c:v>
                </c:pt>
                <c:pt idx="2943">
                  <c:v>39469</c:v>
                </c:pt>
                <c:pt idx="2944">
                  <c:v>39470</c:v>
                </c:pt>
                <c:pt idx="2945">
                  <c:v>39471</c:v>
                </c:pt>
                <c:pt idx="2946">
                  <c:v>39472</c:v>
                </c:pt>
                <c:pt idx="2947">
                  <c:v>39473</c:v>
                </c:pt>
                <c:pt idx="2948">
                  <c:v>39474</c:v>
                </c:pt>
                <c:pt idx="2949">
                  <c:v>39475</c:v>
                </c:pt>
                <c:pt idx="2950">
                  <c:v>39476</c:v>
                </c:pt>
                <c:pt idx="2951">
                  <c:v>39477</c:v>
                </c:pt>
                <c:pt idx="2952">
                  <c:v>39478</c:v>
                </c:pt>
                <c:pt idx="2953">
                  <c:v>39479</c:v>
                </c:pt>
                <c:pt idx="2954">
                  <c:v>39480</c:v>
                </c:pt>
                <c:pt idx="2955">
                  <c:v>39481</c:v>
                </c:pt>
                <c:pt idx="2956">
                  <c:v>39482</c:v>
                </c:pt>
                <c:pt idx="2957">
                  <c:v>39483</c:v>
                </c:pt>
                <c:pt idx="2958">
                  <c:v>39484</c:v>
                </c:pt>
                <c:pt idx="2959">
                  <c:v>39485</c:v>
                </c:pt>
                <c:pt idx="2960">
                  <c:v>39486</c:v>
                </c:pt>
                <c:pt idx="2961">
                  <c:v>39487</c:v>
                </c:pt>
                <c:pt idx="2962">
                  <c:v>39488</c:v>
                </c:pt>
                <c:pt idx="2963">
                  <c:v>39489</c:v>
                </c:pt>
                <c:pt idx="2964">
                  <c:v>39490</c:v>
                </c:pt>
                <c:pt idx="2965">
                  <c:v>39491</c:v>
                </c:pt>
                <c:pt idx="2966">
                  <c:v>39492</c:v>
                </c:pt>
                <c:pt idx="2967">
                  <c:v>39493</c:v>
                </c:pt>
                <c:pt idx="2968">
                  <c:v>39494</c:v>
                </c:pt>
                <c:pt idx="2969">
                  <c:v>39495</c:v>
                </c:pt>
                <c:pt idx="2970">
                  <c:v>39496</c:v>
                </c:pt>
                <c:pt idx="2971">
                  <c:v>39497</c:v>
                </c:pt>
                <c:pt idx="2972">
                  <c:v>39498</c:v>
                </c:pt>
                <c:pt idx="2973">
                  <c:v>39499</c:v>
                </c:pt>
                <c:pt idx="2974">
                  <c:v>39500</c:v>
                </c:pt>
                <c:pt idx="2975">
                  <c:v>39501</c:v>
                </c:pt>
                <c:pt idx="2976">
                  <c:v>39502</c:v>
                </c:pt>
                <c:pt idx="2977">
                  <c:v>39503</c:v>
                </c:pt>
                <c:pt idx="2978">
                  <c:v>39504</c:v>
                </c:pt>
                <c:pt idx="2979">
                  <c:v>39505</c:v>
                </c:pt>
                <c:pt idx="2980">
                  <c:v>39506</c:v>
                </c:pt>
                <c:pt idx="2981">
                  <c:v>39507</c:v>
                </c:pt>
                <c:pt idx="2982">
                  <c:v>39508</c:v>
                </c:pt>
                <c:pt idx="2983">
                  <c:v>39509</c:v>
                </c:pt>
                <c:pt idx="2984">
                  <c:v>39510</c:v>
                </c:pt>
                <c:pt idx="2985">
                  <c:v>39511</c:v>
                </c:pt>
                <c:pt idx="2986">
                  <c:v>39512</c:v>
                </c:pt>
                <c:pt idx="2987">
                  <c:v>39513</c:v>
                </c:pt>
                <c:pt idx="2988">
                  <c:v>39514</c:v>
                </c:pt>
                <c:pt idx="2989">
                  <c:v>39515</c:v>
                </c:pt>
                <c:pt idx="2990">
                  <c:v>39516</c:v>
                </c:pt>
                <c:pt idx="2991">
                  <c:v>39517</c:v>
                </c:pt>
                <c:pt idx="2992">
                  <c:v>39518</c:v>
                </c:pt>
                <c:pt idx="2993">
                  <c:v>39519</c:v>
                </c:pt>
                <c:pt idx="2994">
                  <c:v>39520</c:v>
                </c:pt>
                <c:pt idx="2995">
                  <c:v>39521</c:v>
                </c:pt>
                <c:pt idx="2996">
                  <c:v>39522</c:v>
                </c:pt>
                <c:pt idx="2997">
                  <c:v>39523</c:v>
                </c:pt>
                <c:pt idx="2998">
                  <c:v>39524</c:v>
                </c:pt>
                <c:pt idx="2999">
                  <c:v>39525</c:v>
                </c:pt>
                <c:pt idx="3000">
                  <c:v>39526</c:v>
                </c:pt>
                <c:pt idx="3001">
                  <c:v>39527</c:v>
                </c:pt>
                <c:pt idx="3002">
                  <c:v>39528</c:v>
                </c:pt>
                <c:pt idx="3003">
                  <c:v>39529</c:v>
                </c:pt>
                <c:pt idx="3004">
                  <c:v>39530</c:v>
                </c:pt>
                <c:pt idx="3005">
                  <c:v>39531</c:v>
                </c:pt>
                <c:pt idx="3006">
                  <c:v>39532</c:v>
                </c:pt>
                <c:pt idx="3007">
                  <c:v>39533</c:v>
                </c:pt>
                <c:pt idx="3008">
                  <c:v>39534</c:v>
                </c:pt>
                <c:pt idx="3009">
                  <c:v>39535</c:v>
                </c:pt>
                <c:pt idx="3010">
                  <c:v>39536</c:v>
                </c:pt>
                <c:pt idx="3011">
                  <c:v>39537</c:v>
                </c:pt>
                <c:pt idx="3012">
                  <c:v>39538</c:v>
                </c:pt>
                <c:pt idx="3013">
                  <c:v>39539</c:v>
                </c:pt>
                <c:pt idx="3014">
                  <c:v>39540</c:v>
                </c:pt>
                <c:pt idx="3015">
                  <c:v>39541</c:v>
                </c:pt>
                <c:pt idx="3016">
                  <c:v>39542</c:v>
                </c:pt>
                <c:pt idx="3017">
                  <c:v>39543</c:v>
                </c:pt>
                <c:pt idx="3018">
                  <c:v>39544</c:v>
                </c:pt>
                <c:pt idx="3019">
                  <c:v>39545</c:v>
                </c:pt>
                <c:pt idx="3020">
                  <c:v>39546</c:v>
                </c:pt>
                <c:pt idx="3021">
                  <c:v>39547</c:v>
                </c:pt>
                <c:pt idx="3022">
                  <c:v>39548</c:v>
                </c:pt>
                <c:pt idx="3023">
                  <c:v>39549</c:v>
                </c:pt>
                <c:pt idx="3024">
                  <c:v>39550</c:v>
                </c:pt>
                <c:pt idx="3025">
                  <c:v>39551</c:v>
                </c:pt>
                <c:pt idx="3026">
                  <c:v>39552</c:v>
                </c:pt>
                <c:pt idx="3027">
                  <c:v>39553</c:v>
                </c:pt>
                <c:pt idx="3028">
                  <c:v>39554</c:v>
                </c:pt>
                <c:pt idx="3029">
                  <c:v>39555</c:v>
                </c:pt>
                <c:pt idx="3030">
                  <c:v>39556</c:v>
                </c:pt>
                <c:pt idx="3031">
                  <c:v>39557</c:v>
                </c:pt>
                <c:pt idx="3032">
                  <c:v>39558</c:v>
                </c:pt>
                <c:pt idx="3033">
                  <c:v>39559</c:v>
                </c:pt>
                <c:pt idx="3034">
                  <c:v>39560</c:v>
                </c:pt>
                <c:pt idx="3035">
                  <c:v>39561</c:v>
                </c:pt>
                <c:pt idx="3036">
                  <c:v>39562</c:v>
                </c:pt>
                <c:pt idx="3037">
                  <c:v>39563</c:v>
                </c:pt>
                <c:pt idx="3038">
                  <c:v>39564</c:v>
                </c:pt>
                <c:pt idx="3039">
                  <c:v>39565</c:v>
                </c:pt>
                <c:pt idx="3040">
                  <c:v>39566</c:v>
                </c:pt>
                <c:pt idx="3041">
                  <c:v>39567</c:v>
                </c:pt>
                <c:pt idx="3042">
                  <c:v>39568</c:v>
                </c:pt>
                <c:pt idx="3043">
                  <c:v>39569</c:v>
                </c:pt>
                <c:pt idx="3044">
                  <c:v>39570</c:v>
                </c:pt>
                <c:pt idx="3045">
                  <c:v>39571</c:v>
                </c:pt>
                <c:pt idx="3046">
                  <c:v>39572</c:v>
                </c:pt>
                <c:pt idx="3047">
                  <c:v>39573</c:v>
                </c:pt>
                <c:pt idx="3048">
                  <c:v>39574</c:v>
                </c:pt>
                <c:pt idx="3049">
                  <c:v>39575</c:v>
                </c:pt>
                <c:pt idx="3050">
                  <c:v>39576</c:v>
                </c:pt>
                <c:pt idx="3051">
                  <c:v>39577</c:v>
                </c:pt>
                <c:pt idx="3052">
                  <c:v>39578</c:v>
                </c:pt>
                <c:pt idx="3053">
                  <c:v>39579</c:v>
                </c:pt>
                <c:pt idx="3054">
                  <c:v>39580</c:v>
                </c:pt>
                <c:pt idx="3055">
                  <c:v>39581</c:v>
                </c:pt>
                <c:pt idx="3056">
                  <c:v>39582</c:v>
                </c:pt>
                <c:pt idx="3057">
                  <c:v>39583</c:v>
                </c:pt>
                <c:pt idx="3058">
                  <c:v>39584</c:v>
                </c:pt>
                <c:pt idx="3059">
                  <c:v>39585</c:v>
                </c:pt>
                <c:pt idx="3060">
                  <c:v>39586</c:v>
                </c:pt>
                <c:pt idx="3061">
                  <c:v>39587</c:v>
                </c:pt>
                <c:pt idx="3062">
                  <c:v>39588</c:v>
                </c:pt>
                <c:pt idx="3063">
                  <c:v>39589</c:v>
                </c:pt>
                <c:pt idx="3064">
                  <c:v>39590</c:v>
                </c:pt>
                <c:pt idx="3065">
                  <c:v>39591</c:v>
                </c:pt>
                <c:pt idx="3066">
                  <c:v>39592</c:v>
                </c:pt>
                <c:pt idx="3067">
                  <c:v>39593</c:v>
                </c:pt>
                <c:pt idx="3068">
                  <c:v>39594</c:v>
                </c:pt>
                <c:pt idx="3069">
                  <c:v>39595</c:v>
                </c:pt>
                <c:pt idx="3070">
                  <c:v>39596</c:v>
                </c:pt>
                <c:pt idx="3071">
                  <c:v>39597</c:v>
                </c:pt>
                <c:pt idx="3072">
                  <c:v>39598</c:v>
                </c:pt>
                <c:pt idx="3073">
                  <c:v>39599</c:v>
                </c:pt>
                <c:pt idx="3074">
                  <c:v>39600</c:v>
                </c:pt>
                <c:pt idx="3075">
                  <c:v>39601</c:v>
                </c:pt>
                <c:pt idx="3076">
                  <c:v>39602</c:v>
                </c:pt>
                <c:pt idx="3077">
                  <c:v>39603</c:v>
                </c:pt>
                <c:pt idx="3078">
                  <c:v>39604</c:v>
                </c:pt>
                <c:pt idx="3079">
                  <c:v>39605</c:v>
                </c:pt>
                <c:pt idx="3080">
                  <c:v>39606</c:v>
                </c:pt>
                <c:pt idx="3081">
                  <c:v>39607</c:v>
                </c:pt>
                <c:pt idx="3082">
                  <c:v>39608</c:v>
                </c:pt>
                <c:pt idx="3083">
                  <c:v>39609</c:v>
                </c:pt>
                <c:pt idx="3084">
                  <c:v>39610</c:v>
                </c:pt>
                <c:pt idx="3085">
                  <c:v>39611</c:v>
                </c:pt>
                <c:pt idx="3086">
                  <c:v>39612</c:v>
                </c:pt>
                <c:pt idx="3087">
                  <c:v>39613</c:v>
                </c:pt>
                <c:pt idx="3088">
                  <c:v>39614</c:v>
                </c:pt>
                <c:pt idx="3089">
                  <c:v>39615</c:v>
                </c:pt>
                <c:pt idx="3090">
                  <c:v>39616</c:v>
                </c:pt>
                <c:pt idx="3091">
                  <c:v>39617</c:v>
                </c:pt>
                <c:pt idx="3092">
                  <c:v>39618</c:v>
                </c:pt>
                <c:pt idx="3093">
                  <c:v>39619</c:v>
                </c:pt>
                <c:pt idx="3094">
                  <c:v>39620</c:v>
                </c:pt>
                <c:pt idx="3095">
                  <c:v>39621</c:v>
                </c:pt>
                <c:pt idx="3096">
                  <c:v>39622</c:v>
                </c:pt>
                <c:pt idx="3097">
                  <c:v>39623</c:v>
                </c:pt>
                <c:pt idx="3098">
                  <c:v>39624</c:v>
                </c:pt>
                <c:pt idx="3099">
                  <c:v>39625</c:v>
                </c:pt>
                <c:pt idx="3100">
                  <c:v>39626</c:v>
                </c:pt>
                <c:pt idx="3101">
                  <c:v>39627</c:v>
                </c:pt>
                <c:pt idx="3102">
                  <c:v>39628</c:v>
                </c:pt>
                <c:pt idx="3103">
                  <c:v>39629</c:v>
                </c:pt>
                <c:pt idx="3104">
                  <c:v>39630</c:v>
                </c:pt>
                <c:pt idx="3105">
                  <c:v>39631</c:v>
                </c:pt>
                <c:pt idx="3106">
                  <c:v>39632</c:v>
                </c:pt>
                <c:pt idx="3107">
                  <c:v>39633</c:v>
                </c:pt>
                <c:pt idx="3108">
                  <c:v>39634</c:v>
                </c:pt>
                <c:pt idx="3109">
                  <c:v>39635</c:v>
                </c:pt>
                <c:pt idx="3110">
                  <c:v>39636</c:v>
                </c:pt>
                <c:pt idx="3111">
                  <c:v>39637</c:v>
                </c:pt>
                <c:pt idx="3112">
                  <c:v>39638</c:v>
                </c:pt>
                <c:pt idx="3113">
                  <c:v>39639</c:v>
                </c:pt>
                <c:pt idx="3114">
                  <c:v>39640</c:v>
                </c:pt>
                <c:pt idx="3115">
                  <c:v>39641</c:v>
                </c:pt>
                <c:pt idx="3116">
                  <c:v>39642</c:v>
                </c:pt>
                <c:pt idx="3117">
                  <c:v>39643</c:v>
                </c:pt>
                <c:pt idx="3118">
                  <c:v>39644</c:v>
                </c:pt>
                <c:pt idx="3119">
                  <c:v>39645</c:v>
                </c:pt>
                <c:pt idx="3120">
                  <c:v>39646</c:v>
                </c:pt>
                <c:pt idx="3121">
                  <c:v>39647</c:v>
                </c:pt>
                <c:pt idx="3122">
                  <c:v>39648</c:v>
                </c:pt>
                <c:pt idx="3123">
                  <c:v>39649</c:v>
                </c:pt>
                <c:pt idx="3124">
                  <c:v>39650</c:v>
                </c:pt>
                <c:pt idx="3125">
                  <c:v>39651</c:v>
                </c:pt>
                <c:pt idx="3126">
                  <c:v>39652</c:v>
                </c:pt>
                <c:pt idx="3127">
                  <c:v>39653</c:v>
                </c:pt>
                <c:pt idx="3128">
                  <c:v>39654</c:v>
                </c:pt>
                <c:pt idx="3129">
                  <c:v>39655</c:v>
                </c:pt>
                <c:pt idx="3130">
                  <c:v>39656</c:v>
                </c:pt>
                <c:pt idx="3131">
                  <c:v>39657</c:v>
                </c:pt>
                <c:pt idx="3132">
                  <c:v>39658</c:v>
                </c:pt>
                <c:pt idx="3133">
                  <c:v>39659</c:v>
                </c:pt>
                <c:pt idx="3134">
                  <c:v>39660</c:v>
                </c:pt>
                <c:pt idx="3135">
                  <c:v>39661</c:v>
                </c:pt>
                <c:pt idx="3136">
                  <c:v>39662</c:v>
                </c:pt>
                <c:pt idx="3137">
                  <c:v>39663</c:v>
                </c:pt>
                <c:pt idx="3138">
                  <c:v>39664</c:v>
                </c:pt>
                <c:pt idx="3139">
                  <c:v>39665</c:v>
                </c:pt>
                <c:pt idx="3140">
                  <c:v>39666</c:v>
                </c:pt>
                <c:pt idx="3141">
                  <c:v>39667</c:v>
                </c:pt>
                <c:pt idx="3142">
                  <c:v>39668</c:v>
                </c:pt>
                <c:pt idx="3143">
                  <c:v>39669</c:v>
                </c:pt>
                <c:pt idx="3144">
                  <c:v>39670</c:v>
                </c:pt>
                <c:pt idx="3145">
                  <c:v>39671</c:v>
                </c:pt>
                <c:pt idx="3146">
                  <c:v>39672</c:v>
                </c:pt>
                <c:pt idx="3147">
                  <c:v>39673</c:v>
                </c:pt>
                <c:pt idx="3148">
                  <c:v>39674</c:v>
                </c:pt>
                <c:pt idx="3149">
                  <c:v>39675</c:v>
                </c:pt>
                <c:pt idx="3150">
                  <c:v>39676</c:v>
                </c:pt>
                <c:pt idx="3151">
                  <c:v>39677</c:v>
                </c:pt>
                <c:pt idx="3152">
                  <c:v>39678</c:v>
                </c:pt>
                <c:pt idx="3153">
                  <c:v>39679</c:v>
                </c:pt>
                <c:pt idx="3154">
                  <c:v>39680</c:v>
                </c:pt>
                <c:pt idx="3155">
                  <c:v>39681</c:v>
                </c:pt>
                <c:pt idx="3156">
                  <c:v>39682</c:v>
                </c:pt>
                <c:pt idx="3157">
                  <c:v>39683</c:v>
                </c:pt>
                <c:pt idx="3158">
                  <c:v>39684</c:v>
                </c:pt>
                <c:pt idx="3159">
                  <c:v>39685</c:v>
                </c:pt>
                <c:pt idx="3160">
                  <c:v>39686</c:v>
                </c:pt>
                <c:pt idx="3161">
                  <c:v>39687</c:v>
                </c:pt>
                <c:pt idx="3162">
                  <c:v>39688</c:v>
                </c:pt>
                <c:pt idx="3163">
                  <c:v>39689</c:v>
                </c:pt>
                <c:pt idx="3164">
                  <c:v>39690</c:v>
                </c:pt>
                <c:pt idx="3165">
                  <c:v>39691</c:v>
                </c:pt>
                <c:pt idx="3166">
                  <c:v>39692</c:v>
                </c:pt>
                <c:pt idx="3167">
                  <c:v>39693</c:v>
                </c:pt>
                <c:pt idx="3168">
                  <c:v>39694</c:v>
                </c:pt>
                <c:pt idx="3169">
                  <c:v>39695</c:v>
                </c:pt>
                <c:pt idx="3170">
                  <c:v>39696</c:v>
                </c:pt>
                <c:pt idx="3171">
                  <c:v>39697</c:v>
                </c:pt>
                <c:pt idx="3172">
                  <c:v>39698</c:v>
                </c:pt>
                <c:pt idx="3173">
                  <c:v>39699</c:v>
                </c:pt>
                <c:pt idx="3174">
                  <c:v>39700</c:v>
                </c:pt>
                <c:pt idx="3175">
                  <c:v>39701</c:v>
                </c:pt>
                <c:pt idx="3176">
                  <c:v>39702</c:v>
                </c:pt>
                <c:pt idx="3177">
                  <c:v>39703</c:v>
                </c:pt>
                <c:pt idx="3178">
                  <c:v>39704</c:v>
                </c:pt>
                <c:pt idx="3179">
                  <c:v>39705</c:v>
                </c:pt>
                <c:pt idx="3180">
                  <c:v>39706</c:v>
                </c:pt>
                <c:pt idx="3181">
                  <c:v>39707</c:v>
                </c:pt>
                <c:pt idx="3182">
                  <c:v>39708</c:v>
                </c:pt>
                <c:pt idx="3183">
                  <c:v>39709</c:v>
                </c:pt>
                <c:pt idx="3184">
                  <c:v>39710</c:v>
                </c:pt>
                <c:pt idx="3185">
                  <c:v>39711</c:v>
                </c:pt>
                <c:pt idx="3186">
                  <c:v>39712</c:v>
                </c:pt>
                <c:pt idx="3187">
                  <c:v>39713</c:v>
                </c:pt>
                <c:pt idx="3188">
                  <c:v>39714</c:v>
                </c:pt>
                <c:pt idx="3189">
                  <c:v>39715</c:v>
                </c:pt>
                <c:pt idx="3190">
                  <c:v>39716</c:v>
                </c:pt>
                <c:pt idx="3191">
                  <c:v>39717</c:v>
                </c:pt>
                <c:pt idx="3192">
                  <c:v>39718</c:v>
                </c:pt>
                <c:pt idx="3193">
                  <c:v>39719</c:v>
                </c:pt>
                <c:pt idx="3194">
                  <c:v>39720</c:v>
                </c:pt>
                <c:pt idx="3195">
                  <c:v>39721</c:v>
                </c:pt>
                <c:pt idx="3196">
                  <c:v>39722</c:v>
                </c:pt>
                <c:pt idx="3197">
                  <c:v>39723</c:v>
                </c:pt>
                <c:pt idx="3198">
                  <c:v>39724</c:v>
                </c:pt>
                <c:pt idx="3199">
                  <c:v>39725</c:v>
                </c:pt>
                <c:pt idx="3200">
                  <c:v>39726</c:v>
                </c:pt>
                <c:pt idx="3201">
                  <c:v>39727</c:v>
                </c:pt>
                <c:pt idx="3202">
                  <c:v>39728</c:v>
                </c:pt>
                <c:pt idx="3203">
                  <c:v>39729</c:v>
                </c:pt>
                <c:pt idx="3204">
                  <c:v>39730</c:v>
                </c:pt>
                <c:pt idx="3205">
                  <c:v>39731</c:v>
                </c:pt>
                <c:pt idx="3206">
                  <c:v>39732</c:v>
                </c:pt>
                <c:pt idx="3207">
                  <c:v>39733</c:v>
                </c:pt>
                <c:pt idx="3208">
                  <c:v>39734</c:v>
                </c:pt>
                <c:pt idx="3209">
                  <c:v>39735</c:v>
                </c:pt>
                <c:pt idx="3210">
                  <c:v>39736</c:v>
                </c:pt>
                <c:pt idx="3211">
                  <c:v>39737</c:v>
                </c:pt>
                <c:pt idx="3212">
                  <c:v>39738</c:v>
                </c:pt>
                <c:pt idx="3213">
                  <c:v>39739</c:v>
                </c:pt>
                <c:pt idx="3214">
                  <c:v>39740</c:v>
                </c:pt>
                <c:pt idx="3215">
                  <c:v>39741</c:v>
                </c:pt>
                <c:pt idx="3216">
                  <c:v>39742</c:v>
                </c:pt>
                <c:pt idx="3217">
                  <c:v>39743</c:v>
                </c:pt>
                <c:pt idx="3218">
                  <c:v>39744</c:v>
                </c:pt>
                <c:pt idx="3219">
                  <c:v>39745</c:v>
                </c:pt>
                <c:pt idx="3220">
                  <c:v>39746</c:v>
                </c:pt>
                <c:pt idx="3221">
                  <c:v>39747</c:v>
                </c:pt>
                <c:pt idx="3222">
                  <c:v>39748</c:v>
                </c:pt>
                <c:pt idx="3223">
                  <c:v>39749</c:v>
                </c:pt>
                <c:pt idx="3224">
                  <c:v>39750</c:v>
                </c:pt>
                <c:pt idx="3225">
                  <c:v>39751</c:v>
                </c:pt>
                <c:pt idx="3226">
                  <c:v>39752</c:v>
                </c:pt>
                <c:pt idx="3227">
                  <c:v>39753</c:v>
                </c:pt>
                <c:pt idx="3228">
                  <c:v>39754</c:v>
                </c:pt>
                <c:pt idx="3229">
                  <c:v>39755</c:v>
                </c:pt>
                <c:pt idx="3230">
                  <c:v>39756</c:v>
                </c:pt>
                <c:pt idx="3231">
                  <c:v>39757</c:v>
                </c:pt>
                <c:pt idx="3232">
                  <c:v>39758</c:v>
                </c:pt>
                <c:pt idx="3233">
                  <c:v>39759</c:v>
                </c:pt>
                <c:pt idx="3234">
                  <c:v>39760</c:v>
                </c:pt>
                <c:pt idx="3235">
                  <c:v>39761</c:v>
                </c:pt>
                <c:pt idx="3236">
                  <c:v>39762</c:v>
                </c:pt>
                <c:pt idx="3237">
                  <c:v>39763</c:v>
                </c:pt>
                <c:pt idx="3238">
                  <c:v>39764</c:v>
                </c:pt>
                <c:pt idx="3239">
                  <c:v>39765</c:v>
                </c:pt>
                <c:pt idx="3240">
                  <c:v>39766</c:v>
                </c:pt>
                <c:pt idx="3241">
                  <c:v>39767</c:v>
                </c:pt>
                <c:pt idx="3242">
                  <c:v>39768</c:v>
                </c:pt>
                <c:pt idx="3243">
                  <c:v>39769</c:v>
                </c:pt>
                <c:pt idx="3244">
                  <c:v>39770</c:v>
                </c:pt>
                <c:pt idx="3245">
                  <c:v>39771</c:v>
                </c:pt>
                <c:pt idx="3246">
                  <c:v>39772</c:v>
                </c:pt>
                <c:pt idx="3247">
                  <c:v>39773</c:v>
                </c:pt>
                <c:pt idx="3248">
                  <c:v>39774</c:v>
                </c:pt>
                <c:pt idx="3249">
                  <c:v>39775</c:v>
                </c:pt>
                <c:pt idx="3250">
                  <c:v>39776</c:v>
                </c:pt>
                <c:pt idx="3251">
                  <c:v>39777</c:v>
                </c:pt>
                <c:pt idx="3252">
                  <c:v>39778</c:v>
                </c:pt>
                <c:pt idx="3253">
                  <c:v>39779</c:v>
                </c:pt>
                <c:pt idx="3254">
                  <c:v>39780</c:v>
                </c:pt>
                <c:pt idx="3255">
                  <c:v>39781</c:v>
                </c:pt>
                <c:pt idx="3256">
                  <c:v>39782</c:v>
                </c:pt>
                <c:pt idx="3257">
                  <c:v>39783</c:v>
                </c:pt>
                <c:pt idx="3258">
                  <c:v>39784</c:v>
                </c:pt>
                <c:pt idx="3259">
                  <c:v>39785</c:v>
                </c:pt>
                <c:pt idx="3260">
                  <c:v>39786</c:v>
                </c:pt>
                <c:pt idx="3261">
                  <c:v>39787</c:v>
                </c:pt>
                <c:pt idx="3262">
                  <c:v>39788</c:v>
                </c:pt>
                <c:pt idx="3263">
                  <c:v>39789</c:v>
                </c:pt>
                <c:pt idx="3264">
                  <c:v>39790</c:v>
                </c:pt>
                <c:pt idx="3265">
                  <c:v>39791</c:v>
                </c:pt>
                <c:pt idx="3266">
                  <c:v>39792</c:v>
                </c:pt>
                <c:pt idx="3267">
                  <c:v>39793</c:v>
                </c:pt>
                <c:pt idx="3268">
                  <c:v>39794</c:v>
                </c:pt>
                <c:pt idx="3269">
                  <c:v>39795</c:v>
                </c:pt>
                <c:pt idx="3270">
                  <c:v>39796</c:v>
                </c:pt>
                <c:pt idx="3271">
                  <c:v>39797</c:v>
                </c:pt>
                <c:pt idx="3272">
                  <c:v>39798</c:v>
                </c:pt>
                <c:pt idx="3273">
                  <c:v>39799</c:v>
                </c:pt>
                <c:pt idx="3274">
                  <c:v>39800</c:v>
                </c:pt>
                <c:pt idx="3275">
                  <c:v>39801</c:v>
                </c:pt>
                <c:pt idx="3276">
                  <c:v>39802</c:v>
                </c:pt>
                <c:pt idx="3277">
                  <c:v>39803</c:v>
                </c:pt>
                <c:pt idx="3278">
                  <c:v>39804</c:v>
                </c:pt>
                <c:pt idx="3279">
                  <c:v>39805</c:v>
                </c:pt>
                <c:pt idx="3280">
                  <c:v>39806</c:v>
                </c:pt>
                <c:pt idx="3281">
                  <c:v>39807</c:v>
                </c:pt>
                <c:pt idx="3282">
                  <c:v>39808</c:v>
                </c:pt>
                <c:pt idx="3283">
                  <c:v>39809</c:v>
                </c:pt>
                <c:pt idx="3284">
                  <c:v>39810</c:v>
                </c:pt>
                <c:pt idx="3285">
                  <c:v>39811</c:v>
                </c:pt>
                <c:pt idx="3286">
                  <c:v>39812</c:v>
                </c:pt>
                <c:pt idx="3287">
                  <c:v>39813</c:v>
                </c:pt>
                <c:pt idx="3288">
                  <c:v>39814</c:v>
                </c:pt>
                <c:pt idx="3289">
                  <c:v>39815</c:v>
                </c:pt>
                <c:pt idx="3290">
                  <c:v>39816</c:v>
                </c:pt>
                <c:pt idx="3291">
                  <c:v>39817</c:v>
                </c:pt>
                <c:pt idx="3292">
                  <c:v>39818</c:v>
                </c:pt>
                <c:pt idx="3293">
                  <c:v>39819</c:v>
                </c:pt>
                <c:pt idx="3294">
                  <c:v>39820</c:v>
                </c:pt>
                <c:pt idx="3295">
                  <c:v>39821</c:v>
                </c:pt>
                <c:pt idx="3296">
                  <c:v>39822</c:v>
                </c:pt>
                <c:pt idx="3297">
                  <c:v>39823</c:v>
                </c:pt>
                <c:pt idx="3298">
                  <c:v>39824</c:v>
                </c:pt>
                <c:pt idx="3299">
                  <c:v>39825</c:v>
                </c:pt>
                <c:pt idx="3300">
                  <c:v>39826</c:v>
                </c:pt>
                <c:pt idx="3301">
                  <c:v>39827</c:v>
                </c:pt>
                <c:pt idx="3302">
                  <c:v>39828</c:v>
                </c:pt>
                <c:pt idx="3303">
                  <c:v>39829</c:v>
                </c:pt>
                <c:pt idx="3304">
                  <c:v>39830</c:v>
                </c:pt>
                <c:pt idx="3305">
                  <c:v>39831</c:v>
                </c:pt>
                <c:pt idx="3306">
                  <c:v>39832</c:v>
                </c:pt>
                <c:pt idx="3307">
                  <c:v>39833</c:v>
                </c:pt>
                <c:pt idx="3308">
                  <c:v>39834</c:v>
                </c:pt>
                <c:pt idx="3309">
                  <c:v>39835</c:v>
                </c:pt>
                <c:pt idx="3310">
                  <c:v>39836</c:v>
                </c:pt>
                <c:pt idx="3311">
                  <c:v>39837</c:v>
                </c:pt>
                <c:pt idx="3312">
                  <c:v>39838</c:v>
                </c:pt>
                <c:pt idx="3313">
                  <c:v>39839</c:v>
                </c:pt>
                <c:pt idx="3314">
                  <c:v>39840</c:v>
                </c:pt>
                <c:pt idx="3315">
                  <c:v>39841</c:v>
                </c:pt>
                <c:pt idx="3316">
                  <c:v>39842</c:v>
                </c:pt>
                <c:pt idx="3317">
                  <c:v>39843</c:v>
                </c:pt>
                <c:pt idx="3318">
                  <c:v>39844</c:v>
                </c:pt>
                <c:pt idx="3319">
                  <c:v>39845</c:v>
                </c:pt>
                <c:pt idx="3320">
                  <c:v>39846</c:v>
                </c:pt>
                <c:pt idx="3321">
                  <c:v>39847</c:v>
                </c:pt>
                <c:pt idx="3322">
                  <c:v>39848</c:v>
                </c:pt>
                <c:pt idx="3323">
                  <c:v>39849</c:v>
                </c:pt>
                <c:pt idx="3324">
                  <c:v>39850</c:v>
                </c:pt>
                <c:pt idx="3325">
                  <c:v>39851</c:v>
                </c:pt>
                <c:pt idx="3326">
                  <c:v>39852</c:v>
                </c:pt>
                <c:pt idx="3327">
                  <c:v>39853</c:v>
                </c:pt>
                <c:pt idx="3328">
                  <c:v>39854</c:v>
                </c:pt>
                <c:pt idx="3329">
                  <c:v>39855</c:v>
                </c:pt>
                <c:pt idx="3330">
                  <c:v>39856</c:v>
                </c:pt>
                <c:pt idx="3331">
                  <c:v>39857</c:v>
                </c:pt>
                <c:pt idx="3332">
                  <c:v>39858</c:v>
                </c:pt>
                <c:pt idx="3333">
                  <c:v>39859</c:v>
                </c:pt>
                <c:pt idx="3334">
                  <c:v>39860</c:v>
                </c:pt>
                <c:pt idx="3335">
                  <c:v>39861</c:v>
                </c:pt>
                <c:pt idx="3336">
                  <c:v>39862</c:v>
                </c:pt>
                <c:pt idx="3337">
                  <c:v>39863</c:v>
                </c:pt>
                <c:pt idx="3338">
                  <c:v>39864</c:v>
                </c:pt>
                <c:pt idx="3339">
                  <c:v>39865</c:v>
                </c:pt>
                <c:pt idx="3340">
                  <c:v>39866</c:v>
                </c:pt>
                <c:pt idx="3341">
                  <c:v>39867</c:v>
                </c:pt>
                <c:pt idx="3342">
                  <c:v>39868</c:v>
                </c:pt>
                <c:pt idx="3343">
                  <c:v>39869</c:v>
                </c:pt>
                <c:pt idx="3344">
                  <c:v>39870</c:v>
                </c:pt>
                <c:pt idx="3345">
                  <c:v>39871</c:v>
                </c:pt>
                <c:pt idx="3346">
                  <c:v>39872</c:v>
                </c:pt>
                <c:pt idx="3347">
                  <c:v>39873</c:v>
                </c:pt>
                <c:pt idx="3348">
                  <c:v>39874</c:v>
                </c:pt>
                <c:pt idx="3349">
                  <c:v>39875</c:v>
                </c:pt>
                <c:pt idx="3350">
                  <c:v>39876</c:v>
                </c:pt>
                <c:pt idx="3351">
                  <c:v>39877</c:v>
                </c:pt>
                <c:pt idx="3352">
                  <c:v>39878</c:v>
                </c:pt>
                <c:pt idx="3353">
                  <c:v>39879</c:v>
                </c:pt>
                <c:pt idx="3354">
                  <c:v>39880</c:v>
                </c:pt>
                <c:pt idx="3355">
                  <c:v>39881</c:v>
                </c:pt>
                <c:pt idx="3356">
                  <c:v>39882</c:v>
                </c:pt>
                <c:pt idx="3357">
                  <c:v>39883</c:v>
                </c:pt>
                <c:pt idx="3358">
                  <c:v>39884</c:v>
                </c:pt>
                <c:pt idx="3359">
                  <c:v>39885</c:v>
                </c:pt>
                <c:pt idx="3360">
                  <c:v>39886</c:v>
                </c:pt>
                <c:pt idx="3361">
                  <c:v>39887</c:v>
                </c:pt>
                <c:pt idx="3362">
                  <c:v>39888</c:v>
                </c:pt>
                <c:pt idx="3363">
                  <c:v>39889</c:v>
                </c:pt>
                <c:pt idx="3364">
                  <c:v>39890</c:v>
                </c:pt>
                <c:pt idx="3365">
                  <c:v>39891</c:v>
                </c:pt>
                <c:pt idx="3366">
                  <c:v>39892</c:v>
                </c:pt>
                <c:pt idx="3367">
                  <c:v>39893</c:v>
                </c:pt>
                <c:pt idx="3368">
                  <c:v>39894</c:v>
                </c:pt>
                <c:pt idx="3369">
                  <c:v>39895</c:v>
                </c:pt>
                <c:pt idx="3370">
                  <c:v>39896</c:v>
                </c:pt>
                <c:pt idx="3371">
                  <c:v>39897</c:v>
                </c:pt>
                <c:pt idx="3372">
                  <c:v>39898</c:v>
                </c:pt>
                <c:pt idx="3373">
                  <c:v>39899</c:v>
                </c:pt>
                <c:pt idx="3374">
                  <c:v>39900</c:v>
                </c:pt>
                <c:pt idx="3375">
                  <c:v>39901</c:v>
                </c:pt>
                <c:pt idx="3376">
                  <c:v>39902</c:v>
                </c:pt>
                <c:pt idx="3377">
                  <c:v>39903</c:v>
                </c:pt>
                <c:pt idx="3378">
                  <c:v>39904</c:v>
                </c:pt>
                <c:pt idx="3379">
                  <c:v>39905</c:v>
                </c:pt>
                <c:pt idx="3380">
                  <c:v>39906</c:v>
                </c:pt>
                <c:pt idx="3381">
                  <c:v>39907</c:v>
                </c:pt>
                <c:pt idx="3382">
                  <c:v>39908</c:v>
                </c:pt>
                <c:pt idx="3383">
                  <c:v>39909</c:v>
                </c:pt>
                <c:pt idx="3384">
                  <c:v>39910</c:v>
                </c:pt>
                <c:pt idx="3385">
                  <c:v>39911</c:v>
                </c:pt>
                <c:pt idx="3386">
                  <c:v>39912</c:v>
                </c:pt>
                <c:pt idx="3387">
                  <c:v>39913</c:v>
                </c:pt>
                <c:pt idx="3388">
                  <c:v>39914</c:v>
                </c:pt>
                <c:pt idx="3389">
                  <c:v>39915</c:v>
                </c:pt>
                <c:pt idx="3390">
                  <c:v>39916</c:v>
                </c:pt>
                <c:pt idx="3391">
                  <c:v>39917</c:v>
                </c:pt>
                <c:pt idx="3392">
                  <c:v>39918</c:v>
                </c:pt>
                <c:pt idx="3393">
                  <c:v>39919</c:v>
                </c:pt>
                <c:pt idx="3394">
                  <c:v>39920</c:v>
                </c:pt>
                <c:pt idx="3395">
                  <c:v>39921</c:v>
                </c:pt>
                <c:pt idx="3396">
                  <c:v>39922</c:v>
                </c:pt>
                <c:pt idx="3397">
                  <c:v>39923</c:v>
                </c:pt>
                <c:pt idx="3398">
                  <c:v>39924</c:v>
                </c:pt>
                <c:pt idx="3399">
                  <c:v>39925</c:v>
                </c:pt>
                <c:pt idx="3400">
                  <c:v>39926</c:v>
                </c:pt>
                <c:pt idx="3401">
                  <c:v>39927</c:v>
                </c:pt>
                <c:pt idx="3402">
                  <c:v>39928</c:v>
                </c:pt>
                <c:pt idx="3403">
                  <c:v>39929</c:v>
                </c:pt>
                <c:pt idx="3404">
                  <c:v>39930</c:v>
                </c:pt>
                <c:pt idx="3405">
                  <c:v>39931</c:v>
                </c:pt>
                <c:pt idx="3406">
                  <c:v>39932</c:v>
                </c:pt>
                <c:pt idx="3407">
                  <c:v>39933</c:v>
                </c:pt>
                <c:pt idx="3408">
                  <c:v>39934</c:v>
                </c:pt>
                <c:pt idx="3409">
                  <c:v>39935</c:v>
                </c:pt>
                <c:pt idx="3410">
                  <c:v>39936</c:v>
                </c:pt>
                <c:pt idx="3411">
                  <c:v>39937</c:v>
                </c:pt>
                <c:pt idx="3412">
                  <c:v>39938</c:v>
                </c:pt>
                <c:pt idx="3413">
                  <c:v>39939</c:v>
                </c:pt>
                <c:pt idx="3414">
                  <c:v>39940</c:v>
                </c:pt>
                <c:pt idx="3415">
                  <c:v>39941</c:v>
                </c:pt>
                <c:pt idx="3416">
                  <c:v>39942</c:v>
                </c:pt>
                <c:pt idx="3417">
                  <c:v>39943</c:v>
                </c:pt>
                <c:pt idx="3418">
                  <c:v>39944</c:v>
                </c:pt>
                <c:pt idx="3419">
                  <c:v>39945</c:v>
                </c:pt>
                <c:pt idx="3420">
                  <c:v>39946</c:v>
                </c:pt>
                <c:pt idx="3421">
                  <c:v>39947</c:v>
                </c:pt>
                <c:pt idx="3422">
                  <c:v>39948</c:v>
                </c:pt>
                <c:pt idx="3423">
                  <c:v>39949</c:v>
                </c:pt>
                <c:pt idx="3424">
                  <c:v>39950</c:v>
                </c:pt>
                <c:pt idx="3425">
                  <c:v>39951</c:v>
                </c:pt>
                <c:pt idx="3426">
                  <c:v>39952</c:v>
                </c:pt>
                <c:pt idx="3427">
                  <c:v>39953</c:v>
                </c:pt>
                <c:pt idx="3428">
                  <c:v>39954</c:v>
                </c:pt>
                <c:pt idx="3429">
                  <c:v>39955</c:v>
                </c:pt>
                <c:pt idx="3430">
                  <c:v>39956</c:v>
                </c:pt>
                <c:pt idx="3431">
                  <c:v>39957</c:v>
                </c:pt>
                <c:pt idx="3432">
                  <c:v>39958</c:v>
                </c:pt>
                <c:pt idx="3433">
                  <c:v>39959</c:v>
                </c:pt>
                <c:pt idx="3434">
                  <c:v>39960</c:v>
                </c:pt>
                <c:pt idx="3435">
                  <c:v>39961</c:v>
                </c:pt>
                <c:pt idx="3436">
                  <c:v>39962</c:v>
                </c:pt>
                <c:pt idx="3437">
                  <c:v>39963</c:v>
                </c:pt>
                <c:pt idx="3438">
                  <c:v>39964</c:v>
                </c:pt>
                <c:pt idx="3439">
                  <c:v>39965</c:v>
                </c:pt>
                <c:pt idx="3440">
                  <c:v>39966</c:v>
                </c:pt>
                <c:pt idx="3441">
                  <c:v>39967</c:v>
                </c:pt>
                <c:pt idx="3442">
                  <c:v>39968</c:v>
                </c:pt>
                <c:pt idx="3443">
                  <c:v>39969</c:v>
                </c:pt>
                <c:pt idx="3444">
                  <c:v>39970</c:v>
                </c:pt>
                <c:pt idx="3445">
                  <c:v>39971</c:v>
                </c:pt>
                <c:pt idx="3446">
                  <c:v>39972</c:v>
                </c:pt>
                <c:pt idx="3447">
                  <c:v>39973</c:v>
                </c:pt>
                <c:pt idx="3448">
                  <c:v>39974</c:v>
                </c:pt>
                <c:pt idx="3449">
                  <c:v>39975</c:v>
                </c:pt>
                <c:pt idx="3450">
                  <c:v>39976</c:v>
                </c:pt>
                <c:pt idx="3451">
                  <c:v>39977</c:v>
                </c:pt>
                <c:pt idx="3452">
                  <c:v>39978</c:v>
                </c:pt>
                <c:pt idx="3453">
                  <c:v>39979</c:v>
                </c:pt>
                <c:pt idx="3454">
                  <c:v>39980</c:v>
                </c:pt>
                <c:pt idx="3455">
                  <c:v>39981</c:v>
                </c:pt>
                <c:pt idx="3456">
                  <c:v>39982</c:v>
                </c:pt>
                <c:pt idx="3457">
                  <c:v>39983</c:v>
                </c:pt>
                <c:pt idx="3458">
                  <c:v>39984</c:v>
                </c:pt>
                <c:pt idx="3459">
                  <c:v>39985</c:v>
                </c:pt>
                <c:pt idx="3460">
                  <c:v>39986</c:v>
                </c:pt>
                <c:pt idx="3461">
                  <c:v>39987</c:v>
                </c:pt>
                <c:pt idx="3462">
                  <c:v>39988</c:v>
                </c:pt>
                <c:pt idx="3463">
                  <c:v>39989</c:v>
                </c:pt>
                <c:pt idx="3464">
                  <c:v>39990</c:v>
                </c:pt>
                <c:pt idx="3465">
                  <c:v>39991</c:v>
                </c:pt>
                <c:pt idx="3466">
                  <c:v>39992</c:v>
                </c:pt>
                <c:pt idx="3467">
                  <c:v>39993</c:v>
                </c:pt>
                <c:pt idx="3468">
                  <c:v>39994</c:v>
                </c:pt>
                <c:pt idx="3469">
                  <c:v>39995</c:v>
                </c:pt>
                <c:pt idx="3470">
                  <c:v>39996</c:v>
                </c:pt>
                <c:pt idx="3471">
                  <c:v>39997</c:v>
                </c:pt>
                <c:pt idx="3472">
                  <c:v>39998</c:v>
                </c:pt>
                <c:pt idx="3473">
                  <c:v>39999</c:v>
                </c:pt>
                <c:pt idx="3474">
                  <c:v>40000</c:v>
                </c:pt>
                <c:pt idx="3475">
                  <c:v>40001</c:v>
                </c:pt>
                <c:pt idx="3476">
                  <c:v>40002</c:v>
                </c:pt>
                <c:pt idx="3477">
                  <c:v>40003</c:v>
                </c:pt>
                <c:pt idx="3478">
                  <c:v>40004</c:v>
                </c:pt>
                <c:pt idx="3479">
                  <c:v>40005</c:v>
                </c:pt>
                <c:pt idx="3480">
                  <c:v>40006</c:v>
                </c:pt>
                <c:pt idx="3481">
                  <c:v>40007</c:v>
                </c:pt>
                <c:pt idx="3482">
                  <c:v>40008</c:v>
                </c:pt>
                <c:pt idx="3483">
                  <c:v>40009</c:v>
                </c:pt>
                <c:pt idx="3484">
                  <c:v>40010</c:v>
                </c:pt>
                <c:pt idx="3485">
                  <c:v>40011</c:v>
                </c:pt>
                <c:pt idx="3486">
                  <c:v>40012</c:v>
                </c:pt>
                <c:pt idx="3487">
                  <c:v>40013</c:v>
                </c:pt>
                <c:pt idx="3488">
                  <c:v>40014</c:v>
                </c:pt>
                <c:pt idx="3489">
                  <c:v>40015</c:v>
                </c:pt>
                <c:pt idx="3490">
                  <c:v>40016</c:v>
                </c:pt>
                <c:pt idx="3491">
                  <c:v>40017</c:v>
                </c:pt>
                <c:pt idx="3492">
                  <c:v>40018</c:v>
                </c:pt>
                <c:pt idx="3493">
                  <c:v>40019</c:v>
                </c:pt>
                <c:pt idx="3494">
                  <c:v>40020</c:v>
                </c:pt>
                <c:pt idx="3495">
                  <c:v>40021</c:v>
                </c:pt>
                <c:pt idx="3496">
                  <c:v>40022</c:v>
                </c:pt>
                <c:pt idx="3497">
                  <c:v>40023</c:v>
                </c:pt>
                <c:pt idx="3498">
                  <c:v>40024</c:v>
                </c:pt>
                <c:pt idx="3499">
                  <c:v>40025</c:v>
                </c:pt>
                <c:pt idx="3500">
                  <c:v>40026</c:v>
                </c:pt>
                <c:pt idx="3501">
                  <c:v>40027</c:v>
                </c:pt>
                <c:pt idx="3502">
                  <c:v>40028</c:v>
                </c:pt>
                <c:pt idx="3503">
                  <c:v>40029</c:v>
                </c:pt>
                <c:pt idx="3504">
                  <c:v>40030</c:v>
                </c:pt>
                <c:pt idx="3505">
                  <c:v>40031</c:v>
                </c:pt>
                <c:pt idx="3506">
                  <c:v>40032</c:v>
                </c:pt>
                <c:pt idx="3507">
                  <c:v>40033</c:v>
                </c:pt>
                <c:pt idx="3508">
                  <c:v>40034</c:v>
                </c:pt>
                <c:pt idx="3509">
                  <c:v>40035</c:v>
                </c:pt>
                <c:pt idx="3510">
                  <c:v>40036</c:v>
                </c:pt>
                <c:pt idx="3511">
                  <c:v>40037</c:v>
                </c:pt>
                <c:pt idx="3512">
                  <c:v>40038</c:v>
                </c:pt>
                <c:pt idx="3513">
                  <c:v>40039</c:v>
                </c:pt>
                <c:pt idx="3514">
                  <c:v>40040</c:v>
                </c:pt>
                <c:pt idx="3515">
                  <c:v>40041</c:v>
                </c:pt>
                <c:pt idx="3516">
                  <c:v>40042</c:v>
                </c:pt>
                <c:pt idx="3517">
                  <c:v>40043</c:v>
                </c:pt>
                <c:pt idx="3518">
                  <c:v>40044</c:v>
                </c:pt>
                <c:pt idx="3519">
                  <c:v>40045</c:v>
                </c:pt>
                <c:pt idx="3520">
                  <c:v>40046</c:v>
                </c:pt>
                <c:pt idx="3521">
                  <c:v>40047</c:v>
                </c:pt>
                <c:pt idx="3522">
                  <c:v>40048</c:v>
                </c:pt>
                <c:pt idx="3523">
                  <c:v>40049</c:v>
                </c:pt>
                <c:pt idx="3524">
                  <c:v>40050</c:v>
                </c:pt>
                <c:pt idx="3525">
                  <c:v>40051</c:v>
                </c:pt>
                <c:pt idx="3526">
                  <c:v>40052</c:v>
                </c:pt>
                <c:pt idx="3527">
                  <c:v>40053</c:v>
                </c:pt>
                <c:pt idx="3528">
                  <c:v>40054</c:v>
                </c:pt>
                <c:pt idx="3529">
                  <c:v>40055</c:v>
                </c:pt>
                <c:pt idx="3530">
                  <c:v>40056</c:v>
                </c:pt>
                <c:pt idx="3531">
                  <c:v>40057</c:v>
                </c:pt>
                <c:pt idx="3532">
                  <c:v>40058</c:v>
                </c:pt>
                <c:pt idx="3533">
                  <c:v>40059</c:v>
                </c:pt>
                <c:pt idx="3534">
                  <c:v>40060</c:v>
                </c:pt>
                <c:pt idx="3535">
                  <c:v>40061</c:v>
                </c:pt>
                <c:pt idx="3536">
                  <c:v>40062</c:v>
                </c:pt>
                <c:pt idx="3537">
                  <c:v>40063</c:v>
                </c:pt>
                <c:pt idx="3538">
                  <c:v>40064</c:v>
                </c:pt>
                <c:pt idx="3539">
                  <c:v>40065</c:v>
                </c:pt>
                <c:pt idx="3540">
                  <c:v>40066</c:v>
                </c:pt>
                <c:pt idx="3541">
                  <c:v>40067</c:v>
                </c:pt>
                <c:pt idx="3542">
                  <c:v>40068</c:v>
                </c:pt>
                <c:pt idx="3543">
                  <c:v>40069</c:v>
                </c:pt>
                <c:pt idx="3544">
                  <c:v>40070</c:v>
                </c:pt>
                <c:pt idx="3545">
                  <c:v>40071</c:v>
                </c:pt>
                <c:pt idx="3546">
                  <c:v>40072</c:v>
                </c:pt>
                <c:pt idx="3547">
                  <c:v>40073</c:v>
                </c:pt>
                <c:pt idx="3548">
                  <c:v>40074</c:v>
                </c:pt>
                <c:pt idx="3549">
                  <c:v>40075</c:v>
                </c:pt>
                <c:pt idx="3550">
                  <c:v>40076</c:v>
                </c:pt>
                <c:pt idx="3551">
                  <c:v>40077</c:v>
                </c:pt>
                <c:pt idx="3552">
                  <c:v>40078</c:v>
                </c:pt>
                <c:pt idx="3553">
                  <c:v>40079</c:v>
                </c:pt>
                <c:pt idx="3554">
                  <c:v>40080</c:v>
                </c:pt>
                <c:pt idx="3555">
                  <c:v>40081</c:v>
                </c:pt>
                <c:pt idx="3556">
                  <c:v>40082</c:v>
                </c:pt>
                <c:pt idx="3557">
                  <c:v>40083</c:v>
                </c:pt>
                <c:pt idx="3558">
                  <c:v>40084</c:v>
                </c:pt>
                <c:pt idx="3559">
                  <c:v>40085</c:v>
                </c:pt>
                <c:pt idx="3560">
                  <c:v>40086</c:v>
                </c:pt>
                <c:pt idx="3561">
                  <c:v>40087</c:v>
                </c:pt>
                <c:pt idx="3562">
                  <c:v>40088</c:v>
                </c:pt>
                <c:pt idx="3563">
                  <c:v>40089</c:v>
                </c:pt>
                <c:pt idx="3564">
                  <c:v>40090</c:v>
                </c:pt>
                <c:pt idx="3565">
                  <c:v>40091</c:v>
                </c:pt>
                <c:pt idx="3566">
                  <c:v>40092</c:v>
                </c:pt>
                <c:pt idx="3567">
                  <c:v>40093</c:v>
                </c:pt>
                <c:pt idx="3568">
                  <c:v>40094</c:v>
                </c:pt>
                <c:pt idx="3569">
                  <c:v>40095</c:v>
                </c:pt>
                <c:pt idx="3570">
                  <c:v>40096</c:v>
                </c:pt>
                <c:pt idx="3571">
                  <c:v>40097</c:v>
                </c:pt>
                <c:pt idx="3572">
                  <c:v>40098</c:v>
                </c:pt>
                <c:pt idx="3573">
                  <c:v>40099</c:v>
                </c:pt>
                <c:pt idx="3574">
                  <c:v>40100</c:v>
                </c:pt>
                <c:pt idx="3575">
                  <c:v>40101</c:v>
                </c:pt>
                <c:pt idx="3576">
                  <c:v>40102</c:v>
                </c:pt>
                <c:pt idx="3577">
                  <c:v>40103</c:v>
                </c:pt>
                <c:pt idx="3578">
                  <c:v>40104</c:v>
                </c:pt>
                <c:pt idx="3579">
                  <c:v>40105</c:v>
                </c:pt>
                <c:pt idx="3580">
                  <c:v>40106</c:v>
                </c:pt>
                <c:pt idx="3581">
                  <c:v>40107</c:v>
                </c:pt>
                <c:pt idx="3582">
                  <c:v>40108</c:v>
                </c:pt>
                <c:pt idx="3583">
                  <c:v>40109</c:v>
                </c:pt>
                <c:pt idx="3584">
                  <c:v>40110</c:v>
                </c:pt>
                <c:pt idx="3585">
                  <c:v>40111</c:v>
                </c:pt>
                <c:pt idx="3586">
                  <c:v>40112</c:v>
                </c:pt>
                <c:pt idx="3587">
                  <c:v>40113</c:v>
                </c:pt>
                <c:pt idx="3588">
                  <c:v>40114</c:v>
                </c:pt>
                <c:pt idx="3589">
                  <c:v>40115</c:v>
                </c:pt>
                <c:pt idx="3590">
                  <c:v>40116</c:v>
                </c:pt>
                <c:pt idx="3591">
                  <c:v>40117</c:v>
                </c:pt>
                <c:pt idx="3592">
                  <c:v>40118</c:v>
                </c:pt>
                <c:pt idx="3593">
                  <c:v>40119</c:v>
                </c:pt>
                <c:pt idx="3594">
                  <c:v>40120</c:v>
                </c:pt>
                <c:pt idx="3595">
                  <c:v>40121</c:v>
                </c:pt>
                <c:pt idx="3596">
                  <c:v>40122</c:v>
                </c:pt>
                <c:pt idx="3597">
                  <c:v>40123</c:v>
                </c:pt>
                <c:pt idx="3598">
                  <c:v>40124</c:v>
                </c:pt>
                <c:pt idx="3599">
                  <c:v>40125</c:v>
                </c:pt>
                <c:pt idx="3600">
                  <c:v>40126</c:v>
                </c:pt>
                <c:pt idx="3601">
                  <c:v>40127</c:v>
                </c:pt>
                <c:pt idx="3602">
                  <c:v>40128</c:v>
                </c:pt>
                <c:pt idx="3603">
                  <c:v>40129</c:v>
                </c:pt>
                <c:pt idx="3604">
                  <c:v>40130</c:v>
                </c:pt>
                <c:pt idx="3605">
                  <c:v>40131</c:v>
                </c:pt>
                <c:pt idx="3606">
                  <c:v>40132</c:v>
                </c:pt>
                <c:pt idx="3607">
                  <c:v>40133</c:v>
                </c:pt>
                <c:pt idx="3608">
                  <c:v>40134</c:v>
                </c:pt>
                <c:pt idx="3609">
                  <c:v>40135</c:v>
                </c:pt>
                <c:pt idx="3610">
                  <c:v>40136</c:v>
                </c:pt>
                <c:pt idx="3611">
                  <c:v>40137</c:v>
                </c:pt>
                <c:pt idx="3612">
                  <c:v>40138</c:v>
                </c:pt>
                <c:pt idx="3613">
                  <c:v>40139</c:v>
                </c:pt>
                <c:pt idx="3614">
                  <c:v>40140</c:v>
                </c:pt>
                <c:pt idx="3615">
                  <c:v>40141</c:v>
                </c:pt>
                <c:pt idx="3616">
                  <c:v>40142</c:v>
                </c:pt>
                <c:pt idx="3617">
                  <c:v>40143</c:v>
                </c:pt>
                <c:pt idx="3618">
                  <c:v>40144</c:v>
                </c:pt>
                <c:pt idx="3619">
                  <c:v>40145</c:v>
                </c:pt>
                <c:pt idx="3620">
                  <c:v>40146</c:v>
                </c:pt>
                <c:pt idx="3621">
                  <c:v>40147</c:v>
                </c:pt>
                <c:pt idx="3622">
                  <c:v>40148</c:v>
                </c:pt>
                <c:pt idx="3623">
                  <c:v>40149</c:v>
                </c:pt>
                <c:pt idx="3624">
                  <c:v>40150</c:v>
                </c:pt>
                <c:pt idx="3625">
                  <c:v>40151</c:v>
                </c:pt>
                <c:pt idx="3626">
                  <c:v>40152</c:v>
                </c:pt>
                <c:pt idx="3627">
                  <c:v>40153</c:v>
                </c:pt>
                <c:pt idx="3628">
                  <c:v>40154</c:v>
                </c:pt>
                <c:pt idx="3629">
                  <c:v>40155</c:v>
                </c:pt>
                <c:pt idx="3630">
                  <c:v>40156</c:v>
                </c:pt>
                <c:pt idx="3631">
                  <c:v>40157</c:v>
                </c:pt>
                <c:pt idx="3632">
                  <c:v>40158</c:v>
                </c:pt>
                <c:pt idx="3633">
                  <c:v>40159</c:v>
                </c:pt>
                <c:pt idx="3634">
                  <c:v>40160</c:v>
                </c:pt>
                <c:pt idx="3635">
                  <c:v>40161</c:v>
                </c:pt>
                <c:pt idx="3636">
                  <c:v>40162</c:v>
                </c:pt>
                <c:pt idx="3637">
                  <c:v>40163</c:v>
                </c:pt>
                <c:pt idx="3638">
                  <c:v>40164</c:v>
                </c:pt>
                <c:pt idx="3639">
                  <c:v>40165</c:v>
                </c:pt>
                <c:pt idx="3640">
                  <c:v>40166</c:v>
                </c:pt>
                <c:pt idx="3641">
                  <c:v>40167</c:v>
                </c:pt>
                <c:pt idx="3642">
                  <c:v>40168</c:v>
                </c:pt>
                <c:pt idx="3643">
                  <c:v>40169</c:v>
                </c:pt>
                <c:pt idx="3644">
                  <c:v>40170</c:v>
                </c:pt>
                <c:pt idx="3645">
                  <c:v>40171</c:v>
                </c:pt>
                <c:pt idx="3646">
                  <c:v>40172</c:v>
                </c:pt>
                <c:pt idx="3647">
                  <c:v>40173</c:v>
                </c:pt>
                <c:pt idx="3648">
                  <c:v>40174</c:v>
                </c:pt>
                <c:pt idx="3649">
                  <c:v>40175</c:v>
                </c:pt>
                <c:pt idx="3650">
                  <c:v>40176</c:v>
                </c:pt>
                <c:pt idx="3651">
                  <c:v>40177</c:v>
                </c:pt>
                <c:pt idx="3652">
                  <c:v>40178</c:v>
                </c:pt>
                <c:pt idx="3653">
                  <c:v>40179</c:v>
                </c:pt>
                <c:pt idx="3654">
                  <c:v>40180</c:v>
                </c:pt>
                <c:pt idx="3655">
                  <c:v>40181</c:v>
                </c:pt>
                <c:pt idx="3656">
                  <c:v>40182</c:v>
                </c:pt>
                <c:pt idx="3657">
                  <c:v>40183</c:v>
                </c:pt>
                <c:pt idx="3658">
                  <c:v>40184</c:v>
                </c:pt>
                <c:pt idx="3659">
                  <c:v>40185</c:v>
                </c:pt>
                <c:pt idx="3660">
                  <c:v>40186</c:v>
                </c:pt>
                <c:pt idx="3661">
                  <c:v>40187</c:v>
                </c:pt>
                <c:pt idx="3662">
                  <c:v>40188</c:v>
                </c:pt>
                <c:pt idx="3663">
                  <c:v>40189</c:v>
                </c:pt>
                <c:pt idx="3664">
                  <c:v>40190</c:v>
                </c:pt>
                <c:pt idx="3665">
                  <c:v>40191</c:v>
                </c:pt>
                <c:pt idx="3666">
                  <c:v>40192</c:v>
                </c:pt>
                <c:pt idx="3667">
                  <c:v>40193</c:v>
                </c:pt>
                <c:pt idx="3668">
                  <c:v>40194</c:v>
                </c:pt>
                <c:pt idx="3669">
                  <c:v>40195</c:v>
                </c:pt>
                <c:pt idx="3670">
                  <c:v>40196</c:v>
                </c:pt>
                <c:pt idx="3671">
                  <c:v>40197</c:v>
                </c:pt>
                <c:pt idx="3672">
                  <c:v>40198</c:v>
                </c:pt>
                <c:pt idx="3673">
                  <c:v>40199</c:v>
                </c:pt>
                <c:pt idx="3674">
                  <c:v>40200</c:v>
                </c:pt>
                <c:pt idx="3675">
                  <c:v>40201</c:v>
                </c:pt>
                <c:pt idx="3676">
                  <c:v>40202</c:v>
                </c:pt>
                <c:pt idx="3677">
                  <c:v>40203</c:v>
                </c:pt>
                <c:pt idx="3678">
                  <c:v>40204</c:v>
                </c:pt>
                <c:pt idx="3679">
                  <c:v>40205</c:v>
                </c:pt>
                <c:pt idx="3680">
                  <c:v>40206</c:v>
                </c:pt>
                <c:pt idx="3681">
                  <c:v>40207</c:v>
                </c:pt>
                <c:pt idx="3682">
                  <c:v>40208</c:v>
                </c:pt>
                <c:pt idx="3683">
                  <c:v>40209</c:v>
                </c:pt>
                <c:pt idx="3684">
                  <c:v>40210</c:v>
                </c:pt>
                <c:pt idx="3685">
                  <c:v>40211</c:v>
                </c:pt>
                <c:pt idx="3686">
                  <c:v>40212</c:v>
                </c:pt>
                <c:pt idx="3687">
                  <c:v>40213</c:v>
                </c:pt>
                <c:pt idx="3688">
                  <c:v>40214</c:v>
                </c:pt>
                <c:pt idx="3689">
                  <c:v>40215</c:v>
                </c:pt>
                <c:pt idx="3690">
                  <c:v>40216</c:v>
                </c:pt>
                <c:pt idx="3691">
                  <c:v>40217</c:v>
                </c:pt>
                <c:pt idx="3692">
                  <c:v>40218</c:v>
                </c:pt>
                <c:pt idx="3693">
                  <c:v>40219</c:v>
                </c:pt>
                <c:pt idx="3694">
                  <c:v>40220</c:v>
                </c:pt>
                <c:pt idx="3695">
                  <c:v>40221</c:v>
                </c:pt>
                <c:pt idx="3696">
                  <c:v>40222</c:v>
                </c:pt>
                <c:pt idx="3697">
                  <c:v>40223</c:v>
                </c:pt>
                <c:pt idx="3698">
                  <c:v>40224</c:v>
                </c:pt>
                <c:pt idx="3699">
                  <c:v>40225</c:v>
                </c:pt>
                <c:pt idx="3700">
                  <c:v>40226</c:v>
                </c:pt>
                <c:pt idx="3701">
                  <c:v>40227</c:v>
                </c:pt>
                <c:pt idx="3702">
                  <c:v>40228</c:v>
                </c:pt>
                <c:pt idx="3703">
                  <c:v>40229</c:v>
                </c:pt>
                <c:pt idx="3704">
                  <c:v>40230</c:v>
                </c:pt>
                <c:pt idx="3705">
                  <c:v>40231</c:v>
                </c:pt>
                <c:pt idx="3706">
                  <c:v>40232</c:v>
                </c:pt>
                <c:pt idx="3707">
                  <c:v>40233</c:v>
                </c:pt>
                <c:pt idx="3708">
                  <c:v>40234</c:v>
                </c:pt>
                <c:pt idx="3709">
                  <c:v>40235</c:v>
                </c:pt>
                <c:pt idx="3710">
                  <c:v>40236</c:v>
                </c:pt>
                <c:pt idx="3711">
                  <c:v>40237</c:v>
                </c:pt>
                <c:pt idx="3712">
                  <c:v>40238</c:v>
                </c:pt>
                <c:pt idx="3713">
                  <c:v>40239</c:v>
                </c:pt>
                <c:pt idx="3714">
                  <c:v>40240</c:v>
                </c:pt>
                <c:pt idx="3715">
                  <c:v>40241</c:v>
                </c:pt>
                <c:pt idx="3716">
                  <c:v>40242</c:v>
                </c:pt>
                <c:pt idx="3717">
                  <c:v>40243</c:v>
                </c:pt>
                <c:pt idx="3718">
                  <c:v>40244</c:v>
                </c:pt>
                <c:pt idx="3719">
                  <c:v>40245</c:v>
                </c:pt>
                <c:pt idx="3720">
                  <c:v>40246</c:v>
                </c:pt>
                <c:pt idx="3721">
                  <c:v>40247</c:v>
                </c:pt>
                <c:pt idx="3722">
                  <c:v>40248</c:v>
                </c:pt>
                <c:pt idx="3723">
                  <c:v>40249</c:v>
                </c:pt>
                <c:pt idx="3724">
                  <c:v>40250</c:v>
                </c:pt>
                <c:pt idx="3725">
                  <c:v>40251</c:v>
                </c:pt>
                <c:pt idx="3726">
                  <c:v>40252</c:v>
                </c:pt>
                <c:pt idx="3727">
                  <c:v>40253</c:v>
                </c:pt>
                <c:pt idx="3728">
                  <c:v>40254</c:v>
                </c:pt>
                <c:pt idx="3729">
                  <c:v>40255</c:v>
                </c:pt>
                <c:pt idx="3730">
                  <c:v>40256</c:v>
                </c:pt>
                <c:pt idx="3731">
                  <c:v>40257</c:v>
                </c:pt>
                <c:pt idx="3732">
                  <c:v>40258</c:v>
                </c:pt>
                <c:pt idx="3733">
                  <c:v>40259</c:v>
                </c:pt>
                <c:pt idx="3734">
                  <c:v>40260</c:v>
                </c:pt>
                <c:pt idx="3735">
                  <c:v>40261</c:v>
                </c:pt>
                <c:pt idx="3736">
                  <c:v>40262</c:v>
                </c:pt>
                <c:pt idx="3737">
                  <c:v>40263</c:v>
                </c:pt>
                <c:pt idx="3738">
                  <c:v>40264</c:v>
                </c:pt>
                <c:pt idx="3739">
                  <c:v>40265</c:v>
                </c:pt>
                <c:pt idx="3740">
                  <c:v>40266</c:v>
                </c:pt>
                <c:pt idx="3741">
                  <c:v>40267</c:v>
                </c:pt>
                <c:pt idx="3742">
                  <c:v>40268</c:v>
                </c:pt>
                <c:pt idx="3743">
                  <c:v>40269</c:v>
                </c:pt>
                <c:pt idx="3744">
                  <c:v>40270</c:v>
                </c:pt>
                <c:pt idx="3745">
                  <c:v>40271</c:v>
                </c:pt>
                <c:pt idx="3746">
                  <c:v>40272</c:v>
                </c:pt>
                <c:pt idx="3747">
                  <c:v>40273</c:v>
                </c:pt>
                <c:pt idx="3748">
                  <c:v>40274</c:v>
                </c:pt>
                <c:pt idx="3749">
                  <c:v>40275</c:v>
                </c:pt>
                <c:pt idx="3750">
                  <c:v>40276</c:v>
                </c:pt>
                <c:pt idx="3751">
                  <c:v>40277</c:v>
                </c:pt>
                <c:pt idx="3752">
                  <c:v>40278</c:v>
                </c:pt>
                <c:pt idx="3753">
                  <c:v>40279</c:v>
                </c:pt>
                <c:pt idx="3754">
                  <c:v>40280</c:v>
                </c:pt>
                <c:pt idx="3755">
                  <c:v>40281</c:v>
                </c:pt>
                <c:pt idx="3756">
                  <c:v>40282</c:v>
                </c:pt>
                <c:pt idx="3757">
                  <c:v>40283</c:v>
                </c:pt>
                <c:pt idx="3758">
                  <c:v>40284</c:v>
                </c:pt>
                <c:pt idx="3759">
                  <c:v>40285</c:v>
                </c:pt>
                <c:pt idx="3760">
                  <c:v>40286</c:v>
                </c:pt>
                <c:pt idx="3761">
                  <c:v>40287</c:v>
                </c:pt>
                <c:pt idx="3762">
                  <c:v>40288</c:v>
                </c:pt>
                <c:pt idx="3763">
                  <c:v>40289</c:v>
                </c:pt>
                <c:pt idx="3764">
                  <c:v>40290</c:v>
                </c:pt>
                <c:pt idx="3765">
                  <c:v>40291</c:v>
                </c:pt>
                <c:pt idx="3766">
                  <c:v>40292</c:v>
                </c:pt>
                <c:pt idx="3767">
                  <c:v>40293</c:v>
                </c:pt>
                <c:pt idx="3768">
                  <c:v>40294</c:v>
                </c:pt>
                <c:pt idx="3769">
                  <c:v>40295</c:v>
                </c:pt>
                <c:pt idx="3770">
                  <c:v>40296</c:v>
                </c:pt>
                <c:pt idx="3771">
                  <c:v>40297</c:v>
                </c:pt>
                <c:pt idx="3772">
                  <c:v>40298</c:v>
                </c:pt>
                <c:pt idx="3773">
                  <c:v>40299</c:v>
                </c:pt>
                <c:pt idx="3774">
                  <c:v>40300</c:v>
                </c:pt>
                <c:pt idx="3775">
                  <c:v>40301</c:v>
                </c:pt>
                <c:pt idx="3776">
                  <c:v>40302</c:v>
                </c:pt>
                <c:pt idx="3777">
                  <c:v>40303</c:v>
                </c:pt>
                <c:pt idx="3778">
                  <c:v>40304</c:v>
                </c:pt>
                <c:pt idx="3779">
                  <c:v>40305</c:v>
                </c:pt>
                <c:pt idx="3780">
                  <c:v>40306</c:v>
                </c:pt>
                <c:pt idx="3781">
                  <c:v>40307</c:v>
                </c:pt>
                <c:pt idx="3782">
                  <c:v>40308</c:v>
                </c:pt>
                <c:pt idx="3783">
                  <c:v>40309</c:v>
                </c:pt>
                <c:pt idx="3784">
                  <c:v>40310</c:v>
                </c:pt>
                <c:pt idx="3785">
                  <c:v>40311</c:v>
                </c:pt>
                <c:pt idx="3786">
                  <c:v>40312</c:v>
                </c:pt>
                <c:pt idx="3787">
                  <c:v>40313</c:v>
                </c:pt>
                <c:pt idx="3788">
                  <c:v>40314</c:v>
                </c:pt>
                <c:pt idx="3789">
                  <c:v>40315</c:v>
                </c:pt>
                <c:pt idx="3790">
                  <c:v>40316</c:v>
                </c:pt>
                <c:pt idx="3791">
                  <c:v>40317</c:v>
                </c:pt>
                <c:pt idx="3792">
                  <c:v>40318</c:v>
                </c:pt>
                <c:pt idx="3793">
                  <c:v>40319</c:v>
                </c:pt>
                <c:pt idx="3794">
                  <c:v>40320</c:v>
                </c:pt>
                <c:pt idx="3795">
                  <c:v>40321</c:v>
                </c:pt>
                <c:pt idx="3796">
                  <c:v>40322</c:v>
                </c:pt>
                <c:pt idx="3797">
                  <c:v>40323</c:v>
                </c:pt>
                <c:pt idx="3798">
                  <c:v>40324</c:v>
                </c:pt>
                <c:pt idx="3799">
                  <c:v>40325</c:v>
                </c:pt>
                <c:pt idx="3800">
                  <c:v>40326</c:v>
                </c:pt>
                <c:pt idx="3801">
                  <c:v>40327</c:v>
                </c:pt>
                <c:pt idx="3802">
                  <c:v>40328</c:v>
                </c:pt>
                <c:pt idx="3803">
                  <c:v>40329</c:v>
                </c:pt>
                <c:pt idx="3804">
                  <c:v>40330</c:v>
                </c:pt>
                <c:pt idx="3805">
                  <c:v>40331</c:v>
                </c:pt>
                <c:pt idx="3806">
                  <c:v>40332</c:v>
                </c:pt>
                <c:pt idx="3807">
                  <c:v>40333</c:v>
                </c:pt>
                <c:pt idx="3808">
                  <c:v>40334</c:v>
                </c:pt>
                <c:pt idx="3809">
                  <c:v>40335</c:v>
                </c:pt>
                <c:pt idx="3810">
                  <c:v>40336</c:v>
                </c:pt>
                <c:pt idx="3811">
                  <c:v>40337</c:v>
                </c:pt>
                <c:pt idx="3812">
                  <c:v>40338</c:v>
                </c:pt>
                <c:pt idx="3813">
                  <c:v>40339</c:v>
                </c:pt>
                <c:pt idx="3814">
                  <c:v>40340</c:v>
                </c:pt>
                <c:pt idx="3815">
                  <c:v>40341</c:v>
                </c:pt>
                <c:pt idx="3816">
                  <c:v>40342</c:v>
                </c:pt>
                <c:pt idx="3817">
                  <c:v>40343</c:v>
                </c:pt>
                <c:pt idx="3818">
                  <c:v>40344</c:v>
                </c:pt>
                <c:pt idx="3819">
                  <c:v>40345</c:v>
                </c:pt>
                <c:pt idx="3820">
                  <c:v>40346</c:v>
                </c:pt>
                <c:pt idx="3821">
                  <c:v>40347</c:v>
                </c:pt>
                <c:pt idx="3822">
                  <c:v>40348</c:v>
                </c:pt>
                <c:pt idx="3823">
                  <c:v>40349</c:v>
                </c:pt>
                <c:pt idx="3824">
                  <c:v>40350</c:v>
                </c:pt>
                <c:pt idx="3825">
                  <c:v>40351</c:v>
                </c:pt>
                <c:pt idx="3826">
                  <c:v>40352</c:v>
                </c:pt>
                <c:pt idx="3827">
                  <c:v>40353</c:v>
                </c:pt>
                <c:pt idx="3828">
                  <c:v>40354</c:v>
                </c:pt>
                <c:pt idx="3829">
                  <c:v>40355</c:v>
                </c:pt>
                <c:pt idx="3830">
                  <c:v>40356</c:v>
                </c:pt>
                <c:pt idx="3831">
                  <c:v>40357</c:v>
                </c:pt>
                <c:pt idx="3832">
                  <c:v>40358</c:v>
                </c:pt>
                <c:pt idx="3833">
                  <c:v>40359</c:v>
                </c:pt>
                <c:pt idx="3834">
                  <c:v>40360</c:v>
                </c:pt>
                <c:pt idx="3835">
                  <c:v>40361</c:v>
                </c:pt>
                <c:pt idx="3836">
                  <c:v>40362</c:v>
                </c:pt>
                <c:pt idx="3837">
                  <c:v>40363</c:v>
                </c:pt>
                <c:pt idx="3838">
                  <c:v>40364</c:v>
                </c:pt>
                <c:pt idx="3839">
                  <c:v>40365</c:v>
                </c:pt>
                <c:pt idx="3840">
                  <c:v>40366</c:v>
                </c:pt>
                <c:pt idx="3841">
                  <c:v>40367</c:v>
                </c:pt>
                <c:pt idx="3842">
                  <c:v>40368</c:v>
                </c:pt>
                <c:pt idx="3843">
                  <c:v>40369</c:v>
                </c:pt>
                <c:pt idx="3844">
                  <c:v>40370</c:v>
                </c:pt>
                <c:pt idx="3845">
                  <c:v>40371</c:v>
                </c:pt>
                <c:pt idx="3846">
                  <c:v>40372</c:v>
                </c:pt>
                <c:pt idx="3847">
                  <c:v>40373</c:v>
                </c:pt>
                <c:pt idx="3848">
                  <c:v>40374</c:v>
                </c:pt>
                <c:pt idx="3849">
                  <c:v>40375</c:v>
                </c:pt>
                <c:pt idx="3850">
                  <c:v>40376</c:v>
                </c:pt>
                <c:pt idx="3851">
                  <c:v>40377</c:v>
                </c:pt>
                <c:pt idx="3852">
                  <c:v>40378</c:v>
                </c:pt>
                <c:pt idx="3853">
                  <c:v>40379</c:v>
                </c:pt>
                <c:pt idx="3854">
                  <c:v>40380</c:v>
                </c:pt>
                <c:pt idx="3855">
                  <c:v>40381</c:v>
                </c:pt>
                <c:pt idx="3856">
                  <c:v>40382</c:v>
                </c:pt>
                <c:pt idx="3857">
                  <c:v>40383</c:v>
                </c:pt>
                <c:pt idx="3858">
                  <c:v>40384</c:v>
                </c:pt>
                <c:pt idx="3859">
                  <c:v>40385</c:v>
                </c:pt>
                <c:pt idx="3860">
                  <c:v>40386</c:v>
                </c:pt>
                <c:pt idx="3861">
                  <c:v>40387</c:v>
                </c:pt>
                <c:pt idx="3862">
                  <c:v>40388</c:v>
                </c:pt>
                <c:pt idx="3863">
                  <c:v>40389</c:v>
                </c:pt>
                <c:pt idx="3864">
                  <c:v>40390</c:v>
                </c:pt>
                <c:pt idx="3865">
                  <c:v>40391</c:v>
                </c:pt>
                <c:pt idx="3866">
                  <c:v>40392</c:v>
                </c:pt>
                <c:pt idx="3867">
                  <c:v>40393</c:v>
                </c:pt>
                <c:pt idx="3868">
                  <c:v>40394</c:v>
                </c:pt>
                <c:pt idx="3869">
                  <c:v>40395</c:v>
                </c:pt>
                <c:pt idx="3870">
                  <c:v>40396</c:v>
                </c:pt>
                <c:pt idx="3871">
                  <c:v>40397</c:v>
                </c:pt>
                <c:pt idx="3872">
                  <c:v>40398</c:v>
                </c:pt>
                <c:pt idx="3873">
                  <c:v>40399</c:v>
                </c:pt>
                <c:pt idx="3874">
                  <c:v>40400</c:v>
                </c:pt>
                <c:pt idx="3875">
                  <c:v>40401</c:v>
                </c:pt>
                <c:pt idx="3876">
                  <c:v>40402</c:v>
                </c:pt>
                <c:pt idx="3877">
                  <c:v>40403</c:v>
                </c:pt>
                <c:pt idx="3878">
                  <c:v>40404</c:v>
                </c:pt>
                <c:pt idx="3879">
                  <c:v>40405</c:v>
                </c:pt>
                <c:pt idx="3880">
                  <c:v>40406</c:v>
                </c:pt>
                <c:pt idx="3881">
                  <c:v>40407</c:v>
                </c:pt>
                <c:pt idx="3882">
                  <c:v>40408</c:v>
                </c:pt>
                <c:pt idx="3883">
                  <c:v>40409</c:v>
                </c:pt>
                <c:pt idx="3884">
                  <c:v>40410</c:v>
                </c:pt>
                <c:pt idx="3885">
                  <c:v>40411</c:v>
                </c:pt>
                <c:pt idx="3886">
                  <c:v>40412</c:v>
                </c:pt>
                <c:pt idx="3887">
                  <c:v>40413</c:v>
                </c:pt>
                <c:pt idx="3888">
                  <c:v>40414</c:v>
                </c:pt>
                <c:pt idx="3889">
                  <c:v>40415</c:v>
                </c:pt>
                <c:pt idx="3890">
                  <c:v>40416</c:v>
                </c:pt>
                <c:pt idx="3891">
                  <c:v>40417</c:v>
                </c:pt>
                <c:pt idx="3892">
                  <c:v>40418</c:v>
                </c:pt>
                <c:pt idx="3893">
                  <c:v>40419</c:v>
                </c:pt>
                <c:pt idx="3894">
                  <c:v>40420</c:v>
                </c:pt>
                <c:pt idx="3895">
                  <c:v>40421</c:v>
                </c:pt>
                <c:pt idx="3896">
                  <c:v>40422</c:v>
                </c:pt>
                <c:pt idx="3897">
                  <c:v>40423</c:v>
                </c:pt>
                <c:pt idx="3898">
                  <c:v>40424</c:v>
                </c:pt>
                <c:pt idx="3899">
                  <c:v>40425</c:v>
                </c:pt>
                <c:pt idx="3900">
                  <c:v>40426</c:v>
                </c:pt>
                <c:pt idx="3901">
                  <c:v>40427</c:v>
                </c:pt>
                <c:pt idx="3902">
                  <c:v>40428</c:v>
                </c:pt>
                <c:pt idx="3903">
                  <c:v>40429</c:v>
                </c:pt>
                <c:pt idx="3904">
                  <c:v>40430</c:v>
                </c:pt>
                <c:pt idx="3905">
                  <c:v>40431</c:v>
                </c:pt>
                <c:pt idx="3906">
                  <c:v>40432</c:v>
                </c:pt>
                <c:pt idx="3907">
                  <c:v>40433</c:v>
                </c:pt>
                <c:pt idx="3908">
                  <c:v>40434</c:v>
                </c:pt>
                <c:pt idx="3909">
                  <c:v>40435</c:v>
                </c:pt>
                <c:pt idx="3910">
                  <c:v>40436</c:v>
                </c:pt>
                <c:pt idx="3911">
                  <c:v>40437</c:v>
                </c:pt>
                <c:pt idx="3912">
                  <c:v>40438</c:v>
                </c:pt>
                <c:pt idx="3913">
                  <c:v>40439</c:v>
                </c:pt>
                <c:pt idx="3914">
                  <c:v>40440</c:v>
                </c:pt>
                <c:pt idx="3915">
                  <c:v>40441</c:v>
                </c:pt>
                <c:pt idx="3916">
                  <c:v>40442</c:v>
                </c:pt>
                <c:pt idx="3917">
                  <c:v>40443</c:v>
                </c:pt>
                <c:pt idx="3918">
                  <c:v>40444</c:v>
                </c:pt>
                <c:pt idx="3919">
                  <c:v>40445</c:v>
                </c:pt>
                <c:pt idx="3920">
                  <c:v>40446</c:v>
                </c:pt>
                <c:pt idx="3921">
                  <c:v>40447</c:v>
                </c:pt>
                <c:pt idx="3922">
                  <c:v>40448</c:v>
                </c:pt>
                <c:pt idx="3923">
                  <c:v>40449</c:v>
                </c:pt>
                <c:pt idx="3924">
                  <c:v>40450</c:v>
                </c:pt>
                <c:pt idx="3925">
                  <c:v>40451</c:v>
                </c:pt>
                <c:pt idx="3926">
                  <c:v>40452</c:v>
                </c:pt>
                <c:pt idx="3927">
                  <c:v>40453</c:v>
                </c:pt>
                <c:pt idx="3928">
                  <c:v>40454</c:v>
                </c:pt>
                <c:pt idx="3929">
                  <c:v>40455</c:v>
                </c:pt>
                <c:pt idx="3930">
                  <c:v>40456</c:v>
                </c:pt>
                <c:pt idx="3931">
                  <c:v>40457</c:v>
                </c:pt>
                <c:pt idx="3932">
                  <c:v>40458</c:v>
                </c:pt>
                <c:pt idx="3933">
                  <c:v>40459</c:v>
                </c:pt>
                <c:pt idx="3934">
                  <c:v>40460</c:v>
                </c:pt>
                <c:pt idx="3935">
                  <c:v>40461</c:v>
                </c:pt>
                <c:pt idx="3936">
                  <c:v>40462</c:v>
                </c:pt>
                <c:pt idx="3937">
                  <c:v>40463</c:v>
                </c:pt>
                <c:pt idx="3938">
                  <c:v>40464</c:v>
                </c:pt>
                <c:pt idx="3939">
                  <c:v>40465</c:v>
                </c:pt>
                <c:pt idx="3940">
                  <c:v>40466</c:v>
                </c:pt>
                <c:pt idx="3941">
                  <c:v>40467</c:v>
                </c:pt>
                <c:pt idx="3942">
                  <c:v>40468</c:v>
                </c:pt>
                <c:pt idx="3943">
                  <c:v>40469</c:v>
                </c:pt>
                <c:pt idx="3944">
                  <c:v>40470</c:v>
                </c:pt>
                <c:pt idx="3945">
                  <c:v>40471</c:v>
                </c:pt>
                <c:pt idx="3946">
                  <c:v>40472</c:v>
                </c:pt>
                <c:pt idx="3947">
                  <c:v>40473</c:v>
                </c:pt>
                <c:pt idx="3948">
                  <c:v>40474</c:v>
                </c:pt>
                <c:pt idx="3949">
                  <c:v>40475</c:v>
                </c:pt>
                <c:pt idx="3950">
                  <c:v>40476</c:v>
                </c:pt>
                <c:pt idx="3951">
                  <c:v>40477</c:v>
                </c:pt>
                <c:pt idx="3952">
                  <c:v>40478</c:v>
                </c:pt>
                <c:pt idx="3953">
                  <c:v>40479</c:v>
                </c:pt>
                <c:pt idx="3954">
                  <c:v>40480</c:v>
                </c:pt>
                <c:pt idx="3955">
                  <c:v>40481</c:v>
                </c:pt>
                <c:pt idx="3956">
                  <c:v>40482</c:v>
                </c:pt>
                <c:pt idx="3957">
                  <c:v>40483</c:v>
                </c:pt>
                <c:pt idx="3958">
                  <c:v>40484</c:v>
                </c:pt>
                <c:pt idx="3959">
                  <c:v>40485</c:v>
                </c:pt>
                <c:pt idx="3960">
                  <c:v>40486</c:v>
                </c:pt>
                <c:pt idx="3961">
                  <c:v>40487</c:v>
                </c:pt>
                <c:pt idx="3962">
                  <c:v>40488</c:v>
                </c:pt>
                <c:pt idx="3963">
                  <c:v>40489</c:v>
                </c:pt>
                <c:pt idx="3964">
                  <c:v>40490</c:v>
                </c:pt>
                <c:pt idx="3965">
                  <c:v>40491</c:v>
                </c:pt>
                <c:pt idx="3966">
                  <c:v>40492</c:v>
                </c:pt>
                <c:pt idx="3967">
                  <c:v>40493</c:v>
                </c:pt>
                <c:pt idx="3968">
                  <c:v>40494</c:v>
                </c:pt>
                <c:pt idx="3969">
                  <c:v>40495</c:v>
                </c:pt>
                <c:pt idx="3970">
                  <c:v>40496</c:v>
                </c:pt>
                <c:pt idx="3971">
                  <c:v>40497</c:v>
                </c:pt>
                <c:pt idx="3972">
                  <c:v>40498</c:v>
                </c:pt>
                <c:pt idx="3973">
                  <c:v>40499</c:v>
                </c:pt>
                <c:pt idx="3974">
                  <c:v>40500</c:v>
                </c:pt>
                <c:pt idx="3975">
                  <c:v>40501</c:v>
                </c:pt>
                <c:pt idx="3976">
                  <c:v>40502</c:v>
                </c:pt>
                <c:pt idx="3977">
                  <c:v>40503</c:v>
                </c:pt>
                <c:pt idx="3978">
                  <c:v>40504</c:v>
                </c:pt>
                <c:pt idx="3979">
                  <c:v>40505</c:v>
                </c:pt>
                <c:pt idx="3980">
                  <c:v>40506</c:v>
                </c:pt>
                <c:pt idx="3981">
                  <c:v>40507</c:v>
                </c:pt>
                <c:pt idx="3982">
                  <c:v>40508</c:v>
                </c:pt>
                <c:pt idx="3983">
                  <c:v>40509</c:v>
                </c:pt>
                <c:pt idx="3984">
                  <c:v>40510</c:v>
                </c:pt>
                <c:pt idx="3985">
                  <c:v>40511</c:v>
                </c:pt>
                <c:pt idx="3986">
                  <c:v>40512</c:v>
                </c:pt>
                <c:pt idx="3987">
                  <c:v>40513</c:v>
                </c:pt>
                <c:pt idx="3988">
                  <c:v>40514</c:v>
                </c:pt>
                <c:pt idx="3989">
                  <c:v>40515</c:v>
                </c:pt>
                <c:pt idx="3990">
                  <c:v>40516</c:v>
                </c:pt>
                <c:pt idx="3991">
                  <c:v>40517</c:v>
                </c:pt>
                <c:pt idx="3992">
                  <c:v>40518</c:v>
                </c:pt>
                <c:pt idx="3993">
                  <c:v>40519</c:v>
                </c:pt>
                <c:pt idx="3994">
                  <c:v>40520</c:v>
                </c:pt>
                <c:pt idx="3995">
                  <c:v>40521</c:v>
                </c:pt>
                <c:pt idx="3996">
                  <c:v>40522</c:v>
                </c:pt>
                <c:pt idx="3997">
                  <c:v>40523</c:v>
                </c:pt>
                <c:pt idx="3998">
                  <c:v>40524</c:v>
                </c:pt>
                <c:pt idx="3999">
                  <c:v>40525</c:v>
                </c:pt>
                <c:pt idx="4000">
                  <c:v>40526</c:v>
                </c:pt>
                <c:pt idx="4001">
                  <c:v>40527</c:v>
                </c:pt>
                <c:pt idx="4002">
                  <c:v>40528</c:v>
                </c:pt>
                <c:pt idx="4003">
                  <c:v>40529</c:v>
                </c:pt>
                <c:pt idx="4004">
                  <c:v>40530</c:v>
                </c:pt>
                <c:pt idx="4005">
                  <c:v>40531</c:v>
                </c:pt>
                <c:pt idx="4006">
                  <c:v>40532</c:v>
                </c:pt>
                <c:pt idx="4007">
                  <c:v>40533</c:v>
                </c:pt>
                <c:pt idx="4008">
                  <c:v>40534</c:v>
                </c:pt>
                <c:pt idx="4009">
                  <c:v>40535</c:v>
                </c:pt>
                <c:pt idx="4010">
                  <c:v>40536</c:v>
                </c:pt>
                <c:pt idx="4011">
                  <c:v>40537</c:v>
                </c:pt>
                <c:pt idx="4012">
                  <c:v>40538</c:v>
                </c:pt>
                <c:pt idx="4013">
                  <c:v>40539</c:v>
                </c:pt>
                <c:pt idx="4014">
                  <c:v>40540</c:v>
                </c:pt>
                <c:pt idx="4015">
                  <c:v>40541</c:v>
                </c:pt>
                <c:pt idx="4016">
                  <c:v>40542</c:v>
                </c:pt>
                <c:pt idx="4017">
                  <c:v>40543</c:v>
                </c:pt>
                <c:pt idx="4018">
                  <c:v>40544</c:v>
                </c:pt>
                <c:pt idx="4019">
                  <c:v>40545</c:v>
                </c:pt>
                <c:pt idx="4020">
                  <c:v>40546</c:v>
                </c:pt>
                <c:pt idx="4021">
                  <c:v>40547</c:v>
                </c:pt>
                <c:pt idx="4022">
                  <c:v>40548</c:v>
                </c:pt>
                <c:pt idx="4023">
                  <c:v>40549</c:v>
                </c:pt>
                <c:pt idx="4024">
                  <c:v>40550</c:v>
                </c:pt>
                <c:pt idx="4025">
                  <c:v>40551</c:v>
                </c:pt>
                <c:pt idx="4026">
                  <c:v>40552</c:v>
                </c:pt>
                <c:pt idx="4027">
                  <c:v>40553</c:v>
                </c:pt>
                <c:pt idx="4028">
                  <c:v>40554</c:v>
                </c:pt>
                <c:pt idx="4029">
                  <c:v>40555</c:v>
                </c:pt>
                <c:pt idx="4030">
                  <c:v>40556</c:v>
                </c:pt>
                <c:pt idx="4031">
                  <c:v>40557</c:v>
                </c:pt>
                <c:pt idx="4032">
                  <c:v>40558</c:v>
                </c:pt>
                <c:pt idx="4033">
                  <c:v>40559</c:v>
                </c:pt>
                <c:pt idx="4034">
                  <c:v>40560</c:v>
                </c:pt>
                <c:pt idx="4035">
                  <c:v>40561</c:v>
                </c:pt>
                <c:pt idx="4036">
                  <c:v>40562</c:v>
                </c:pt>
                <c:pt idx="4037">
                  <c:v>40563</c:v>
                </c:pt>
                <c:pt idx="4038">
                  <c:v>40564</c:v>
                </c:pt>
                <c:pt idx="4039">
                  <c:v>40565</c:v>
                </c:pt>
                <c:pt idx="4040">
                  <c:v>40566</c:v>
                </c:pt>
                <c:pt idx="4041">
                  <c:v>40567</c:v>
                </c:pt>
                <c:pt idx="4042">
                  <c:v>40568</c:v>
                </c:pt>
                <c:pt idx="4043">
                  <c:v>40569</c:v>
                </c:pt>
                <c:pt idx="4044">
                  <c:v>40570</c:v>
                </c:pt>
                <c:pt idx="4045">
                  <c:v>40571</c:v>
                </c:pt>
                <c:pt idx="4046">
                  <c:v>40572</c:v>
                </c:pt>
                <c:pt idx="4047">
                  <c:v>40573</c:v>
                </c:pt>
                <c:pt idx="4048">
                  <c:v>40574</c:v>
                </c:pt>
                <c:pt idx="4049">
                  <c:v>40575</c:v>
                </c:pt>
                <c:pt idx="4050">
                  <c:v>40576</c:v>
                </c:pt>
                <c:pt idx="4051">
                  <c:v>40577</c:v>
                </c:pt>
                <c:pt idx="4052">
                  <c:v>40578</c:v>
                </c:pt>
                <c:pt idx="4053">
                  <c:v>40579</c:v>
                </c:pt>
                <c:pt idx="4054">
                  <c:v>40580</c:v>
                </c:pt>
                <c:pt idx="4055">
                  <c:v>40581</c:v>
                </c:pt>
                <c:pt idx="4056">
                  <c:v>40582</c:v>
                </c:pt>
                <c:pt idx="4057">
                  <c:v>40583</c:v>
                </c:pt>
                <c:pt idx="4058">
                  <c:v>40584</c:v>
                </c:pt>
                <c:pt idx="4059">
                  <c:v>40585</c:v>
                </c:pt>
                <c:pt idx="4060">
                  <c:v>40586</c:v>
                </c:pt>
                <c:pt idx="4061">
                  <c:v>40587</c:v>
                </c:pt>
                <c:pt idx="4062">
                  <c:v>40588</c:v>
                </c:pt>
                <c:pt idx="4063">
                  <c:v>40589</c:v>
                </c:pt>
                <c:pt idx="4064">
                  <c:v>40590</c:v>
                </c:pt>
                <c:pt idx="4065">
                  <c:v>40591</c:v>
                </c:pt>
                <c:pt idx="4066">
                  <c:v>40592</c:v>
                </c:pt>
                <c:pt idx="4067">
                  <c:v>40593</c:v>
                </c:pt>
                <c:pt idx="4068">
                  <c:v>40594</c:v>
                </c:pt>
                <c:pt idx="4069">
                  <c:v>40595</c:v>
                </c:pt>
                <c:pt idx="4070">
                  <c:v>40596</c:v>
                </c:pt>
                <c:pt idx="4071">
                  <c:v>40597</c:v>
                </c:pt>
                <c:pt idx="4072">
                  <c:v>40598</c:v>
                </c:pt>
                <c:pt idx="4073">
                  <c:v>40599</c:v>
                </c:pt>
                <c:pt idx="4074">
                  <c:v>40600</c:v>
                </c:pt>
                <c:pt idx="4075">
                  <c:v>40601</c:v>
                </c:pt>
                <c:pt idx="4076">
                  <c:v>40602</c:v>
                </c:pt>
                <c:pt idx="4077">
                  <c:v>40603</c:v>
                </c:pt>
                <c:pt idx="4078">
                  <c:v>40604</c:v>
                </c:pt>
                <c:pt idx="4079">
                  <c:v>40605</c:v>
                </c:pt>
                <c:pt idx="4080">
                  <c:v>40606</c:v>
                </c:pt>
                <c:pt idx="4081">
                  <c:v>40607</c:v>
                </c:pt>
                <c:pt idx="4082">
                  <c:v>40608</c:v>
                </c:pt>
                <c:pt idx="4083">
                  <c:v>40609</c:v>
                </c:pt>
                <c:pt idx="4084">
                  <c:v>40610</c:v>
                </c:pt>
                <c:pt idx="4085">
                  <c:v>40611</c:v>
                </c:pt>
                <c:pt idx="4086">
                  <c:v>40612</c:v>
                </c:pt>
                <c:pt idx="4087">
                  <c:v>40613</c:v>
                </c:pt>
                <c:pt idx="4088">
                  <c:v>40614</c:v>
                </c:pt>
                <c:pt idx="4089">
                  <c:v>40615</c:v>
                </c:pt>
                <c:pt idx="4090">
                  <c:v>40616</c:v>
                </c:pt>
                <c:pt idx="4091">
                  <c:v>40617</c:v>
                </c:pt>
                <c:pt idx="4092">
                  <c:v>40618</c:v>
                </c:pt>
                <c:pt idx="4093">
                  <c:v>40619</c:v>
                </c:pt>
                <c:pt idx="4094">
                  <c:v>40620</c:v>
                </c:pt>
                <c:pt idx="4095">
                  <c:v>40621</c:v>
                </c:pt>
                <c:pt idx="4096">
                  <c:v>40622</c:v>
                </c:pt>
                <c:pt idx="4097">
                  <c:v>40623</c:v>
                </c:pt>
                <c:pt idx="4098">
                  <c:v>40624</c:v>
                </c:pt>
                <c:pt idx="4099">
                  <c:v>40625</c:v>
                </c:pt>
                <c:pt idx="4100">
                  <c:v>40626</c:v>
                </c:pt>
                <c:pt idx="4101">
                  <c:v>40627</c:v>
                </c:pt>
                <c:pt idx="4102">
                  <c:v>40628</c:v>
                </c:pt>
                <c:pt idx="4103">
                  <c:v>40629</c:v>
                </c:pt>
                <c:pt idx="4104">
                  <c:v>40630</c:v>
                </c:pt>
                <c:pt idx="4105">
                  <c:v>40631</c:v>
                </c:pt>
                <c:pt idx="4106">
                  <c:v>40632</c:v>
                </c:pt>
                <c:pt idx="4107">
                  <c:v>40633</c:v>
                </c:pt>
                <c:pt idx="4108">
                  <c:v>40634</c:v>
                </c:pt>
                <c:pt idx="4109">
                  <c:v>40635</c:v>
                </c:pt>
                <c:pt idx="4110">
                  <c:v>40636</c:v>
                </c:pt>
                <c:pt idx="4111">
                  <c:v>40637</c:v>
                </c:pt>
                <c:pt idx="4112">
                  <c:v>40638</c:v>
                </c:pt>
                <c:pt idx="4113">
                  <c:v>40639</c:v>
                </c:pt>
                <c:pt idx="4114">
                  <c:v>40640</c:v>
                </c:pt>
                <c:pt idx="4115">
                  <c:v>40641</c:v>
                </c:pt>
                <c:pt idx="4116">
                  <c:v>40642</c:v>
                </c:pt>
                <c:pt idx="4117">
                  <c:v>40643</c:v>
                </c:pt>
                <c:pt idx="4118">
                  <c:v>40644</c:v>
                </c:pt>
                <c:pt idx="4119">
                  <c:v>40645</c:v>
                </c:pt>
                <c:pt idx="4120">
                  <c:v>40646</c:v>
                </c:pt>
                <c:pt idx="4121">
                  <c:v>40647</c:v>
                </c:pt>
                <c:pt idx="4122">
                  <c:v>40648</c:v>
                </c:pt>
                <c:pt idx="4123">
                  <c:v>40649</c:v>
                </c:pt>
                <c:pt idx="4124">
                  <c:v>40650</c:v>
                </c:pt>
                <c:pt idx="4125">
                  <c:v>40651</c:v>
                </c:pt>
                <c:pt idx="4126">
                  <c:v>40652</c:v>
                </c:pt>
                <c:pt idx="4127">
                  <c:v>40653</c:v>
                </c:pt>
                <c:pt idx="4128">
                  <c:v>40654</c:v>
                </c:pt>
                <c:pt idx="4129">
                  <c:v>40655</c:v>
                </c:pt>
                <c:pt idx="4130">
                  <c:v>40656</c:v>
                </c:pt>
                <c:pt idx="4131">
                  <c:v>40657</c:v>
                </c:pt>
                <c:pt idx="4132">
                  <c:v>40658</c:v>
                </c:pt>
                <c:pt idx="4133">
                  <c:v>40659</c:v>
                </c:pt>
                <c:pt idx="4134">
                  <c:v>40660</c:v>
                </c:pt>
                <c:pt idx="4135">
                  <c:v>40661</c:v>
                </c:pt>
                <c:pt idx="4136">
                  <c:v>40662</c:v>
                </c:pt>
                <c:pt idx="4137">
                  <c:v>40663</c:v>
                </c:pt>
                <c:pt idx="4138">
                  <c:v>40664</c:v>
                </c:pt>
                <c:pt idx="4139">
                  <c:v>40665</c:v>
                </c:pt>
                <c:pt idx="4140">
                  <c:v>40666</c:v>
                </c:pt>
                <c:pt idx="4141">
                  <c:v>40667</c:v>
                </c:pt>
                <c:pt idx="4142">
                  <c:v>40668</c:v>
                </c:pt>
                <c:pt idx="4143">
                  <c:v>40669</c:v>
                </c:pt>
                <c:pt idx="4144">
                  <c:v>40670</c:v>
                </c:pt>
                <c:pt idx="4145">
                  <c:v>40671</c:v>
                </c:pt>
                <c:pt idx="4146">
                  <c:v>40672</c:v>
                </c:pt>
                <c:pt idx="4147">
                  <c:v>40673</c:v>
                </c:pt>
                <c:pt idx="4148">
                  <c:v>40674</c:v>
                </c:pt>
                <c:pt idx="4149">
                  <c:v>40675</c:v>
                </c:pt>
                <c:pt idx="4150">
                  <c:v>40676</c:v>
                </c:pt>
                <c:pt idx="4151">
                  <c:v>40677</c:v>
                </c:pt>
                <c:pt idx="4152">
                  <c:v>40678</c:v>
                </c:pt>
                <c:pt idx="4153">
                  <c:v>40679</c:v>
                </c:pt>
                <c:pt idx="4154">
                  <c:v>40680</c:v>
                </c:pt>
                <c:pt idx="4155">
                  <c:v>40681</c:v>
                </c:pt>
                <c:pt idx="4156">
                  <c:v>40682</c:v>
                </c:pt>
                <c:pt idx="4157">
                  <c:v>40683</c:v>
                </c:pt>
                <c:pt idx="4158">
                  <c:v>40684</c:v>
                </c:pt>
                <c:pt idx="4159">
                  <c:v>40685</c:v>
                </c:pt>
                <c:pt idx="4160">
                  <c:v>40686</c:v>
                </c:pt>
                <c:pt idx="4161">
                  <c:v>40687</c:v>
                </c:pt>
                <c:pt idx="4162">
                  <c:v>40688</c:v>
                </c:pt>
                <c:pt idx="4163">
                  <c:v>40689</c:v>
                </c:pt>
                <c:pt idx="4164">
                  <c:v>40690</c:v>
                </c:pt>
                <c:pt idx="4165">
                  <c:v>40691</c:v>
                </c:pt>
                <c:pt idx="4166">
                  <c:v>40692</c:v>
                </c:pt>
                <c:pt idx="4167">
                  <c:v>40693</c:v>
                </c:pt>
                <c:pt idx="4168">
                  <c:v>40694</c:v>
                </c:pt>
                <c:pt idx="4169">
                  <c:v>40695</c:v>
                </c:pt>
                <c:pt idx="4170">
                  <c:v>40696</c:v>
                </c:pt>
                <c:pt idx="4171">
                  <c:v>40697</c:v>
                </c:pt>
                <c:pt idx="4172">
                  <c:v>40698</c:v>
                </c:pt>
                <c:pt idx="4173">
                  <c:v>40699</c:v>
                </c:pt>
                <c:pt idx="4174">
                  <c:v>40700</c:v>
                </c:pt>
                <c:pt idx="4175">
                  <c:v>40701</c:v>
                </c:pt>
                <c:pt idx="4176">
                  <c:v>40702</c:v>
                </c:pt>
                <c:pt idx="4177">
                  <c:v>40703</c:v>
                </c:pt>
                <c:pt idx="4178">
                  <c:v>40704</c:v>
                </c:pt>
                <c:pt idx="4179">
                  <c:v>40705</c:v>
                </c:pt>
                <c:pt idx="4180">
                  <c:v>40706</c:v>
                </c:pt>
                <c:pt idx="4181">
                  <c:v>40707</c:v>
                </c:pt>
                <c:pt idx="4182">
                  <c:v>40708</c:v>
                </c:pt>
                <c:pt idx="4183">
                  <c:v>40709</c:v>
                </c:pt>
                <c:pt idx="4184">
                  <c:v>40710</c:v>
                </c:pt>
                <c:pt idx="4185">
                  <c:v>40711</c:v>
                </c:pt>
                <c:pt idx="4186">
                  <c:v>40712</c:v>
                </c:pt>
                <c:pt idx="4187">
                  <c:v>40713</c:v>
                </c:pt>
                <c:pt idx="4188">
                  <c:v>40714</c:v>
                </c:pt>
                <c:pt idx="4189">
                  <c:v>40715</c:v>
                </c:pt>
                <c:pt idx="4190">
                  <c:v>40716</c:v>
                </c:pt>
                <c:pt idx="4191">
                  <c:v>40717</c:v>
                </c:pt>
                <c:pt idx="4192">
                  <c:v>40718</c:v>
                </c:pt>
                <c:pt idx="4193">
                  <c:v>40719</c:v>
                </c:pt>
                <c:pt idx="4194">
                  <c:v>40720</c:v>
                </c:pt>
                <c:pt idx="4195">
                  <c:v>40721</c:v>
                </c:pt>
                <c:pt idx="4196">
                  <c:v>40722</c:v>
                </c:pt>
                <c:pt idx="4197">
                  <c:v>40723</c:v>
                </c:pt>
                <c:pt idx="4198">
                  <c:v>40724</c:v>
                </c:pt>
                <c:pt idx="4199">
                  <c:v>40725</c:v>
                </c:pt>
                <c:pt idx="4200">
                  <c:v>40726</c:v>
                </c:pt>
                <c:pt idx="4201">
                  <c:v>40727</c:v>
                </c:pt>
                <c:pt idx="4202">
                  <c:v>40728</c:v>
                </c:pt>
                <c:pt idx="4203">
                  <c:v>40729</c:v>
                </c:pt>
                <c:pt idx="4204">
                  <c:v>40730</c:v>
                </c:pt>
                <c:pt idx="4205">
                  <c:v>40731</c:v>
                </c:pt>
                <c:pt idx="4206">
                  <c:v>40732</c:v>
                </c:pt>
                <c:pt idx="4207">
                  <c:v>40733</c:v>
                </c:pt>
                <c:pt idx="4208">
                  <c:v>40734</c:v>
                </c:pt>
                <c:pt idx="4209">
                  <c:v>40735</c:v>
                </c:pt>
                <c:pt idx="4210">
                  <c:v>40736</c:v>
                </c:pt>
                <c:pt idx="4211">
                  <c:v>40737</c:v>
                </c:pt>
                <c:pt idx="4212">
                  <c:v>40738</c:v>
                </c:pt>
                <c:pt idx="4213">
                  <c:v>40739</c:v>
                </c:pt>
                <c:pt idx="4214">
                  <c:v>40740</c:v>
                </c:pt>
                <c:pt idx="4215">
                  <c:v>40741</c:v>
                </c:pt>
                <c:pt idx="4216">
                  <c:v>40742</c:v>
                </c:pt>
                <c:pt idx="4217">
                  <c:v>40743</c:v>
                </c:pt>
                <c:pt idx="4218">
                  <c:v>40744</c:v>
                </c:pt>
                <c:pt idx="4219">
                  <c:v>40745</c:v>
                </c:pt>
                <c:pt idx="4220">
                  <c:v>40746</c:v>
                </c:pt>
                <c:pt idx="4221">
                  <c:v>40747</c:v>
                </c:pt>
                <c:pt idx="4222">
                  <c:v>40748</c:v>
                </c:pt>
                <c:pt idx="4223">
                  <c:v>40749</c:v>
                </c:pt>
                <c:pt idx="4224">
                  <c:v>40750</c:v>
                </c:pt>
                <c:pt idx="4225">
                  <c:v>40751</c:v>
                </c:pt>
                <c:pt idx="4226">
                  <c:v>40752</c:v>
                </c:pt>
                <c:pt idx="4227">
                  <c:v>40753</c:v>
                </c:pt>
                <c:pt idx="4228">
                  <c:v>40754</c:v>
                </c:pt>
                <c:pt idx="4229">
                  <c:v>40755</c:v>
                </c:pt>
                <c:pt idx="4230">
                  <c:v>40756</c:v>
                </c:pt>
                <c:pt idx="4231">
                  <c:v>40757</c:v>
                </c:pt>
                <c:pt idx="4232">
                  <c:v>40758</c:v>
                </c:pt>
                <c:pt idx="4233">
                  <c:v>40759</c:v>
                </c:pt>
                <c:pt idx="4234">
                  <c:v>40760</c:v>
                </c:pt>
                <c:pt idx="4235">
                  <c:v>40761</c:v>
                </c:pt>
                <c:pt idx="4236">
                  <c:v>40762</c:v>
                </c:pt>
                <c:pt idx="4237">
                  <c:v>40763</c:v>
                </c:pt>
                <c:pt idx="4238">
                  <c:v>40764</c:v>
                </c:pt>
                <c:pt idx="4239">
                  <c:v>40765</c:v>
                </c:pt>
                <c:pt idx="4240">
                  <c:v>40766</c:v>
                </c:pt>
                <c:pt idx="4241">
                  <c:v>40767</c:v>
                </c:pt>
                <c:pt idx="4242">
                  <c:v>40768</c:v>
                </c:pt>
                <c:pt idx="4243">
                  <c:v>40769</c:v>
                </c:pt>
                <c:pt idx="4244">
                  <c:v>40770</c:v>
                </c:pt>
                <c:pt idx="4245">
                  <c:v>40771</c:v>
                </c:pt>
                <c:pt idx="4246">
                  <c:v>40772</c:v>
                </c:pt>
                <c:pt idx="4247">
                  <c:v>40773</c:v>
                </c:pt>
                <c:pt idx="4248">
                  <c:v>40774</c:v>
                </c:pt>
                <c:pt idx="4249">
                  <c:v>40775</c:v>
                </c:pt>
                <c:pt idx="4250">
                  <c:v>40776</c:v>
                </c:pt>
                <c:pt idx="4251">
                  <c:v>40777</c:v>
                </c:pt>
                <c:pt idx="4252">
                  <c:v>40778</c:v>
                </c:pt>
                <c:pt idx="4253">
                  <c:v>40779</c:v>
                </c:pt>
                <c:pt idx="4254">
                  <c:v>40780</c:v>
                </c:pt>
                <c:pt idx="4255">
                  <c:v>40781</c:v>
                </c:pt>
                <c:pt idx="4256">
                  <c:v>40782</c:v>
                </c:pt>
                <c:pt idx="4257">
                  <c:v>40783</c:v>
                </c:pt>
                <c:pt idx="4258">
                  <c:v>40784</c:v>
                </c:pt>
                <c:pt idx="4259">
                  <c:v>40785</c:v>
                </c:pt>
                <c:pt idx="4260">
                  <c:v>40786</c:v>
                </c:pt>
                <c:pt idx="4261">
                  <c:v>40787</c:v>
                </c:pt>
                <c:pt idx="4262">
                  <c:v>40788</c:v>
                </c:pt>
                <c:pt idx="4263">
                  <c:v>40789</c:v>
                </c:pt>
                <c:pt idx="4264">
                  <c:v>40790</c:v>
                </c:pt>
                <c:pt idx="4265">
                  <c:v>40791</c:v>
                </c:pt>
                <c:pt idx="4266">
                  <c:v>40792</c:v>
                </c:pt>
                <c:pt idx="4267">
                  <c:v>40793</c:v>
                </c:pt>
                <c:pt idx="4268">
                  <c:v>40794</c:v>
                </c:pt>
                <c:pt idx="4269">
                  <c:v>40795</c:v>
                </c:pt>
                <c:pt idx="4270">
                  <c:v>40796</c:v>
                </c:pt>
                <c:pt idx="4271">
                  <c:v>40797</c:v>
                </c:pt>
                <c:pt idx="4272">
                  <c:v>40798</c:v>
                </c:pt>
                <c:pt idx="4273">
                  <c:v>40799</c:v>
                </c:pt>
                <c:pt idx="4274">
                  <c:v>40800</c:v>
                </c:pt>
                <c:pt idx="4275">
                  <c:v>40801</c:v>
                </c:pt>
                <c:pt idx="4276">
                  <c:v>40802</c:v>
                </c:pt>
                <c:pt idx="4277">
                  <c:v>40803</c:v>
                </c:pt>
                <c:pt idx="4278">
                  <c:v>40804</c:v>
                </c:pt>
                <c:pt idx="4279">
                  <c:v>40805</c:v>
                </c:pt>
                <c:pt idx="4280">
                  <c:v>40806</c:v>
                </c:pt>
                <c:pt idx="4281">
                  <c:v>40807</c:v>
                </c:pt>
                <c:pt idx="4282">
                  <c:v>40808</c:v>
                </c:pt>
                <c:pt idx="4283">
                  <c:v>40809</c:v>
                </c:pt>
                <c:pt idx="4284">
                  <c:v>40810</c:v>
                </c:pt>
                <c:pt idx="4285">
                  <c:v>40811</c:v>
                </c:pt>
                <c:pt idx="4286">
                  <c:v>40812</c:v>
                </c:pt>
                <c:pt idx="4287">
                  <c:v>40813</c:v>
                </c:pt>
                <c:pt idx="4288">
                  <c:v>40814</c:v>
                </c:pt>
                <c:pt idx="4289">
                  <c:v>40815</c:v>
                </c:pt>
                <c:pt idx="4290">
                  <c:v>40816</c:v>
                </c:pt>
                <c:pt idx="4291">
                  <c:v>40817</c:v>
                </c:pt>
                <c:pt idx="4292">
                  <c:v>40818</c:v>
                </c:pt>
                <c:pt idx="4293">
                  <c:v>40819</c:v>
                </c:pt>
                <c:pt idx="4294">
                  <c:v>40820</c:v>
                </c:pt>
                <c:pt idx="4295">
                  <c:v>40821</c:v>
                </c:pt>
                <c:pt idx="4296">
                  <c:v>40822</c:v>
                </c:pt>
                <c:pt idx="4297">
                  <c:v>40823</c:v>
                </c:pt>
                <c:pt idx="4298">
                  <c:v>40824</c:v>
                </c:pt>
                <c:pt idx="4299">
                  <c:v>40825</c:v>
                </c:pt>
                <c:pt idx="4300">
                  <c:v>40826</c:v>
                </c:pt>
                <c:pt idx="4301">
                  <c:v>40827</c:v>
                </c:pt>
                <c:pt idx="4302">
                  <c:v>40828</c:v>
                </c:pt>
                <c:pt idx="4303">
                  <c:v>40829</c:v>
                </c:pt>
                <c:pt idx="4304">
                  <c:v>40830</c:v>
                </c:pt>
                <c:pt idx="4305">
                  <c:v>40831</c:v>
                </c:pt>
                <c:pt idx="4306">
                  <c:v>40832</c:v>
                </c:pt>
                <c:pt idx="4307">
                  <c:v>40833</c:v>
                </c:pt>
                <c:pt idx="4308">
                  <c:v>40834</c:v>
                </c:pt>
                <c:pt idx="4309">
                  <c:v>40835</c:v>
                </c:pt>
                <c:pt idx="4310">
                  <c:v>40836</c:v>
                </c:pt>
                <c:pt idx="4311">
                  <c:v>40837</c:v>
                </c:pt>
                <c:pt idx="4312">
                  <c:v>40838</c:v>
                </c:pt>
                <c:pt idx="4313">
                  <c:v>40839</c:v>
                </c:pt>
                <c:pt idx="4314">
                  <c:v>40840</c:v>
                </c:pt>
                <c:pt idx="4315">
                  <c:v>40841</c:v>
                </c:pt>
                <c:pt idx="4316">
                  <c:v>40842</c:v>
                </c:pt>
                <c:pt idx="4317">
                  <c:v>40843</c:v>
                </c:pt>
                <c:pt idx="4318">
                  <c:v>40844</c:v>
                </c:pt>
                <c:pt idx="4319">
                  <c:v>40845</c:v>
                </c:pt>
                <c:pt idx="4320">
                  <c:v>40846</c:v>
                </c:pt>
                <c:pt idx="4321">
                  <c:v>40847</c:v>
                </c:pt>
                <c:pt idx="4322">
                  <c:v>40848</c:v>
                </c:pt>
                <c:pt idx="4323">
                  <c:v>40849</c:v>
                </c:pt>
                <c:pt idx="4324">
                  <c:v>40850</c:v>
                </c:pt>
                <c:pt idx="4325">
                  <c:v>40851</c:v>
                </c:pt>
                <c:pt idx="4326">
                  <c:v>40852</c:v>
                </c:pt>
                <c:pt idx="4327">
                  <c:v>40853</c:v>
                </c:pt>
                <c:pt idx="4328">
                  <c:v>40854</c:v>
                </c:pt>
                <c:pt idx="4329">
                  <c:v>40855</c:v>
                </c:pt>
                <c:pt idx="4330">
                  <c:v>40856</c:v>
                </c:pt>
                <c:pt idx="4331">
                  <c:v>40857</c:v>
                </c:pt>
                <c:pt idx="4332">
                  <c:v>40858</c:v>
                </c:pt>
                <c:pt idx="4333">
                  <c:v>40859</c:v>
                </c:pt>
                <c:pt idx="4334">
                  <c:v>40860</c:v>
                </c:pt>
                <c:pt idx="4335">
                  <c:v>40861</c:v>
                </c:pt>
                <c:pt idx="4336">
                  <c:v>40862</c:v>
                </c:pt>
                <c:pt idx="4337">
                  <c:v>40863</c:v>
                </c:pt>
                <c:pt idx="4338">
                  <c:v>40864</c:v>
                </c:pt>
                <c:pt idx="4339">
                  <c:v>40865</c:v>
                </c:pt>
                <c:pt idx="4340">
                  <c:v>40866</c:v>
                </c:pt>
                <c:pt idx="4341">
                  <c:v>40867</c:v>
                </c:pt>
                <c:pt idx="4342">
                  <c:v>40868</c:v>
                </c:pt>
                <c:pt idx="4343">
                  <c:v>40869</c:v>
                </c:pt>
                <c:pt idx="4344">
                  <c:v>40870</c:v>
                </c:pt>
                <c:pt idx="4345">
                  <c:v>40871</c:v>
                </c:pt>
                <c:pt idx="4346">
                  <c:v>40872</c:v>
                </c:pt>
                <c:pt idx="4347">
                  <c:v>40873</c:v>
                </c:pt>
                <c:pt idx="4348">
                  <c:v>40874</c:v>
                </c:pt>
                <c:pt idx="4349">
                  <c:v>40875</c:v>
                </c:pt>
                <c:pt idx="4350">
                  <c:v>40876</c:v>
                </c:pt>
                <c:pt idx="4351">
                  <c:v>40877</c:v>
                </c:pt>
                <c:pt idx="4352">
                  <c:v>40878</c:v>
                </c:pt>
                <c:pt idx="4353">
                  <c:v>40879</c:v>
                </c:pt>
                <c:pt idx="4354">
                  <c:v>40880</c:v>
                </c:pt>
                <c:pt idx="4355">
                  <c:v>40881</c:v>
                </c:pt>
                <c:pt idx="4356">
                  <c:v>40882</c:v>
                </c:pt>
                <c:pt idx="4357">
                  <c:v>40883</c:v>
                </c:pt>
                <c:pt idx="4358">
                  <c:v>40884</c:v>
                </c:pt>
                <c:pt idx="4359">
                  <c:v>40885</c:v>
                </c:pt>
                <c:pt idx="4360">
                  <c:v>40886</c:v>
                </c:pt>
                <c:pt idx="4361">
                  <c:v>40887</c:v>
                </c:pt>
                <c:pt idx="4362">
                  <c:v>40888</c:v>
                </c:pt>
                <c:pt idx="4363">
                  <c:v>40889</c:v>
                </c:pt>
                <c:pt idx="4364">
                  <c:v>40890</c:v>
                </c:pt>
                <c:pt idx="4365">
                  <c:v>40891</c:v>
                </c:pt>
                <c:pt idx="4366">
                  <c:v>40892</c:v>
                </c:pt>
                <c:pt idx="4367">
                  <c:v>40893</c:v>
                </c:pt>
                <c:pt idx="4368">
                  <c:v>40894</c:v>
                </c:pt>
                <c:pt idx="4369">
                  <c:v>40895</c:v>
                </c:pt>
                <c:pt idx="4370">
                  <c:v>40896</c:v>
                </c:pt>
                <c:pt idx="4371">
                  <c:v>40897</c:v>
                </c:pt>
                <c:pt idx="4372">
                  <c:v>40898</c:v>
                </c:pt>
                <c:pt idx="4373">
                  <c:v>40899</c:v>
                </c:pt>
                <c:pt idx="4374">
                  <c:v>40900</c:v>
                </c:pt>
                <c:pt idx="4375">
                  <c:v>40901</c:v>
                </c:pt>
                <c:pt idx="4376">
                  <c:v>40902</c:v>
                </c:pt>
                <c:pt idx="4377">
                  <c:v>40903</c:v>
                </c:pt>
                <c:pt idx="4378">
                  <c:v>40904</c:v>
                </c:pt>
                <c:pt idx="4379">
                  <c:v>40905</c:v>
                </c:pt>
                <c:pt idx="4380">
                  <c:v>40906</c:v>
                </c:pt>
                <c:pt idx="4381">
                  <c:v>40907</c:v>
                </c:pt>
                <c:pt idx="4382">
                  <c:v>40908</c:v>
                </c:pt>
                <c:pt idx="4383">
                  <c:v>40909</c:v>
                </c:pt>
                <c:pt idx="4384">
                  <c:v>40910</c:v>
                </c:pt>
                <c:pt idx="4385">
                  <c:v>40911</c:v>
                </c:pt>
                <c:pt idx="4386">
                  <c:v>40912</c:v>
                </c:pt>
                <c:pt idx="4387">
                  <c:v>40913</c:v>
                </c:pt>
                <c:pt idx="4388">
                  <c:v>40914</c:v>
                </c:pt>
                <c:pt idx="4389">
                  <c:v>40915</c:v>
                </c:pt>
                <c:pt idx="4390">
                  <c:v>40916</c:v>
                </c:pt>
                <c:pt idx="4391">
                  <c:v>40917</c:v>
                </c:pt>
                <c:pt idx="4392">
                  <c:v>40918</c:v>
                </c:pt>
                <c:pt idx="4393">
                  <c:v>40919</c:v>
                </c:pt>
                <c:pt idx="4394">
                  <c:v>40920</c:v>
                </c:pt>
                <c:pt idx="4395">
                  <c:v>40921</c:v>
                </c:pt>
                <c:pt idx="4396">
                  <c:v>40922</c:v>
                </c:pt>
                <c:pt idx="4397">
                  <c:v>40923</c:v>
                </c:pt>
                <c:pt idx="4398">
                  <c:v>40924</c:v>
                </c:pt>
                <c:pt idx="4399">
                  <c:v>40925</c:v>
                </c:pt>
                <c:pt idx="4400">
                  <c:v>40926</c:v>
                </c:pt>
                <c:pt idx="4401">
                  <c:v>40927</c:v>
                </c:pt>
                <c:pt idx="4402">
                  <c:v>40928</c:v>
                </c:pt>
                <c:pt idx="4403">
                  <c:v>40929</c:v>
                </c:pt>
                <c:pt idx="4404">
                  <c:v>40930</c:v>
                </c:pt>
                <c:pt idx="4405">
                  <c:v>40931</c:v>
                </c:pt>
                <c:pt idx="4406">
                  <c:v>40932</c:v>
                </c:pt>
                <c:pt idx="4407">
                  <c:v>40933</c:v>
                </c:pt>
                <c:pt idx="4408">
                  <c:v>40934</c:v>
                </c:pt>
                <c:pt idx="4409">
                  <c:v>40935</c:v>
                </c:pt>
                <c:pt idx="4410">
                  <c:v>40936</c:v>
                </c:pt>
                <c:pt idx="4411">
                  <c:v>40937</c:v>
                </c:pt>
                <c:pt idx="4412">
                  <c:v>40938</c:v>
                </c:pt>
                <c:pt idx="4413">
                  <c:v>40939</c:v>
                </c:pt>
                <c:pt idx="4414">
                  <c:v>40940</c:v>
                </c:pt>
                <c:pt idx="4415">
                  <c:v>40941</c:v>
                </c:pt>
                <c:pt idx="4416">
                  <c:v>40942</c:v>
                </c:pt>
                <c:pt idx="4417">
                  <c:v>40943</c:v>
                </c:pt>
                <c:pt idx="4418">
                  <c:v>40944</c:v>
                </c:pt>
                <c:pt idx="4419">
                  <c:v>40945</c:v>
                </c:pt>
                <c:pt idx="4420">
                  <c:v>40946</c:v>
                </c:pt>
                <c:pt idx="4421">
                  <c:v>40947</c:v>
                </c:pt>
                <c:pt idx="4422">
                  <c:v>40948</c:v>
                </c:pt>
                <c:pt idx="4423">
                  <c:v>40949</c:v>
                </c:pt>
                <c:pt idx="4424">
                  <c:v>40950</c:v>
                </c:pt>
                <c:pt idx="4425">
                  <c:v>40951</c:v>
                </c:pt>
                <c:pt idx="4426">
                  <c:v>40952</c:v>
                </c:pt>
                <c:pt idx="4427">
                  <c:v>40953</c:v>
                </c:pt>
                <c:pt idx="4428">
                  <c:v>40954</c:v>
                </c:pt>
                <c:pt idx="4429">
                  <c:v>40955</c:v>
                </c:pt>
                <c:pt idx="4430">
                  <c:v>40956</c:v>
                </c:pt>
                <c:pt idx="4431">
                  <c:v>40957</c:v>
                </c:pt>
                <c:pt idx="4432">
                  <c:v>40958</c:v>
                </c:pt>
                <c:pt idx="4433">
                  <c:v>40959</c:v>
                </c:pt>
                <c:pt idx="4434">
                  <c:v>40960</c:v>
                </c:pt>
                <c:pt idx="4435">
                  <c:v>40961</c:v>
                </c:pt>
                <c:pt idx="4436">
                  <c:v>40962</c:v>
                </c:pt>
                <c:pt idx="4437">
                  <c:v>40963</c:v>
                </c:pt>
                <c:pt idx="4438">
                  <c:v>40964</c:v>
                </c:pt>
                <c:pt idx="4439">
                  <c:v>40965</c:v>
                </c:pt>
                <c:pt idx="4440">
                  <c:v>40966</c:v>
                </c:pt>
                <c:pt idx="4441">
                  <c:v>40967</c:v>
                </c:pt>
                <c:pt idx="4442">
                  <c:v>40968</c:v>
                </c:pt>
                <c:pt idx="4443">
                  <c:v>40969</c:v>
                </c:pt>
                <c:pt idx="4444">
                  <c:v>40970</c:v>
                </c:pt>
                <c:pt idx="4445">
                  <c:v>40971</c:v>
                </c:pt>
                <c:pt idx="4446">
                  <c:v>40972</c:v>
                </c:pt>
                <c:pt idx="4447">
                  <c:v>40973</c:v>
                </c:pt>
                <c:pt idx="4448">
                  <c:v>40974</c:v>
                </c:pt>
                <c:pt idx="4449">
                  <c:v>40975</c:v>
                </c:pt>
                <c:pt idx="4450">
                  <c:v>40976</c:v>
                </c:pt>
                <c:pt idx="4451">
                  <c:v>40977</c:v>
                </c:pt>
                <c:pt idx="4452">
                  <c:v>40978</c:v>
                </c:pt>
                <c:pt idx="4453">
                  <c:v>40979</c:v>
                </c:pt>
                <c:pt idx="4454">
                  <c:v>40980</c:v>
                </c:pt>
                <c:pt idx="4455">
                  <c:v>40981</c:v>
                </c:pt>
                <c:pt idx="4456">
                  <c:v>40982</c:v>
                </c:pt>
                <c:pt idx="4457">
                  <c:v>40983</c:v>
                </c:pt>
                <c:pt idx="4458">
                  <c:v>40984</c:v>
                </c:pt>
                <c:pt idx="4459">
                  <c:v>40985</c:v>
                </c:pt>
                <c:pt idx="4460">
                  <c:v>40986</c:v>
                </c:pt>
                <c:pt idx="4461">
                  <c:v>40987</c:v>
                </c:pt>
                <c:pt idx="4462">
                  <c:v>40988</c:v>
                </c:pt>
                <c:pt idx="4463">
                  <c:v>40989</c:v>
                </c:pt>
                <c:pt idx="4464">
                  <c:v>40990</c:v>
                </c:pt>
                <c:pt idx="4465">
                  <c:v>40991</c:v>
                </c:pt>
                <c:pt idx="4466">
                  <c:v>40992</c:v>
                </c:pt>
                <c:pt idx="4467">
                  <c:v>40993</c:v>
                </c:pt>
                <c:pt idx="4468">
                  <c:v>40994</c:v>
                </c:pt>
                <c:pt idx="4469">
                  <c:v>40995</c:v>
                </c:pt>
                <c:pt idx="4470">
                  <c:v>40996</c:v>
                </c:pt>
                <c:pt idx="4471">
                  <c:v>40997</c:v>
                </c:pt>
                <c:pt idx="4472">
                  <c:v>40998</c:v>
                </c:pt>
                <c:pt idx="4473">
                  <c:v>40999</c:v>
                </c:pt>
                <c:pt idx="4474">
                  <c:v>41000</c:v>
                </c:pt>
                <c:pt idx="4475">
                  <c:v>41001</c:v>
                </c:pt>
                <c:pt idx="4476">
                  <c:v>41002</c:v>
                </c:pt>
                <c:pt idx="4477">
                  <c:v>41003</c:v>
                </c:pt>
                <c:pt idx="4478">
                  <c:v>41004</c:v>
                </c:pt>
                <c:pt idx="4479">
                  <c:v>41005</c:v>
                </c:pt>
                <c:pt idx="4480">
                  <c:v>41006</c:v>
                </c:pt>
                <c:pt idx="4481">
                  <c:v>41007</c:v>
                </c:pt>
                <c:pt idx="4482">
                  <c:v>41008</c:v>
                </c:pt>
                <c:pt idx="4483">
                  <c:v>41009</c:v>
                </c:pt>
                <c:pt idx="4484">
                  <c:v>41010</c:v>
                </c:pt>
                <c:pt idx="4485">
                  <c:v>41011</c:v>
                </c:pt>
                <c:pt idx="4486">
                  <c:v>41012</c:v>
                </c:pt>
                <c:pt idx="4487">
                  <c:v>41013</c:v>
                </c:pt>
                <c:pt idx="4488">
                  <c:v>41014</c:v>
                </c:pt>
                <c:pt idx="4489">
                  <c:v>41015</c:v>
                </c:pt>
                <c:pt idx="4490">
                  <c:v>41016</c:v>
                </c:pt>
                <c:pt idx="4491">
                  <c:v>41017</c:v>
                </c:pt>
                <c:pt idx="4492">
                  <c:v>41018</c:v>
                </c:pt>
                <c:pt idx="4493">
                  <c:v>41019</c:v>
                </c:pt>
                <c:pt idx="4494">
                  <c:v>41020</c:v>
                </c:pt>
                <c:pt idx="4495">
                  <c:v>41021</c:v>
                </c:pt>
                <c:pt idx="4496">
                  <c:v>41022</c:v>
                </c:pt>
                <c:pt idx="4497">
                  <c:v>41023</c:v>
                </c:pt>
                <c:pt idx="4498">
                  <c:v>41024</c:v>
                </c:pt>
                <c:pt idx="4499">
                  <c:v>41025</c:v>
                </c:pt>
                <c:pt idx="4500">
                  <c:v>41026</c:v>
                </c:pt>
                <c:pt idx="4501">
                  <c:v>41027</c:v>
                </c:pt>
                <c:pt idx="4502">
                  <c:v>41028</c:v>
                </c:pt>
                <c:pt idx="4503">
                  <c:v>41029</c:v>
                </c:pt>
                <c:pt idx="4504">
                  <c:v>41030</c:v>
                </c:pt>
                <c:pt idx="4505">
                  <c:v>41031</c:v>
                </c:pt>
                <c:pt idx="4506">
                  <c:v>41032</c:v>
                </c:pt>
                <c:pt idx="4507">
                  <c:v>41033</c:v>
                </c:pt>
                <c:pt idx="4508">
                  <c:v>41034</c:v>
                </c:pt>
                <c:pt idx="4509">
                  <c:v>41035</c:v>
                </c:pt>
                <c:pt idx="4510">
                  <c:v>41036</c:v>
                </c:pt>
                <c:pt idx="4511">
                  <c:v>41037</c:v>
                </c:pt>
                <c:pt idx="4512">
                  <c:v>41038</c:v>
                </c:pt>
                <c:pt idx="4513">
                  <c:v>41039</c:v>
                </c:pt>
                <c:pt idx="4514">
                  <c:v>41040</c:v>
                </c:pt>
                <c:pt idx="4515">
                  <c:v>41041</c:v>
                </c:pt>
                <c:pt idx="4516">
                  <c:v>41042</c:v>
                </c:pt>
                <c:pt idx="4517">
                  <c:v>41043</c:v>
                </c:pt>
                <c:pt idx="4518">
                  <c:v>41044</c:v>
                </c:pt>
                <c:pt idx="4519">
                  <c:v>41045</c:v>
                </c:pt>
                <c:pt idx="4520">
                  <c:v>41046</c:v>
                </c:pt>
                <c:pt idx="4521">
                  <c:v>41047</c:v>
                </c:pt>
                <c:pt idx="4522">
                  <c:v>41048</c:v>
                </c:pt>
                <c:pt idx="4523">
                  <c:v>41049</c:v>
                </c:pt>
                <c:pt idx="4524">
                  <c:v>41050</c:v>
                </c:pt>
                <c:pt idx="4525">
                  <c:v>41051</c:v>
                </c:pt>
                <c:pt idx="4526">
                  <c:v>41052</c:v>
                </c:pt>
                <c:pt idx="4527">
                  <c:v>41053</c:v>
                </c:pt>
                <c:pt idx="4528">
                  <c:v>41054</c:v>
                </c:pt>
                <c:pt idx="4529">
                  <c:v>41055</c:v>
                </c:pt>
                <c:pt idx="4530">
                  <c:v>41056</c:v>
                </c:pt>
                <c:pt idx="4531">
                  <c:v>41057</c:v>
                </c:pt>
                <c:pt idx="4532">
                  <c:v>41058</c:v>
                </c:pt>
                <c:pt idx="4533">
                  <c:v>41059</c:v>
                </c:pt>
                <c:pt idx="4534">
                  <c:v>41060</c:v>
                </c:pt>
                <c:pt idx="4535">
                  <c:v>41061</c:v>
                </c:pt>
                <c:pt idx="4536">
                  <c:v>41062</c:v>
                </c:pt>
                <c:pt idx="4537">
                  <c:v>41063</c:v>
                </c:pt>
                <c:pt idx="4538">
                  <c:v>41064</c:v>
                </c:pt>
                <c:pt idx="4539">
                  <c:v>41065</c:v>
                </c:pt>
                <c:pt idx="4540">
                  <c:v>41066</c:v>
                </c:pt>
                <c:pt idx="4541">
                  <c:v>41067</c:v>
                </c:pt>
                <c:pt idx="4542">
                  <c:v>41068</c:v>
                </c:pt>
                <c:pt idx="4543">
                  <c:v>41069</c:v>
                </c:pt>
                <c:pt idx="4544">
                  <c:v>41070</c:v>
                </c:pt>
                <c:pt idx="4545">
                  <c:v>41071</c:v>
                </c:pt>
                <c:pt idx="4546">
                  <c:v>41072</c:v>
                </c:pt>
                <c:pt idx="4547">
                  <c:v>41073</c:v>
                </c:pt>
                <c:pt idx="4548">
                  <c:v>41074</c:v>
                </c:pt>
                <c:pt idx="4549">
                  <c:v>41075</c:v>
                </c:pt>
                <c:pt idx="4550">
                  <c:v>41076</c:v>
                </c:pt>
                <c:pt idx="4551">
                  <c:v>41077</c:v>
                </c:pt>
                <c:pt idx="4552">
                  <c:v>41078</c:v>
                </c:pt>
                <c:pt idx="4553">
                  <c:v>41079</c:v>
                </c:pt>
                <c:pt idx="4554">
                  <c:v>41080</c:v>
                </c:pt>
                <c:pt idx="4555">
                  <c:v>41081</c:v>
                </c:pt>
                <c:pt idx="4556">
                  <c:v>41082</c:v>
                </c:pt>
                <c:pt idx="4557">
                  <c:v>41083</c:v>
                </c:pt>
                <c:pt idx="4558">
                  <c:v>41084</c:v>
                </c:pt>
                <c:pt idx="4559">
                  <c:v>41085</c:v>
                </c:pt>
                <c:pt idx="4560">
                  <c:v>41086</c:v>
                </c:pt>
                <c:pt idx="4561">
                  <c:v>41087</c:v>
                </c:pt>
                <c:pt idx="4562">
                  <c:v>41088</c:v>
                </c:pt>
                <c:pt idx="4563">
                  <c:v>41089</c:v>
                </c:pt>
                <c:pt idx="4564">
                  <c:v>41090</c:v>
                </c:pt>
                <c:pt idx="4565">
                  <c:v>41091</c:v>
                </c:pt>
                <c:pt idx="4566">
                  <c:v>41092</c:v>
                </c:pt>
                <c:pt idx="4567">
                  <c:v>41093</c:v>
                </c:pt>
                <c:pt idx="4568">
                  <c:v>41094</c:v>
                </c:pt>
                <c:pt idx="4569">
                  <c:v>41095</c:v>
                </c:pt>
                <c:pt idx="4570">
                  <c:v>41096</c:v>
                </c:pt>
                <c:pt idx="4571">
                  <c:v>41097</c:v>
                </c:pt>
                <c:pt idx="4572">
                  <c:v>41098</c:v>
                </c:pt>
                <c:pt idx="4573">
                  <c:v>41099</c:v>
                </c:pt>
                <c:pt idx="4574">
                  <c:v>41100</c:v>
                </c:pt>
                <c:pt idx="4575">
                  <c:v>41101</c:v>
                </c:pt>
                <c:pt idx="4576">
                  <c:v>41102</c:v>
                </c:pt>
                <c:pt idx="4577">
                  <c:v>41103</c:v>
                </c:pt>
                <c:pt idx="4578">
                  <c:v>41104</c:v>
                </c:pt>
                <c:pt idx="4579">
                  <c:v>41105</c:v>
                </c:pt>
                <c:pt idx="4580">
                  <c:v>41106</c:v>
                </c:pt>
                <c:pt idx="4581">
                  <c:v>41107</c:v>
                </c:pt>
                <c:pt idx="4582">
                  <c:v>41108</c:v>
                </c:pt>
                <c:pt idx="4583">
                  <c:v>41109</c:v>
                </c:pt>
                <c:pt idx="4584">
                  <c:v>41110</c:v>
                </c:pt>
                <c:pt idx="4585">
                  <c:v>41111</c:v>
                </c:pt>
                <c:pt idx="4586">
                  <c:v>41112</c:v>
                </c:pt>
                <c:pt idx="4587">
                  <c:v>41113</c:v>
                </c:pt>
                <c:pt idx="4588">
                  <c:v>41114</c:v>
                </c:pt>
                <c:pt idx="4589">
                  <c:v>41115</c:v>
                </c:pt>
                <c:pt idx="4590">
                  <c:v>41116</c:v>
                </c:pt>
                <c:pt idx="4591">
                  <c:v>41117</c:v>
                </c:pt>
                <c:pt idx="4592">
                  <c:v>41118</c:v>
                </c:pt>
                <c:pt idx="4593">
                  <c:v>41119</c:v>
                </c:pt>
                <c:pt idx="4594">
                  <c:v>41120</c:v>
                </c:pt>
                <c:pt idx="4595">
                  <c:v>41121</c:v>
                </c:pt>
                <c:pt idx="4596">
                  <c:v>41122</c:v>
                </c:pt>
                <c:pt idx="4597">
                  <c:v>41123</c:v>
                </c:pt>
                <c:pt idx="4598">
                  <c:v>41124</c:v>
                </c:pt>
                <c:pt idx="4599">
                  <c:v>41125</c:v>
                </c:pt>
                <c:pt idx="4600">
                  <c:v>41126</c:v>
                </c:pt>
                <c:pt idx="4601">
                  <c:v>41127</c:v>
                </c:pt>
                <c:pt idx="4602">
                  <c:v>41128</c:v>
                </c:pt>
                <c:pt idx="4603">
                  <c:v>41129</c:v>
                </c:pt>
                <c:pt idx="4604">
                  <c:v>41130</c:v>
                </c:pt>
                <c:pt idx="4605">
                  <c:v>41131</c:v>
                </c:pt>
                <c:pt idx="4606">
                  <c:v>41132</c:v>
                </c:pt>
                <c:pt idx="4607">
                  <c:v>41133</c:v>
                </c:pt>
                <c:pt idx="4608">
                  <c:v>41134</c:v>
                </c:pt>
                <c:pt idx="4609">
                  <c:v>41135</c:v>
                </c:pt>
                <c:pt idx="4610">
                  <c:v>41136</c:v>
                </c:pt>
                <c:pt idx="4611">
                  <c:v>41137</c:v>
                </c:pt>
                <c:pt idx="4612">
                  <c:v>41138</c:v>
                </c:pt>
                <c:pt idx="4613">
                  <c:v>41139</c:v>
                </c:pt>
                <c:pt idx="4614">
                  <c:v>41140</c:v>
                </c:pt>
                <c:pt idx="4615">
                  <c:v>41141</c:v>
                </c:pt>
                <c:pt idx="4616">
                  <c:v>41142</c:v>
                </c:pt>
                <c:pt idx="4617">
                  <c:v>41143</c:v>
                </c:pt>
                <c:pt idx="4618">
                  <c:v>41144</c:v>
                </c:pt>
                <c:pt idx="4619">
                  <c:v>41145</c:v>
                </c:pt>
                <c:pt idx="4620">
                  <c:v>41146</c:v>
                </c:pt>
                <c:pt idx="4621">
                  <c:v>41147</c:v>
                </c:pt>
                <c:pt idx="4622">
                  <c:v>41148</c:v>
                </c:pt>
                <c:pt idx="4623">
                  <c:v>41149</c:v>
                </c:pt>
                <c:pt idx="4624">
                  <c:v>41150</c:v>
                </c:pt>
                <c:pt idx="4625">
                  <c:v>41151</c:v>
                </c:pt>
                <c:pt idx="4626">
                  <c:v>41152</c:v>
                </c:pt>
                <c:pt idx="4627">
                  <c:v>41153</c:v>
                </c:pt>
                <c:pt idx="4628">
                  <c:v>41154</c:v>
                </c:pt>
                <c:pt idx="4629">
                  <c:v>41155</c:v>
                </c:pt>
                <c:pt idx="4630">
                  <c:v>41156</c:v>
                </c:pt>
                <c:pt idx="4631">
                  <c:v>41157</c:v>
                </c:pt>
                <c:pt idx="4632">
                  <c:v>41158</c:v>
                </c:pt>
                <c:pt idx="4633">
                  <c:v>41159</c:v>
                </c:pt>
                <c:pt idx="4634">
                  <c:v>41160</c:v>
                </c:pt>
                <c:pt idx="4635">
                  <c:v>41161</c:v>
                </c:pt>
                <c:pt idx="4636">
                  <c:v>41162</c:v>
                </c:pt>
                <c:pt idx="4637">
                  <c:v>41163</c:v>
                </c:pt>
                <c:pt idx="4638">
                  <c:v>41164</c:v>
                </c:pt>
                <c:pt idx="4639">
                  <c:v>41165</c:v>
                </c:pt>
                <c:pt idx="4640">
                  <c:v>41166</c:v>
                </c:pt>
                <c:pt idx="4641">
                  <c:v>41167</c:v>
                </c:pt>
                <c:pt idx="4642">
                  <c:v>41168</c:v>
                </c:pt>
                <c:pt idx="4643">
                  <c:v>41169</c:v>
                </c:pt>
                <c:pt idx="4644">
                  <c:v>41170</c:v>
                </c:pt>
                <c:pt idx="4645">
                  <c:v>41171</c:v>
                </c:pt>
                <c:pt idx="4646">
                  <c:v>41172</c:v>
                </c:pt>
                <c:pt idx="4647">
                  <c:v>41173</c:v>
                </c:pt>
                <c:pt idx="4648">
                  <c:v>41174</c:v>
                </c:pt>
                <c:pt idx="4649">
                  <c:v>41175</c:v>
                </c:pt>
                <c:pt idx="4650">
                  <c:v>41176</c:v>
                </c:pt>
                <c:pt idx="4651">
                  <c:v>41177</c:v>
                </c:pt>
                <c:pt idx="4652">
                  <c:v>41178</c:v>
                </c:pt>
                <c:pt idx="4653">
                  <c:v>41179</c:v>
                </c:pt>
                <c:pt idx="4654">
                  <c:v>41180</c:v>
                </c:pt>
                <c:pt idx="4655">
                  <c:v>41181</c:v>
                </c:pt>
                <c:pt idx="4656">
                  <c:v>41182</c:v>
                </c:pt>
                <c:pt idx="4657">
                  <c:v>41183</c:v>
                </c:pt>
                <c:pt idx="4658">
                  <c:v>41184</c:v>
                </c:pt>
                <c:pt idx="4659">
                  <c:v>41185</c:v>
                </c:pt>
                <c:pt idx="4660">
                  <c:v>41186</c:v>
                </c:pt>
                <c:pt idx="4661">
                  <c:v>41187</c:v>
                </c:pt>
                <c:pt idx="4662">
                  <c:v>41188</c:v>
                </c:pt>
                <c:pt idx="4663">
                  <c:v>41189</c:v>
                </c:pt>
                <c:pt idx="4664">
                  <c:v>41190</c:v>
                </c:pt>
                <c:pt idx="4665">
                  <c:v>41191</c:v>
                </c:pt>
                <c:pt idx="4666">
                  <c:v>41192</c:v>
                </c:pt>
                <c:pt idx="4667">
                  <c:v>41193</c:v>
                </c:pt>
                <c:pt idx="4668">
                  <c:v>41194</c:v>
                </c:pt>
                <c:pt idx="4669">
                  <c:v>41195</c:v>
                </c:pt>
                <c:pt idx="4670">
                  <c:v>41196</c:v>
                </c:pt>
                <c:pt idx="4671">
                  <c:v>41197</c:v>
                </c:pt>
                <c:pt idx="4672">
                  <c:v>41198</c:v>
                </c:pt>
                <c:pt idx="4673">
                  <c:v>41199</c:v>
                </c:pt>
                <c:pt idx="4674">
                  <c:v>41200</c:v>
                </c:pt>
                <c:pt idx="4675">
                  <c:v>41201</c:v>
                </c:pt>
                <c:pt idx="4676">
                  <c:v>41202</c:v>
                </c:pt>
                <c:pt idx="4677">
                  <c:v>41203</c:v>
                </c:pt>
                <c:pt idx="4678">
                  <c:v>41204</c:v>
                </c:pt>
                <c:pt idx="4679">
                  <c:v>41205</c:v>
                </c:pt>
                <c:pt idx="4680">
                  <c:v>41206</c:v>
                </c:pt>
                <c:pt idx="4681">
                  <c:v>41207</c:v>
                </c:pt>
                <c:pt idx="4682">
                  <c:v>41208</c:v>
                </c:pt>
                <c:pt idx="4683">
                  <c:v>41209</c:v>
                </c:pt>
                <c:pt idx="4684">
                  <c:v>41210</c:v>
                </c:pt>
                <c:pt idx="4685">
                  <c:v>41211</c:v>
                </c:pt>
                <c:pt idx="4686">
                  <c:v>41212</c:v>
                </c:pt>
                <c:pt idx="4687">
                  <c:v>41213</c:v>
                </c:pt>
                <c:pt idx="4688">
                  <c:v>41214</c:v>
                </c:pt>
                <c:pt idx="4689">
                  <c:v>41215</c:v>
                </c:pt>
                <c:pt idx="4690">
                  <c:v>41216</c:v>
                </c:pt>
                <c:pt idx="4691">
                  <c:v>41217</c:v>
                </c:pt>
                <c:pt idx="4692">
                  <c:v>41218</c:v>
                </c:pt>
                <c:pt idx="4693">
                  <c:v>41219</c:v>
                </c:pt>
                <c:pt idx="4694">
                  <c:v>41220</c:v>
                </c:pt>
                <c:pt idx="4695">
                  <c:v>41221</c:v>
                </c:pt>
                <c:pt idx="4696">
                  <c:v>41222</c:v>
                </c:pt>
                <c:pt idx="4697">
                  <c:v>41223</c:v>
                </c:pt>
                <c:pt idx="4698">
                  <c:v>41224</c:v>
                </c:pt>
                <c:pt idx="4699">
                  <c:v>41225</c:v>
                </c:pt>
                <c:pt idx="4700">
                  <c:v>41226</c:v>
                </c:pt>
                <c:pt idx="4701">
                  <c:v>41227</c:v>
                </c:pt>
                <c:pt idx="4702">
                  <c:v>41228</c:v>
                </c:pt>
                <c:pt idx="4703">
                  <c:v>41229</c:v>
                </c:pt>
                <c:pt idx="4704">
                  <c:v>41230</c:v>
                </c:pt>
                <c:pt idx="4705">
                  <c:v>41231</c:v>
                </c:pt>
                <c:pt idx="4706">
                  <c:v>41232</c:v>
                </c:pt>
                <c:pt idx="4707">
                  <c:v>41233</c:v>
                </c:pt>
                <c:pt idx="4708">
                  <c:v>41234</c:v>
                </c:pt>
                <c:pt idx="4709">
                  <c:v>41235</c:v>
                </c:pt>
                <c:pt idx="4710">
                  <c:v>41236</c:v>
                </c:pt>
                <c:pt idx="4711">
                  <c:v>41237</c:v>
                </c:pt>
                <c:pt idx="4712">
                  <c:v>41238</c:v>
                </c:pt>
                <c:pt idx="4713">
                  <c:v>41239</c:v>
                </c:pt>
                <c:pt idx="4714">
                  <c:v>41240</c:v>
                </c:pt>
                <c:pt idx="4715">
                  <c:v>41241</c:v>
                </c:pt>
                <c:pt idx="4716">
                  <c:v>41242</c:v>
                </c:pt>
                <c:pt idx="4717">
                  <c:v>41243</c:v>
                </c:pt>
                <c:pt idx="4718">
                  <c:v>41244</c:v>
                </c:pt>
                <c:pt idx="4719">
                  <c:v>41245</c:v>
                </c:pt>
                <c:pt idx="4720">
                  <c:v>41246</c:v>
                </c:pt>
                <c:pt idx="4721">
                  <c:v>41247</c:v>
                </c:pt>
                <c:pt idx="4722">
                  <c:v>41248</c:v>
                </c:pt>
                <c:pt idx="4723">
                  <c:v>41249</c:v>
                </c:pt>
                <c:pt idx="4724">
                  <c:v>41250</c:v>
                </c:pt>
                <c:pt idx="4725">
                  <c:v>41251</c:v>
                </c:pt>
                <c:pt idx="4726">
                  <c:v>41252</c:v>
                </c:pt>
                <c:pt idx="4727">
                  <c:v>41253</c:v>
                </c:pt>
                <c:pt idx="4728">
                  <c:v>41254</c:v>
                </c:pt>
                <c:pt idx="4729">
                  <c:v>41255</c:v>
                </c:pt>
                <c:pt idx="4730">
                  <c:v>41256</c:v>
                </c:pt>
                <c:pt idx="4731">
                  <c:v>41257</c:v>
                </c:pt>
                <c:pt idx="4732">
                  <c:v>41258</c:v>
                </c:pt>
                <c:pt idx="4733">
                  <c:v>41259</c:v>
                </c:pt>
                <c:pt idx="4734">
                  <c:v>41260</c:v>
                </c:pt>
                <c:pt idx="4735">
                  <c:v>41261</c:v>
                </c:pt>
                <c:pt idx="4736">
                  <c:v>41262</c:v>
                </c:pt>
                <c:pt idx="4737">
                  <c:v>41263</c:v>
                </c:pt>
                <c:pt idx="4738">
                  <c:v>41264</c:v>
                </c:pt>
                <c:pt idx="4739">
                  <c:v>41265</c:v>
                </c:pt>
                <c:pt idx="4740">
                  <c:v>41266</c:v>
                </c:pt>
                <c:pt idx="4741">
                  <c:v>41267</c:v>
                </c:pt>
                <c:pt idx="4742">
                  <c:v>41268</c:v>
                </c:pt>
                <c:pt idx="4743">
                  <c:v>41269</c:v>
                </c:pt>
                <c:pt idx="4744">
                  <c:v>41270</c:v>
                </c:pt>
                <c:pt idx="4745">
                  <c:v>41271</c:v>
                </c:pt>
                <c:pt idx="4746">
                  <c:v>41272</c:v>
                </c:pt>
                <c:pt idx="4747">
                  <c:v>41273</c:v>
                </c:pt>
                <c:pt idx="4748">
                  <c:v>41274</c:v>
                </c:pt>
                <c:pt idx="4749">
                  <c:v>41275</c:v>
                </c:pt>
                <c:pt idx="4750">
                  <c:v>41276</c:v>
                </c:pt>
                <c:pt idx="4751">
                  <c:v>41277</c:v>
                </c:pt>
                <c:pt idx="4752">
                  <c:v>41278</c:v>
                </c:pt>
                <c:pt idx="4753">
                  <c:v>41279</c:v>
                </c:pt>
                <c:pt idx="4754">
                  <c:v>41280</c:v>
                </c:pt>
                <c:pt idx="4755">
                  <c:v>41281</c:v>
                </c:pt>
                <c:pt idx="4756">
                  <c:v>41282</c:v>
                </c:pt>
                <c:pt idx="4757">
                  <c:v>41283</c:v>
                </c:pt>
                <c:pt idx="4758">
                  <c:v>41284</c:v>
                </c:pt>
                <c:pt idx="4759">
                  <c:v>41285</c:v>
                </c:pt>
                <c:pt idx="4760">
                  <c:v>41286</c:v>
                </c:pt>
                <c:pt idx="4761">
                  <c:v>41287</c:v>
                </c:pt>
                <c:pt idx="4762">
                  <c:v>41288</c:v>
                </c:pt>
                <c:pt idx="4763">
                  <c:v>41289</c:v>
                </c:pt>
                <c:pt idx="4764">
                  <c:v>41290</c:v>
                </c:pt>
                <c:pt idx="4765">
                  <c:v>41291</c:v>
                </c:pt>
                <c:pt idx="4766">
                  <c:v>41292</c:v>
                </c:pt>
                <c:pt idx="4767">
                  <c:v>41293</c:v>
                </c:pt>
                <c:pt idx="4768">
                  <c:v>41294</c:v>
                </c:pt>
                <c:pt idx="4769">
                  <c:v>41295</c:v>
                </c:pt>
                <c:pt idx="4770">
                  <c:v>41296</c:v>
                </c:pt>
                <c:pt idx="4771">
                  <c:v>41297</c:v>
                </c:pt>
                <c:pt idx="4772">
                  <c:v>41298</c:v>
                </c:pt>
                <c:pt idx="4773">
                  <c:v>41299</c:v>
                </c:pt>
                <c:pt idx="4774">
                  <c:v>41300</c:v>
                </c:pt>
                <c:pt idx="4775">
                  <c:v>41301</c:v>
                </c:pt>
                <c:pt idx="4776">
                  <c:v>41302</c:v>
                </c:pt>
                <c:pt idx="4777">
                  <c:v>41303</c:v>
                </c:pt>
                <c:pt idx="4778">
                  <c:v>41304</c:v>
                </c:pt>
                <c:pt idx="4779">
                  <c:v>41305</c:v>
                </c:pt>
                <c:pt idx="4780">
                  <c:v>41306</c:v>
                </c:pt>
                <c:pt idx="4781">
                  <c:v>41307</c:v>
                </c:pt>
                <c:pt idx="4782">
                  <c:v>41308</c:v>
                </c:pt>
                <c:pt idx="4783">
                  <c:v>41309</c:v>
                </c:pt>
                <c:pt idx="4784">
                  <c:v>41310</c:v>
                </c:pt>
                <c:pt idx="4785">
                  <c:v>41311</c:v>
                </c:pt>
                <c:pt idx="4786">
                  <c:v>41312</c:v>
                </c:pt>
                <c:pt idx="4787">
                  <c:v>41313</c:v>
                </c:pt>
                <c:pt idx="4788">
                  <c:v>41314</c:v>
                </c:pt>
                <c:pt idx="4789">
                  <c:v>41315</c:v>
                </c:pt>
                <c:pt idx="4790">
                  <c:v>41316</c:v>
                </c:pt>
                <c:pt idx="4791">
                  <c:v>41317</c:v>
                </c:pt>
                <c:pt idx="4792">
                  <c:v>41318</c:v>
                </c:pt>
                <c:pt idx="4793">
                  <c:v>41319</c:v>
                </c:pt>
                <c:pt idx="4794">
                  <c:v>41320</c:v>
                </c:pt>
                <c:pt idx="4795">
                  <c:v>41321</c:v>
                </c:pt>
                <c:pt idx="4796">
                  <c:v>41322</c:v>
                </c:pt>
                <c:pt idx="4797">
                  <c:v>41323</c:v>
                </c:pt>
                <c:pt idx="4798">
                  <c:v>41324</c:v>
                </c:pt>
                <c:pt idx="4799">
                  <c:v>41325</c:v>
                </c:pt>
                <c:pt idx="4800">
                  <c:v>41326</c:v>
                </c:pt>
                <c:pt idx="4801">
                  <c:v>41327</c:v>
                </c:pt>
                <c:pt idx="4802">
                  <c:v>41328</c:v>
                </c:pt>
                <c:pt idx="4803">
                  <c:v>41329</c:v>
                </c:pt>
                <c:pt idx="4804">
                  <c:v>41330</c:v>
                </c:pt>
                <c:pt idx="4805">
                  <c:v>41331</c:v>
                </c:pt>
                <c:pt idx="4806">
                  <c:v>41332</c:v>
                </c:pt>
                <c:pt idx="4807">
                  <c:v>41333</c:v>
                </c:pt>
                <c:pt idx="4808">
                  <c:v>41334</c:v>
                </c:pt>
                <c:pt idx="4809">
                  <c:v>41335</c:v>
                </c:pt>
                <c:pt idx="4810">
                  <c:v>41336</c:v>
                </c:pt>
                <c:pt idx="4811">
                  <c:v>41337</c:v>
                </c:pt>
                <c:pt idx="4812">
                  <c:v>41338</c:v>
                </c:pt>
                <c:pt idx="4813">
                  <c:v>41339</c:v>
                </c:pt>
                <c:pt idx="4814">
                  <c:v>41340</c:v>
                </c:pt>
                <c:pt idx="4815">
                  <c:v>41341</c:v>
                </c:pt>
                <c:pt idx="4816">
                  <c:v>41342</c:v>
                </c:pt>
                <c:pt idx="4817">
                  <c:v>41343</c:v>
                </c:pt>
                <c:pt idx="4818">
                  <c:v>41344</c:v>
                </c:pt>
                <c:pt idx="4819">
                  <c:v>41345</c:v>
                </c:pt>
                <c:pt idx="4820">
                  <c:v>41346</c:v>
                </c:pt>
                <c:pt idx="4821">
                  <c:v>41347</c:v>
                </c:pt>
                <c:pt idx="4822">
                  <c:v>41348</c:v>
                </c:pt>
                <c:pt idx="4823">
                  <c:v>41349</c:v>
                </c:pt>
                <c:pt idx="4824">
                  <c:v>41350</c:v>
                </c:pt>
                <c:pt idx="4825">
                  <c:v>41351</c:v>
                </c:pt>
                <c:pt idx="4826">
                  <c:v>41352</c:v>
                </c:pt>
                <c:pt idx="4827">
                  <c:v>41353</c:v>
                </c:pt>
                <c:pt idx="4828">
                  <c:v>41354</c:v>
                </c:pt>
                <c:pt idx="4829">
                  <c:v>41355</c:v>
                </c:pt>
                <c:pt idx="4830">
                  <c:v>41356</c:v>
                </c:pt>
                <c:pt idx="4831">
                  <c:v>41357</c:v>
                </c:pt>
                <c:pt idx="4832">
                  <c:v>41358</c:v>
                </c:pt>
                <c:pt idx="4833">
                  <c:v>41359</c:v>
                </c:pt>
                <c:pt idx="4834">
                  <c:v>41360</c:v>
                </c:pt>
                <c:pt idx="4835">
                  <c:v>41361</c:v>
                </c:pt>
                <c:pt idx="4836">
                  <c:v>41362</c:v>
                </c:pt>
                <c:pt idx="4837">
                  <c:v>41363</c:v>
                </c:pt>
                <c:pt idx="4838">
                  <c:v>41364</c:v>
                </c:pt>
                <c:pt idx="4839">
                  <c:v>41365</c:v>
                </c:pt>
                <c:pt idx="4840">
                  <c:v>41366</c:v>
                </c:pt>
                <c:pt idx="4841">
                  <c:v>41367</c:v>
                </c:pt>
                <c:pt idx="4842">
                  <c:v>41368</c:v>
                </c:pt>
                <c:pt idx="4843">
                  <c:v>41369</c:v>
                </c:pt>
                <c:pt idx="4844">
                  <c:v>41370</c:v>
                </c:pt>
                <c:pt idx="4845">
                  <c:v>41371</c:v>
                </c:pt>
                <c:pt idx="4846">
                  <c:v>41372</c:v>
                </c:pt>
                <c:pt idx="4847">
                  <c:v>41373</c:v>
                </c:pt>
                <c:pt idx="4848">
                  <c:v>41374</c:v>
                </c:pt>
                <c:pt idx="4849">
                  <c:v>41375</c:v>
                </c:pt>
                <c:pt idx="4850">
                  <c:v>41376</c:v>
                </c:pt>
                <c:pt idx="4851">
                  <c:v>41377</c:v>
                </c:pt>
                <c:pt idx="4852">
                  <c:v>41378</c:v>
                </c:pt>
                <c:pt idx="4853">
                  <c:v>41379</c:v>
                </c:pt>
                <c:pt idx="4854">
                  <c:v>41380</c:v>
                </c:pt>
                <c:pt idx="4855">
                  <c:v>41381</c:v>
                </c:pt>
                <c:pt idx="4856">
                  <c:v>41382</c:v>
                </c:pt>
                <c:pt idx="4857">
                  <c:v>41383</c:v>
                </c:pt>
                <c:pt idx="4858">
                  <c:v>41384</c:v>
                </c:pt>
                <c:pt idx="4859">
                  <c:v>41385</c:v>
                </c:pt>
                <c:pt idx="4860">
                  <c:v>41386</c:v>
                </c:pt>
                <c:pt idx="4861">
                  <c:v>41387</c:v>
                </c:pt>
                <c:pt idx="4862">
                  <c:v>41388</c:v>
                </c:pt>
                <c:pt idx="4863">
                  <c:v>41389</c:v>
                </c:pt>
                <c:pt idx="4864">
                  <c:v>41390</c:v>
                </c:pt>
                <c:pt idx="4865">
                  <c:v>41391</c:v>
                </c:pt>
                <c:pt idx="4866">
                  <c:v>41392</c:v>
                </c:pt>
                <c:pt idx="4867">
                  <c:v>41393</c:v>
                </c:pt>
                <c:pt idx="4868">
                  <c:v>41394</c:v>
                </c:pt>
                <c:pt idx="4869">
                  <c:v>41395</c:v>
                </c:pt>
                <c:pt idx="4870">
                  <c:v>41396</c:v>
                </c:pt>
                <c:pt idx="4871">
                  <c:v>41397</c:v>
                </c:pt>
                <c:pt idx="4872">
                  <c:v>41398</c:v>
                </c:pt>
                <c:pt idx="4873">
                  <c:v>41399</c:v>
                </c:pt>
                <c:pt idx="4874">
                  <c:v>41400</c:v>
                </c:pt>
                <c:pt idx="4875">
                  <c:v>41401</c:v>
                </c:pt>
                <c:pt idx="4876">
                  <c:v>41402</c:v>
                </c:pt>
                <c:pt idx="4877">
                  <c:v>41403</c:v>
                </c:pt>
                <c:pt idx="4878">
                  <c:v>41404</c:v>
                </c:pt>
                <c:pt idx="4879">
                  <c:v>41405</c:v>
                </c:pt>
                <c:pt idx="4880">
                  <c:v>41406</c:v>
                </c:pt>
                <c:pt idx="4881">
                  <c:v>41407</c:v>
                </c:pt>
                <c:pt idx="4882">
                  <c:v>41408</c:v>
                </c:pt>
                <c:pt idx="4883">
                  <c:v>41409</c:v>
                </c:pt>
                <c:pt idx="4884">
                  <c:v>41410</c:v>
                </c:pt>
                <c:pt idx="4885">
                  <c:v>41411</c:v>
                </c:pt>
                <c:pt idx="4886">
                  <c:v>41412</c:v>
                </c:pt>
                <c:pt idx="4887">
                  <c:v>41413</c:v>
                </c:pt>
                <c:pt idx="4888">
                  <c:v>41414</c:v>
                </c:pt>
                <c:pt idx="4889">
                  <c:v>41415</c:v>
                </c:pt>
                <c:pt idx="4890">
                  <c:v>41416</c:v>
                </c:pt>
                <c:pt idx="4891">
                  <c:v>41417</c:v>
                </c:pt>
                <c:pt idx="4892">
                  <c:v>41418</c:v>
                </c:pt>
                <c:pt idx="4893">
                  <c:v>41419</c:v>
                </c:pt>
                <c:pt idx="4894">
                  <c:v>41420</c:v>
                </c:pt>
                <c:pt idx="4895">
                  <c:v>41421</c:v>
                </c:pt>
                <c:pt idx="4896">
                  <c:v>41422</c:v>
                </c:pt>
                <c:pt idx="4897">
                  <c:v>41423</c:v>
                </c:pt>
                <c:pt idx="4898">
                  <c:v>41424</c:v>
                </c:pt>
                <c:pt idx="4899">
                  <c:v>41425</c:v>
                </c:pt>
                <c:pt idx="4900">
                  <c:v>41426</c:v>
                </c:pt>
                <c:pt idx="4901">
                  <c:v>41427</c:v>
                </c:pt>
                <c:pt idx="4902">
                  <c:v>41428</c:v>
                </c:pt>
                <c:pt idx="4903">
                  <c:v>41429</c:v>
                </c:pt>
                <c:pt idx="4904">
                  <c:v>41430</c:v>
                </c:pt>
                <c:pt idx="4905">
                  <c:v>41431</c:v>
                </c:pt>
                <c:pt idx="4906">
                  <c:v>41432</c:v>
                </c:pt>
                <c:pt idx="4907">
                  <c:v>41433</c:v>
                </c:pt>
                <c:pt idx="4908">
                  <c:v>41434</c:v>
                </c:pt>
                <c:pt idx="4909">
                  <c:v>41435</c:v>
                </c:pt>
                <c:pt idx="4910">
                  <c:v>41436</c:v>
                </c:pt>
                <c:pt idx="4911">
                  <c:v>41437</c:v>
                </c:pt>
                <c:pt idx="4912">
                  <c:v>41438</c:v>
                </c:pt>
                <c:pt idx="4913">
                  <c:v>41439</c:v>
                </c:pt>
                <c:pt idx="4914">
                  <c:v>41440</c:v>
                </c:pt>
                <c:pt idx="4915">
                  <c:v>41441</c:v>
                </c:pt>
                <c:pt idx="4916">
                  <c:v>41442</c:v>
                </c:pt>
                <c:pt idx="4917">
                  <c:v>41443</c:v>
                </c:pt>
                <c:pt idx="4918">
                  <c:v>41444</c:v>
                </c:pt>
                <c:pt idx="4919">
                  <c:v>41445</c:v>
                </c:pt>
                <c:pt idx="4920">
                  <c:v>41446</c:v>
                </c:pt>
                <c:pt idx="4921">
                  <c:v>41447</c:v>
                </c:pt>
                <c:pt idx="4922">
                  <c:v>41448</c:v>
                </c:pt>
                <c:pt idx="4923">
                  <c:v>41449</c:v>
                </c:pt>
                <c:pt idx="4924">
                  <c:v>41450</c:v>
                </c:pt>
                <c:pt idx="4925">
                  <c:v>41451</c:v>
                </c:pt>
                <c:pt idx="4926">
                  <c:v>41452</c:v>
                </c:pt>
                <c:pt idx="4927">
                  <c:v>41453</c:v>
                </c:pt>
                <c:pt idx="4928">
                  <c:v>41454</c:v>
                </c:pt>
                <c:pt idx="4929">
                  <c:v>41455</c:v>
                </c:pt>
                <c:pt idx="4930">
                  <c:v>41456</c:v>
                </c:pt>
                <c:pt idx="4931">
                  <c:v>41457</c:v>
                </c:pt>
                <c:pt idx="4932">
                  <c:v>41458</c:v>
                </c:pt>
                <c:pt idx="4933">
                  <c:v>41459</c:v>
                </c:pt>
                <c:pt idx="4934">
                  <c:v>41460</c:v>
                </c:pt>
                <c:pt idx="4935">
                  <c:v>41461</c:v>
                </c:pt>
                <c:pt idx="4936">
                  <c:v>41462</c:v>
                </c:pt>
                <c:pt idx="4937">
                  <c:v>41463</c:v>
                </c:pt>
                <c:pt idx="4938">
                  <c:v>41464</c:v>
                </c:pt>
                <c:pt idx="4939">
                  <c:v>41465</c:v>
                </c:pt>
                <c:pt idx="4940">
                  <c:v>41466</c:v>
                </c:pt>
                <c:pt idx="4941">
                  <c:v>41467</c:v>
                </c:pt>
                <c:pt idx="4942">
                  <c:v>41468</c:v>
                </c:pt>
                <c:pt idx="4943">
                  <c:v>41469</c:v>
                </c:pt>
                <c:pt idx="4944">
                  <c:v>41470</c:v>
                </c:pt>
                <c:pt idx="4945">
                  <c:v>41471</c:v>
                </c:pt>
                <c:pt idx="4946">
                  <c:v>41472</c:v>
                </c:pt>
                <c:pt idx="4947">
                  <c:v>41473</c:v>
                </c:pt>
                <c:pt idx="4948">
                  <c:v>41474</c:v>
                </c:pt>
                <c:pt idx="4949">
                  <c:v>41475</c:v>
                </c:pt>
                <c:pt idx="4950">
                  <c:v>41476</c:v>
                </c:pt>
                <c:pt idx="4951">
                  <c:v>41477</c:v>
                </c:pt>
                <c:pt idx="4952">
                  <c:v>41478</c:v>
                </c:pt>
                <c:pt idx="4953">
                  <c:v>41479</c:v>
                </c:pt>
                <c:pt idx="4954">
                  <c:v>41480</c:v>
                </c:pt>
                <c:pt idx="4955">
                  <c:v>41481</c:v>
                </c:pt>
                <c:pt idx="4956">
                  <c:v>41482</c:v>
                </c:pt>
                <c:pt idx="4957">
                  <c:v>41483</c:v>
                </c:pt>
                <c:pt idx="4958">
                  <c:v>41484</c:v>
                </c:pt>
                <c:pt idx="4959">
                  <c:v>41485</c:v>
                </c:pt>
                <c:pt idx="4960">
                  <c:v>41486</c:v>
                </c:pt>
                <c:pt idx="4961">
                  <c:v>41487</c:v>
                </c:pt>
                <c:pt idx="4962">
                  <c:v>41488</c:v>
                </c:pt>
                <c:pt idx="4963">
                  <c:v>41489</c:v>
                </c:pt>
                <c:pt idx="4964">
                  <c:v>41490</c:v>
                </c:pt>
                <c:pt idx="4965">
                  <c:v>41491</c:v>
                </c:pt>
                <c:pt idx="4966">
                  <c:v>41492</c:v>
                </c:pt>
                <c:pt idx="4967">
                  <c:v>41493</c:v>
                </c:pt>
                <c:pt idx="4968">
                  <c:v>41494</c:v>
                </c:pt>
                <c:pt idx="4969">
                  <c:v>41495</c:v>
                </c:pt>
                <c:pt idx="4970">
                  <c:v>41496</c:v>
                </c:pt>
                <c:pt idx="4971">
                  <c:v>41497</c:v>
                </c:pt>
                <c:pt idx="4972">
                  <c:v>41498</c:v>
                </c:pt>
                <c:pt idx="4973">
                  <c:v>41499</c:v>
                </c:pt>
                <c:pt idx="4974">
                  <c:v>41500</c:v>
                </c:pt>
                <c:pt idx="4975">
                  <c:v>41501</c:v>
                </c:pt>
                <c:pt idx="4976">
                  <c:v>41502</c:v>
                </c:pt>
                <c:pt idx="4977">
                  <c:v>41503</c:v>
                </c:pt>
                <c:pt idx="4978">
                  <c:v>41504</c:v>
                </c:pt>
                <c:pt idx="4979">
                  <c:v>41505</c:v>
                </c:pt>
                <c:pt idx="4980">
                  <c:v>41506</c:v>
                </c:pt>
                <c:pt idx="4981">
                  <c:v>41507</c:v>
                </c:pt>
                <c:pt idx="4982">
                  <c:v>41508</c:v>
                </c:pt>
                <c:pt idx="4983">
                  <c:v>41509</c:v>
                </c:pt>
                <c:pt idx="4984">
                  <c:v>41510</c:v>
                </c:pt>
                <c:pt idx="4985">
                  <c:v>41511</c:v>
                </c:pt>
                <c:pt idx="4986">
                  <c:v>41512</c:v>
                </c:pt>
                <c:pt idx="4987">
                  <c:v>41513</c:v>
                </c:pt>
                <c:pt idx="4988">
                  <c:v>41514</c:v>
                </c:pt>
                <c:pt idx="4989">
                  <c:v>41515</c:v>
                </c:pt>
                <c:pt idx="4990">
                  <c:v>41516</c:v>
                </c:pt>
                <c:pt idx="4991">
                  <c:v>41517</c:v>
                </c:pt>
                <c:pt idx="4992">
                  <c:v>41518</c:v>
                </c:pt>
                <c:pt idx="4993">
                  <c:v>41519</c:v>
                </c:pt>
                <c:pt idx="4994">
                  <c:v>41520</c:v>
                </c:pt>
                <c:pt idx="4995">
                  <c:v>41521</c:v>
                </c:pt>
                <c:pt idx="4996">
                  <c:v>41522</c:v>
                </c:pt>
                <c:pt idx="4997">
                  <c:v>41523</c:v>
                </c:pt>
                <c:pt idx="4998">
                  <c:v>41524</c:v>
                </c:pt>
                <c:pt idx="4999">
                  <c:v>41525</c:v>
                </c:pt>
                <c:pt idx="5000">
                  <c:v>41526</c:v>
                </c:pt>
                <c:pt idx="5001">
                  <c:v>41527</c:v>
                </c:pt>
                <c:pt idx="5002">
                  <c:v>41528</c:v>
                </c:pt>
                <c:pt idx="5003">
                  <c:v>41529</c:v>
                </c:pt>
                <c:pt idx="5004">
                  <c:v>41530</c:v>
                </c:pt>
                <c:pt idx="5005">
                  <c:v>41531</c:v>
                </c:pt>
                <c:pt idx="5006">
                  <c:v>41532</c:v>
                </c:pt>
                <c:pt idx="5007">
                  <c:v>41533</c:v>
                </c:pt>
                <c:pt idx="5008">
                  <c:v>41534</c:v>
                </c:pt>
                <c:pt idx="5009">
                  <c:v>41535</c:v>
                </c:pt>
                <c:pt idx="5010">
                  <c:v>41536</c:v>
                </c:pt>
                <c:pt idx="5011">
                  <c:v>41537</c:v>
                </c:pt>
                <c:pt idx="5012">
                  <c:v>41538</c:v>
                </c:pt>
                <c:pt idx="5013">
                  <c:v>41539</c:v>
                </c:pt>
                <c:pt idx="5014">
                  <c:v>41540</c:v>
                </c:pt>
                <c:pt idx="5015">
                  <c:v>41541</c:v>
                </c:pt>
                <c:pt idx="5016">
                  <c:v>41542</c:v>
                </c:pt>
                <c:pt idx="5017">
                  <c:v>41543</c:v>
                </c:pt>
                <c:pt idx="5018">
                  <c:v>41544</c:v>
                </c:pt>
                <c:pt idx="5019">
                  <c:v>41545</c:v>
                </c:pt>
                <c:pt idx="5020">
                  <c:v>41546</c:v>
                </c:pt>
                <c:pt idx="5021">
                  <c:v>41547</c:v>
                </c:pt>
                <c:pt idx="5022">
                  <c:v>41548</c:v>
                </c:pt>
                <c:pt idx="5023">
                  <c:v>41549</c:v>
                </c:pt>
                <c:pt idx="5024">
                  <c:v>41550</c:v>
                </c:pt>
                <c:pt idx="5025">
                  <c:v>41551</c:v>
                </c:pt>
                <c:pt idx="5026">
                  <c:v>41552</c:v>
                </c:pt>
                <c:pt idx="5027">
                  <c:v>41553</c:v>
                </c:pt>
                <c:pt idx="5028">
                  <c:v>41554</c:v>
                </c:pt>
                <c:pt idx="5029">
                  <c:v>41555</c:v>
                </c:pt>
                <c:pt idx="5030">
                  <c:v>41556</c:v>
                </c:pt>
                <c:pt idx="5031">
                  <c:v>41557</c:v>
                </c:pt>
                <c:pt idx="5032">
                  <c:v>41558</c:v>
                </c:pt>
                <c:pt idx="5033">
                  <c:v>41559</c:v>
                </c:pt>
                <c:pt idx="5034">
                  <c:v>41560</c:v>
                </c:pt>
                <c:pt idx="5035">
                  <c:v>41561</c:v>
                </c:pt>
                <c:pt idx="5036">
                  <c:v>41562</c:v>
                </c:pt>
                <c:pt idx="5037">
                  <c:v>41563</c:v>
                </c:pt>
                <c:pt idx="5038">
                  <c:v>41564</c:v>
                </c:pt>
                <c:pt idx="5039">
                  <c:v>41565</c:v>
                </c:pt>
                <c:pt idx="5040">
                  <c:v>41566</c:v>
                </c:pt>
                <c:pt idx="5041">
                  <c:v>41567</c:v>
                </c:pt>
                <c:pt idx="5042">
                  <c:v>41568</c:v>
                </c:pt>
                <c:pt idx="5043">
                  <c:v>41569</c:v>
                </c:pt>
                <c:pt idx="5044">
                  <c:v>41570</c:v>
                </c:pt>
                <c:pt idx="5045">
                  <c:v>41571</c:v>
                </c:pt>
                <c:pt idx="5046">
                  <c:v>41572</c:v>
                </c:pt>
                <c:pt idx="5047">
                  <c:v>41573</c:v>
                </c:pt>
                <c:pt idx="5048">
                  <c:v>41574</c:v>
                </c:pt>
                <c:pt idx="5049">
                  <c:v>41575</c:v>
                </c:pt>
                <c:pt idx="5050">
                  <c:v>41576</c:v>
                </c:pt>
                <c:pt idx="5051">
                  <c:v>41577</c:v>
                </c:pt>
                <c:pt idx="5052">
                  <c:v>41578</c:v>
                </c:pt>
                <c:pt idx="5053">
                  <c:v>41579</c:v>
                </c:pt>
                <c:pt idx="5054">
                  <c:v>41580</c:v>
                </c:pt>
                <c:pt idx="5055">
                  <c:v>41581</c:v>
                </c:pt>
                <c:pt idx="5056">
                  <c:v>41582</c:v>
                </c:pt>
                <c:pt idx="5057">
                  <c:v>41583</c:v>
                </c:pt>
                <c:pt idx="5058">
                  <c:v>41584</c:v>
                </c:pt>
                <c:pt idx="5059">
                  <c:v>41585</c:v>
                </c:pt>
                <c:pt idx="5060">
                  <c:v>41586</c:v>
                </c:pt>
                <c:pt idx="5061">
                  <c:v>41587</c:v>
                </c:pt>
                <c:pt idx="5062">
                  <c:v>41588</c:v>
                </c:pt>
                <c:pt idx="5063">
                  <c:v>41589</c:v>
                </c:pt>
                <c:pt idx="5064">
                  <c:v>41590</c:v>
                </c:pt>
                <c:pt idx="5065">
                  <c:v>41591</c:v>
                </c:pt>
                <c:pt idx="5066">
                  <c:v>41592</c:v>
                </c:pt>
                <c:pt idx="5067">
                  <c:v>41593</c:v>
                </c:pt>
                <c:pt idx="5068">
                  <c:v>41594</c:v>
                </c:pt>
                <c:pt idx="5069">
                  <c:v>41595</c:v>
                </c:pt>
                <c:pt idx="5070">
                  <c:v>41596</c:v>
                </c:pt>
                <c:pt idx="5071">
                  <c:v>41597</c:v>
                </c:pt>
                <c:pt idx="5072">
                  <c:v>41598</c:v>
                </c:pt>
                <c:pt idx="5073">
                  <c:v>41599</c:v>
                </c:pt>
                <c:pt idx="5074">
                  <c:v>41600</c:v>
                </c:pt>
                <c:pt idx="5075">
                  <c:v>41601</c:v>
                </c:pt>
                <c:pt idx="5076">
                  <c:v>41602</c:v>
                </c:pt>
                <c:pt idx="5077">
                  <c:v>41603</c:v>
                </c:pt>
                <c:pt idx="5078">
                  <c:v>41604</c:v>
                </c:pt>
                <c:pt idx="5079">
                  <c:v>41605</c:v>
                </c:pt>
                <c:pt idx="5080">
                  <c:v>41606</c:v>
                </c:pt>
                <c:pt idx="5081">
                  <c:v>41607</c:v>
                </c:pt>
                <c:pt idx="5082">
                  <c:v>41608</c:v>
                </c:pt>
                <c:pt idx="5083">
                  <c:v>41609</c:v>
                </c:pt>
                <c:pt idx="5084">
                  <c:v>41610</c:v>
                </c:pt>
                <c:pt idx="5085">
                  <c:v>41611</c:v>
                </c:pt>
                <c:pt idx="5086">
                  <c:v>41612</c:v>
                </c:pt>
                <c:pt idx="5087">
                  <c:v>41613</c:v>
                </c:pt>
                <c:pt idx="5088">
                  <c:v>41614</c:v>
                </c:pt>
                <c:pt idx="5089">
                  <c:v>41615</c:v>
                </c:pt>
                <c:pt idx="5090">
                  <c:v>41616</c:v>
                </c:pt>
                <c:pt idx="5091">
                  <c:v>41617</c:v>
                </c:pt>
                <c:pt idx="5092">
                  <c:v>41618</c:v>
                </c:pt>
                <c:pt idx="5093">
                  <c:v>41619</c:v>
                </c:pt>
                <c:pt idx="5094">
                  <c:v>41620</c:v>
                </c:pt>
                <c:pt idx="5095">
                  <c:v>41621</c:v>
                </c:pt>
                <c:pt idx="5096">
                  <c:v>41622</c:v>
                </c:pt>
                <c:pt idx="5097">
                  <c:v>41623</c:v>
                </c:pt>
                <c:pt idx="5098">
                  <c:v>41624</c:v>
                </c:pt>
                <c:pt idx="5099">
                  <c:v>41625</c:v>
                </c:pt>
                <c:pt idx="5100">
                  <c:v>41626</c:v>
                </c:pt>
                <c:pt idx="5101">
                  <c:v>41627</c:v>
                </c:pt>
                <c:pt idx="5102">
                  <c:v>41628</c:v>
                </c:pt>
                <c:pt idx="5103">
                  <c:v>41629</c:v>
                </c:pt>
                <c:pt idx="5104">
                  <c:v>41630</c:v>
                </c:pt>
                <c:pt idx="5105">
                  <c:v>41631</c:v>
                </c:pt>
                <c:pt idx="5106">
                  <c:v>41632</c:v>
                </c:pt>
                <c:pt idx="5107">
                  <c:v>41633</c:v>
                </c:pt>
                <c:pt idx="5108">
                  <c:v>41634</c:v>
                </c:pt>
                <c:pt idx="5109">
                  <c:v>41635</c:v>
                </c:pt>
                <c:pt idx="5110">
                  <c:v>41636</c:v>
                </c:pt>
                <c:pt idx="5111">
                  <c:v>41637</c:v>
                </c:pt>
                <c:pt idx="5112">
                  <c:v>41638</c:v>
                </c:pt>
                <c:pt idx="5113">
                  <c:v>41639</c:v>
                </c:pt>
                <c:pt idx="5114">
                  <c:v>41640</c:v>
                </c:pt>
                <c:pt idx="5115">
                  <c:v>41641</c:v>
                </c:pt>
                <c:pt idx="5116">
                  <c:v>41642</c:v>
                </c:pt>
                <c:pt idx="5117">
                  <c:v>41643</c:v>
                </c:pt>
                <c:pt idx="5118">
                  <c:v>41644</c:v>
                </c:pt>
                <c:pt idx="5119">
                  <c:v>41645</c:v>
                </c:pt>
                <c:pt idx="5120">
                  <c:v>41646</c:v>
                </c:pt>
                <c:pt idx="5121">
                  <c:v>41647</c:v>
                </c:pt>
                <c:pt idx="5122">
                  <c:v>41648</c:v>
                </c:pt>
                <c:pt idx="5123">
                  <c:v>41649</c:v>
                </c:pt>
                <c:pt idx="5124">
                  <c:v>41650</c:v>
                </c:pt>
                <c:pt idx="5125">
                  <c:v>41651</c:v>
                </c:pt>
                <c:pt idx="5126">
                  <c:v>41652</c:v>
                </c:pt>
                <c:pt idx="5127">
                  <c:v>41653</c:v>
                </c:pt>
                <c:pt idx="5128">
                  <c:v>41654</c:v>
                </c:pt>
                <c:pt idx="5129">
                  <c:v>41655</c:v>
                </c:pt>
                <c:pt idx="5130">
                  <c:v>41656</c:v>
                </c:pt>
                <c:pt idx="5131">
                  <c:v>41657</c:v>
                </c:pt>
                <c:pt idx="5132">
                  <c:v>41658</c:v>
                </c:pt>
                <c:pt idx="5133">
                  <c:v>41659</c:v>
                </c:pt>
                <c:pt idx="5134">
                  <c:v>41660</c:v>
                </c:pt>
                <c:pt idx="5135">
                  <c:v>41661</c:v>
                </c:pt>
                <c:pt idx="5136">
                  <c:v>41662</c:v>
                </c:pt>
                <c:pt idx="5137">
                  <c:v>41663</c:v>
                </c:pt>
                <c:pt idx="5138">
                  <c:v>41664</c:v>
                </c:pt>
                <c:pt idx="5139">
                  <c:v>41665</c:v>
                </c:pt>
                <c:pt idx="5140">
                  <c:v>41666</c:v>
                </c:pt>
                <c:pt idx="5141">
                  <c:v>41667</c:v>
                </c:pt>
                <c:pt idx="5142">
                  <c:v>41668</c:v>
                </c:pt>
                <c:pt idx="5143">
                  <c:v>41669</c:v>
                </c:pt>
                <c:pt idx="5144">
                  <c:v>41670</c:v>
                </c:pt>
                <c:pt idx="5145">
                  <c:v>41671</c:v>
                </c:pt>
                <c:pt idx="5146">
                  <c:v>41672</c:v>
                </c:pt>
                <c:pt idx="5147">
                  <c:v>41673</c:v>
                </c:pt>
                <c:pt idx="5148">
                  <c:v>41674</c:v>
                </c:pt>
                <c:pt idx="5149">
                  <c:v>41675</c:v>
                </c:pt>
                <c:pt idx="5150">
                  <c:v>41676</c:v>
                </c:pt>
                <c:pt idx="5151">
                  <c:v>41677</c:v>
                </c:pt>
                <c:pt idx="5152">
                  <c:v>41678</c:v>
                </c:pt>
                <c:pt idx="5153">
                  <c:v>41679</c:v>
                </c:pt>
                <c:pt idx="5154">
                  <c:v>41680</c:v>
                </c:pt>
                <c:pt idx="5155">
                  <c:v>41681</c:v>
                </c:pt>
                <c:pt idx="5156">
                  <c:v>41682</c:v>
                </c:pt>
                <c:pt idx="5157">
                  <c:v>41683</c:v>
                </c:pt>
                <c:pt idx="5158">
                  <c:v>41684</c:v>
                </c:pt>
                <c:pt idx="5159">
                  <c:v>41685</c:v>
                </c:pt>
                <c:pt idx="5160">
                  <c:v>41686</c:v>
                </c:pt>
                <c:pt idx="5161">
                  <c:v>41687</c:v>
                </c:pt>
                <c:pt idx="5162">
                  <c:v>41688</c:v>
                </c:pt>
                <c:pt idx="5163">
                  <c:v>41689</c:v>
                </c:pt>
                <c:pt idx="5164">
                  <c:v>41690</c:v>
                </c:pt>
                <c:pt idx="5165">
                  <c:v>41691</c:v>
                </c:pt>
                <c:pt idx="5166">
                  <c:v>41692</c:v>
                </c:pt>
                <c:pt idx="5167">
                  <c:v>41693</c:v>
                </c:pt>
                <c:pt idx="5168">
                  <c:v>41694</c:v>
                </c:pt>
                <c:pt idx="5169">
                  <c:v>41695</c:v>
                </c:pt>
                <c:pt idx="5170">
                  <c:v>41696</c:v>
                </c:pt>
                <c:pt idx="5171">
                  <c:v>41697</c:v>
                </c:pt>
                <c:pt idx="5172">
                  <c:v>41698</c:v>
                </c:pt>
                <c:pt idx="5173">
                  <c:v>41699</c:v>
                </c:pt>
                <c:pt idx="5174">
                  <c:v>41700</c:v>
                </c:pt>
                <c:pt idx="5175">
                  <c:v>41701</c:v>
                </c:pt>
                <c:pt idx="5176">
                  <c:v>41702</c:v>
                </c:pt>
                <c:pt idx="5177">
                  <c:v>41703</c:v>
                </c:pt>
                <c:pt idx="5178">
                  <c:v>41704</c:v>
                </c:pt>
                <c:pt idx="5179">
                  <c:v>41705</c:v>
                </c:pt>
                <c:pt idx="5180">
                  <c:v>41706</c:v>
                </c:pt>
                <c:pt idx="5181">
                  <c:v>41707</c:v>
                </c:pt>
                <c:pt idx="5182">
                  <c:v>41708</c:v>
                </c:pt>
                <c:pt idx="5183">
                  <c:v>41709</c:v>
                </c:pt>
                <c:pt idx="5184">
                  <c:v>41710</c:v>
                </c:pt>
                <c:pt idx="5185">
                  <c:v>41711</c:v>
                </c:pt>
                <c:pt idx="5186">
                  <c:v>41712</c:v>
                </c:pt>
                <c:pt idx="5187">
                  <c:v>41713</c:v>
                </c:pt>
                <c:pt idx="5188">
                  <c:v>41714</c:v>
                </c:pt>
                <c:pt idx="5189">
                  <c:v>41715</c:v>
                </c:pt>
                <c:pt idx="5190">
                  <c:v>41716</c:v>
                </c:pt>
                <c:pt idx="5191">
                  <c:v>41717</c:v>
                </c:pt>
                <c:pt idx="5192">
                  <c:v>41718</c:v>
                </c:pt>
                <c:pt idx="5193">
                  <c:v>41719</c:v>
                </c:pt>
                <c:pt idx="5194">
                  <c:v>41720</c:v>
                </c:pt>
                <c:pt idx="5195">
                  <c:v>41721</c:v>
                </c:pt>
                <c:pt idx="5196">
                  <c:v>41722</c:v>
                </c:pt>
                <c:pt idx="5197">
                  <c:v>41723</c:v>
                </c:pt>
                <c:pt idx="5198">
                  <c:v>41724</c:v>
                </c:pt>
                <c:pt idx="5199">
                  <c:v>41725</c:v>
                </c:pt>
                <c:pt idx="5200">
                  <c:v>41726</c:v>
                </c:pt>
                <c:pt idx="5201">
                  <c:v>41727</c:v>
                </c:pt>
                <c:pt idx="5202">
                  <c:v>41728</c:v>
                </c:pt>
                <c:pt idx="5203">
                  <c:v>41729</c:v>
                </c:pt>
                <c:pt idx="5204">
                  <c:v>41730</c:v>
                </c:pt>
                <c:pt idx="5205">
                  <c:v>41731</c:v>
                </c:pt>
                <c:pt idx="5206">
                  <c:v>41732</c:v>
                </c:pt>
                <c:pt idx="5207">
                  <c:v>41733</c:v>
                </c:pt>
                <c:pt idx="5208">
                  <c:v>41734</c:v>
                </c:pt>
                <c:pt idx="5209">
                  <c:v>41735</c:v>
                </c:pt>
                <c:pt idx="5210">
                  <c:v>41736</c:v>
                </c:pt>
                <c:pt idx="5211">
                  <c:v>41737</c:v>
                </c:pt>
                <c:pt idx="5212">
                  <c:v>41738</c:v>
                </c:pt>
                <c:pt idx="5213">
                  <c:v>41739</c:v>
                </c:pt>
                <c:pt idx="5214">
                  <c:v>41740</c:v>
                </c:pt>
                <c:pt idx="5215">
                  <c:v>41741</c:v>
                </c:pt>
                <c:pt idx="5216">
                  <c:v>41742</c:v>
                </c:pt>
                <c:pt idx="5217">
                  <c:v>41743</c:v>
                </c:pt>
                <c:pt idx="5218">
                  <c:v>41744</c:v>
                </c:pt>
                <c:pt idx="5219">
                  <c:v>41745</c:v>
                </c:pt>
                <c:pt idx="5220">
                  <c:v>41746</c:v>
                </c:pt>
                <c:pt idx="5221">
                  <c:v>41747</c:v>
                </c:pt>
                <c:pt idx="5222">
                  <c:v>41748</c:v>
                </c:pt>
                <c:pt idx="5223">
                  <c:v>41749</c:v>
                </c:pt>
                <c:pt idx="5224">
                  <c:v>41750</c:v>
                </c:pt>
                <c:pt idx="5225">
                  <c:v>41751</c:v>
                </c:pt>
                <c:pt idx="5226">
                  <c:v>41752</c:v>
                </c:pt>
                <c:pt idx="5227">
                  <c:v>41753</c:v>
                </c:pt>
                <c:pt idx="5228">
                  <c:v>41754</c:v>
                </c:pt>
                <c:pt idx="5229">
                  <c:v>41755</c:v>
                </c:pt>
                <c:pt idx="5230">
                  <c:v>41756</c:v>
                </c:pt>
                <c:pt idx="5231">
                  <c:v>41757</c:v>
                </c:pt>
                <c:pt idx="5232">
                  <c:v>41758</c:v>
                </c:pt>
                <c:pt idx="5233">
                  <c:v>41759</c:v>
                </c:pt>
                <c:pt idx="5234">
                  <c:v>41760</c:v>
                </c:pt>
                <c:pt idx="5235">
                  <c:v>41761</c:v>
                </c:pt>
                <c:pt idx="5236">
                  <c:v>41762</c:v>
                </c:pt>
                <c:pt idx="5237">
                  <c:v>41763</c:v>
                </c:pt>
                <c:pt idx="5238">
                  <c:v>41764</c:v>
                </c:pt>
                <c:pt idx="5239">
                  <c:v>41765</c:v>
                </c:pt>
                <c:pt idx="5240">
                  <c:v>41766</c:v>
                </c:pt>
                <c:pt idx="5241">
                  <c:v>41767</c:v>
                </c:pt>
                <c:pt idx="5242">
                  <c:v>41768</c:v>
                </c:pt>
                <c:pt idx="5243">
                  <c:v>41769</c:v>
                </c:pt>
                <c:pt idx="5244">
                  <c:v>41770</c:v>
                </c:pt>
                <c:pt idx="5245">
                  <c:v>41771</c:v>
                </c:pt>
                <c:pt idx="5246">
                  <c:v>41772</c:v>
                </c:pt>
                <c:pt idx="5247">
                  <c:v>41773</c:v>
                </c:pt>
                <c:pt idx="5248">
                  <c:v>41774</c:v>
                </c:pt>
                <c:pt idx="5249">
                  <c:v>41775</c:v>
                </c:pt>
                <c:pt idx="5250">
                  <c:v>41776</c:v>
                </c:pt>
                <c:pt idx="5251">
                  <c:v>41777</c:v>
                </c:pt>
                <c:pt idx="5252">
                  <c:v>41778</c:v>
                </c:pt>
                <c:pt idx="5253">
                  <c:v>41779</c:v>
                </c:pt>
                <c:pt idx="5254">
                  <c:v>41780</c:v>
                </c:pt>
                <c:pt idx="5255">
                  <c:v>41781</c:v>
                </c:pt>
                <c:pt idx="5256">
                  <c:v>41782</c:v>
                </c:pt>
                <c:pt idx="5257">
                  <c:v>41783</c:v>
                </c:pt>
                <c:pt idx="5258">
                  <c:v>41784</c:v>
                </c:pt>
                <c:pt idx="5259">
                  <c:v>41785</c:v>
                </c:pt>
                <c:pt idx="5260">
                  <c:v>41786</c:v>
                </c:pt>
                <c:pt idx="5261">
                  <c:v>41787</c:v>
                </c:pt>
                <c:pt idx="5262">
                  <c:v>41788</c:v>
                </c:pt>
                <c:pt idx="5263">
                  <c:v>41789</c:v>
                </c:pt>
                <c:pt idx="5264">
                  <c:v>41790</c:v>
                </c:pt>
                <c:pt idx="5265">
                  <c:v>41791</c:v>
                </c:pt>
                <c:pt idx="5266">
                  <c:v>41792</c:v>
                </c:pt>
                <c:pt idx="5267">
                  <c:v>41793</c:v>
                </c:pt>
                <c:pt idx="5268">
                  <c:v>41794</c:v>
                </c:pt>
                <c:pt idx="5269">
                  <c:v>41795</c:v>
                </c:pt>
                <c:pt idx="5270">
                  <c:v>41796</c:v>
                </c:pt>
                <c:pt idx="5271">
                  <c:v>41797</c:v>
                </c:pt>
                <c:pt idx="5272">
                  <c:v>41798</c:v>
                </c:pt>
                <c:pt idx="5273">
                  <c:v>41799</c:v>
                </c:pt>
                <c:pt idx="5274">
                  <c:v>41800</c:v>
                </c:pt>
                <c:pt idx="5275">
                  <c:v>41801</c:v>
                </c:pt>
                <c:pt idx="5276">
                  <c:v>41802</c:v>
                </c:pt>
                <c:pt idx="5277">
                  <c:v>41803</c:v>
                </c:pt>
                <c:pt idx="5278">
                  <c:v>41804</c:v>
                </c:pt>
                <c:pt idx="5279">
                  <c:v>41805</c:v>
                </c:pt>
                <c:pt idx="5280">
                  <c:v>41806</c:v>
                </c:pt>
                <c:pt idx="5281">
                  <c:v>41807</c:v>
                </c:pt>
                <c:pt idx="5282">
                  <c:v>41808</c:v>
                </c:pt>
                <c:pt idx="5283">
                  <c:v>41809</c:v>
                </c:pt>
                <c:pt idx="5284">
                  <c:v>41810</c:v>
                </c:pt>
                <c:pt idx="5285">
                  <c:v>41811</c:v>
                </c:pt>
                <c:pt idx="5286">
                  <c:v>41812</c:v>
                </c:pt>
                <c:pt idx="5287">
                  <c:v>41813</c:v>
                </c:pt>
                <c:pt idx="5288">
                  <c:v>41814</c:v>
                </c:pt>
                <c:pt idx="5289">
                  <c:v>41815</c:v>
                </c:pt>
                <c:pt idx="5290">
                  <c:v>41816</c:v>
                </c:pt>
                <c:pt idx="5291">
                  <c:v>41817</c:v>
                </c:pt>
                <c:pt idx="5292">
                  <c:v>41818</c:v>
                </c:pt>
                <c:pt idx="5293">
                  <c:v>41819</c:v>
                </c:pt>
                <c:pt idx="5294">
                  <c:v>41820</c:v>
                </c:pt>
                <c:pt idx="5295">
                  <c:v>41821</c:v>
                </c:pt>
                <c:pt idx="5296">
                  <c:v>41822</c:v>
                </c:pt>
                <c:pt idx="5297">
                  <c:v>41823</c:v>
                </c:pt>
                <c:pt idx="5298">
                  <c:v>41824</c:v>
                </c:pt>
                <c:pt idx="5299">
                  <c:v>41825</c:v>
                </c:pt>
                <c:pt idx="5300">
                  <c:v>41826</c:v>
                </c:pt>
                <c:pt idx="5301">
                  <c:v>41827</c:v>
                </c:pt>
                <c:pt idx="5302">
                  <c:v>41828</c:v>
                </c:pt>
                <c:pt idx="5303">
                  <c:v>41829</c:v>
                </c:pt>
                <c:pt idx="5304">
                  <c:v>41830</c:v>
                </c:pt>
                <c:pt idx="5305">
                  <c:v>41831</c:v>
                </c:pt>
                <c:pt idx="5306">
                  <c:v>41832</c:v>
                </c:pt>
                <c:pt idx="5307">
                  <c:v>41833</c:v>
                </c:pt>
                <c:pt idx="5308">
                  <c:v>41834</c:v>
                </c:pt>
                <c:pt idx="5309">
                  <c:v>41835</c:v>
                </c:pt>
                <c:pt idx="5310">
                  <c:v>41836</c:v>
                </c:pt>
                <c:pt idx="5311">
                  <c:v>41837</c:v>
                </c:pt>
                <c:pt idx="5312">
                  <c:v>41838</c:v>
                </c:pt>
                <c:pt idx="5313">
                  <c:v>41839</c:v>
                </c:pt>
                <c:pt idx="5314">
                  <c:v>41840</c:v>
                </c:pt>
                <c:pt idx="5315">
                  <c:v>41841</c:v>
                </c:pt>
                <c:pt idx="5316">
                  <c:v>41842</c:v>
                </c:pt>
                <c:pt idx="5317">
                  <c:v>41843</c:v>
                </c:pt>
                <c:pt idx="5318">
                  <c:v>41844</c:v>
                </c:pt>
                <c:pt idx="5319">
                  <c:v>41845</c:v>
                </c:pt>
                <c:pt idx="5320">
                  <c:v>41846</c:v>
                </c:pt>
                <c:pt idx="5321">
                  <c:v>41847</c:v>
                </c:pt>
                <c:pt idx="5322">
                  <c:v>41848</c:v>
                </c:pt>
                <c:pt idx="5323">
                  <c:v>41849</c:v>
                </c:pt>
                <c:pt idx="5324">
                  <c:v>41850</c:v>
                </c:pt>
                <c:pt idx="5325">
                  <c:v>41851</c:v>
                </c:pt>
                <c:pt idx="5326">
                  <c:v>41852</c:v>
                </c:pt>
                <c:pt idx="5327">
                  <c:v>41853</c:v>
                </c:pt>
                <c:pt idx="5328">
                  <c:v>41854</c:v>
                </c:pt>
                <c:pt idx="5329">
                  <c:v>41855</c:v>
                </c:pt>
                <c:pt idx="5330">
                  <c:v>41856</c:v>
                </c:pt>
                <c:pt idx="5331">
                  <c:v>41857</c:v>
                </c:pt>
                <c:pt idx="5332">
                  <c:v>41858</c:v>
                </c:pt>
                <c:pt idx="5333">
                  <c:v>41859</c:v>
                </c:pt>
                <c:pt idx="5334">
                  <c:v>41860</c:v>
                </c:pt>
                <c:pt idx="5335">
                  <c:v>41861</c:v>
                </c:pt>
                <c:pt idx="5336">
                  <c:v>41862</c:v>
                </c:pt>
                <c:pt idx="5337">
                  <c:v>41863</c:v>
                </c:pt>
                <c:pt idx="5338">
                  <c:v>41864</c:v>
                </c:pt>
                <c:pt idx="5339">
                  <c:v>41865</c:v>
                </c:pt>
                <c:pt idx="5340">
                  <c:v>41866</c:v>
                </c:pt>
                <c:pt idx="5341">
                  <c:v>41867</c:v>
                </c:pt>
                <c:pt idx="5342">
                  <c:v>41868</c:v>
                </c:pt>
                <c:pt idx="5343">
                  <c:v>41869</c:v>
                </c:pt>
                <c:pt idx="5344">
                  <c:v>41870</c:v>
                </c:pt>
                <c:pt idx="5345">
                  <c:v>41871</c:v>
                </c:pt>
                <c:pt idx="5346">
                  <c:v>41872</c:v>
                </c:pt>
                <c:pt idx="5347">
                  <c:v>41873</c:v>
                </c:pt>
                <c:pt idx="5348">
                  <c:v>41874</c:v>
                </c:pt>
                <c:pt idx="5349">
                  <c:v>41875</c:v>
                </c:pt>
                <c:pt idx="5350">
                  <c:v>41876</c:v>
                </c:pt>
                <c:pt idx="5351">
                  <c:v>41877</c:v>
                </c:pt>
                <c:pt idx="5352">
                  <c:v>41878</c:v>
                </c:pt>
                <c:pt idx="5353">
                  <c:v>41879</c:v>
                </c:pt>
                <c:pt idx="5354">
                  <c:v>41880</c:v>
                </c:pt>
                <c:pt idx="5355">
                  <c:v>41881</c:v>
                </c:pt>
                <c:pt idx="5356">
                  <c:v>41882</c:v>
                </c:pt>
                <c:pt idx="5357">
                  <c:v>41883</c:v>
                </c:pt>
                <c:pt idx="5358">
                  <c:v>41884</c:v>
                </c:pt>
                <c:pt idx="5359">
                  <c:v>41885</c:v>
                </c:pt>
                <c:pt idx="5360">
                  <c:v>41886</c:v>
                </c:pt>
                <c:pt idx="5361">
                  <c:v>41887</c:v>
                </c:pt>
                <c:pt idx="5362">
                  <c:v>41888</c:v>
                </c:pt>
                <c:pt idx="5363">
                  <c:v>41889</c:v>
                </c:pt>
                <c:pt idx="5364">
                  <c:v>41890</c:v>
                </c:pt>
                <c:pt idx="5365">
                  <c:v>41891</c:v>
                </c:pt>
                <c:pt idx="5366">
                  <c:v>41892</c:v>
                </c:pt>
                <c:pt idx="5367">
                  <c:v>41893</c:v>
                </c:pt>
                <c:pt idx="5368">
                  <c:v>41894</c:v>
                </c:pt>
                <c:pt idx="5369">
                  <c:v>41895</c:v>
                </c:pt>
                <c:pt idx="5370">
                  <c:v>41896</c:v>
                </c:pt>
                <c:pt idx="5371">
                  <c:v>41897</c:v>
                </c:pt>
                <c:pt idx="5372">
                  <c:v>41898</c:v>
                </c:pt>
                <c:pt idx="5373">
                  <c:v>41899</c:v>
                </c:pt>
                <c:pt idx="5374">
                  <c:v>41900</c:v>
                </c:pt>
                <c:pt idx="5375">
                  <c:v>41901</c:v>
                </c:pt>
                <c:pt idx="5376">
                  <c:v>41902</c:v>
                </c:pt>
                <c:pt idx="5377">
                  <c:v>41903</c:v>
                </c:pt>
                <c:pt idx="5378">
                  <c:v>41904</c:v>
                </c:pt>
                <c:pt idx="5379">
                  <c:v>41905</c:v>
                </c:pt>
                <c:pt idx="5380">
                  <c:v>41906</c:v>
                </c:pt>
                <c:pt idx="5381">
                  <c:v>41907</c:v>
                </c:pt>
                <c:pt idx="5382">
                  <c:v>41908</c:v>
                </c:pt>
                <c:pt idx="5383">
                  <c:v>41909</c:v>
                </c:pt>
                <c:pt idx="5384">
                  <c:v>41910</c:v>
                </c:pt>
                <c:pt idx="5385">
                  <c:v>41911</c:v>
                </c:pt>
                <c:pt idx="5386">
                  <c:v>41912</c:v>
                </c:pt>
                <c:pt idx="5387">
                  <c:v>41913</c:v>
                </c:pt>
                <c:pt idx="5388">
                  <c:v>41914</c:v>
                </c:pt>
                <c:pt idx="5389">
                  <c:v>41915</c:v>
                </c:pt>
                <c:pt idx="5390">
                  <c:v>41916</c:v>
                </c:pt>
                <c:pt idx="5391">
                  <c:v>41917</c:v>
                </c:pt>
                <c:pt idx="5392">
                  <c:v>41918</c:v>
                </c:pt>
                <c:pt idx="5393">
                  <c:v>41919</c:v>
                </c:pt>
                <c:pt idx="5394">
                  <c:v>41920</c:v>
                </c:pt>
                <c:pt idx="5395">
                  <c:v>41921</c:v>
                </c:pt>
                <c:pt idx="5396">
                  <c:v>41922</c:v>
                </c:pt>
                <c:pt idx="5397">
                  <c:v>41923</c:v>
                </c:pt>
                <c:pt idx="5398">
                  <c:v>41924</c:v>
                </c:pt>
                <c:pt idx="5399">
                  <c:v>41925</c:v>
                </c:pt>
                <c:pt idx="5400">
                  <c:v>41926</c:v>
                </c:pt>
                <c:pt idx="5401">
                  <c:v>41927</c:v>
                </c:pt>
                <c:pt idx="5402">
                  <c:v>41928</c:v>
                </c:pt>
                <c:pt idx="5403">
                  <c:v>41929</c:v>
                </c:pt>
                <c:pt idx="5404">
                  <c:v>41930</c:v>
                </c:pt>
                <c:pt idx="5405">
                  <c:v>41931</c:v>
                </c:pt>
                <c:pt idx="5406">
                  <c:v>41932</c:v>
                </c:pt>
                <c:pt idx="5407">
                  <c:v>41933</c:v>
                </c:pt>
                <c:pt idx="5408">
                  <c:v>41934</c:v>
                </c:pt>
                <c:pt idx="5409">
                  <c:v>41935</c:v>
                </c:pt>
                <c:pt idx="5410">
                  <c:v>41936</c:v>
                </c:pt>
                <c:pt idx="5411">
                  <c:v>41937</c:v>
                </c:pt>
                <c:pt idx="5412">
                  <c:v>41938</c:v>
                </c:pt>
                <c:pt idx="5413">
                  <c:v>41939</c:v>
                </c:pt>
                <c:pt idx="5414">
                  <c:v>41940</c:v>
                </c:pt>
                <c:pt idx="5415">
                  <c:v>41941</c:v>
                </c:pt>
                <c:pt idx="5416">
                  <c:v>41942</c:v>
                </c:pt>
                <c:pt idx="5417">
                  <c:v>41943</c:v>
                </c:pt>
                <c:pt idx="5418">
                  <c:v>41944</c:v>
                </c:pt>
                <c:pt idx="5419">
                  <c:v>41945</c:v>
                </c:pt>
                <c:pt idx="5420">
                  <c:v>41946</c:v>
                </c:pt>
                <c:pt idx="5421">
                  <c:v>41947</c:v>
                </c:pt>
                <c:pt idx="5422">
                  <c:v>41948</c:v>
                </c:pt>
                <c:pt idx="5423">
                  <c:v>41949</c:v>
                </c:pt>
                <c:pt idx="5424">
                  <c:v>41950</c:v>
                </c:pt>
                <c:pt idx="5425">
                  <c:v>41951</c:v>
                </c:pt>
                <c:pt idx="5426">
                  <c:v>41952</c:v>
                </c:pt>
                <c:pt idx="5427">
                  <c:v>41953</c:v>
                </c:pt>
                <c:pt idx="5428">
                  <c:v>41954</c:v>
                </c:pt>
                <c:pt idx="5429">
                  <c:v>41955</c:v>
                </c:pt>
                <c:pt idx="5430">
                  <c:v>41956</c:v>
                </c:pt>
                <c:pt idx="5431">
                  <c:v>41957</c:v>
                </c:pt>
                <c:pt idx="5432">
                  <c:v>41958</c:v>
                </c:pt>
                <c:pt idx="5433">
                  <c:v>41959</c:v>
                </c:pt>
                <c:pt idx="5434">
                  <c:v>41960</c:v>
                </c:pt>
                <c:pt idx="5435">
                  <c:v>41961</c:v>
                </c:pt>
                <c:pt idx="5436">
                  <c:v>41962</c:v>
                </c:pt>
                <c:pt idx="5437">
                  <c:v>41963</c:v>
                </c:pt>
                <c:pt idx="5438">
                  <c:v>41964</c:v>
                </c:pt>
                <c:pt idx="5439">
                  <c:v>41965</c:v>
                </c:pt>
                <c:pt idx="5440">
                  <c:v>41966</c:v>
                </c:pt>
                <c:pt idx="5441">
                  <c:v>41967</c:v>
                </c:pt>
                <c:pt idx="5442">
                  <c:v>41968</c:v>
                </c:pt>
                <c:pt idx="5443">
                  <c:v>41969</c:v>
                </c:pt>
                <c:pt idx="5444">
                  <c:v>41970</c:v>
                </c:pt>
                <c:pt idx="5445">
                  <c:v>41971</c:v>
                </c:pt>
                <c:pt idx="5446">
                  <c:v>41972</c:v>
                </c:pt>
                <c:pt idx="5447">
                  <c:v>41973</c:v>
                </c:pt>
                <c:pt idx="5448">
                  <c:v>41974</c:v>
                </c:pt>
                <c:pt idx="5449">
                  <c:v>41975</c:v>
                </c:pt>
                <c:pt idx="5450">
                  <c:v>41976</c:v>
                </c:pt>
                <c:pt idx="5451">
                  <c:v>41977</c:v>
                </c:pt>
                <c:pt idx="5452">
                  <c:v>41978</c:v>
                </c:pt>
                <c:pt idx="5453">
                  <c:v>41979</c:v>
                </c:pt>
                <c:pt idx="5454">
                  <c:v>41980</c:v>
                </c:pt>
                <c:pt idx="5455">
                  <c:v>41981</c:v>
                </c:pt>
                <c:pt idx="5456">
                  <c:v>41982</c:v>
                </c:pt>
                <c:pt idx="5457">
                  <c:v>41983</c:v>
                </c:pt>
                <c:pt idx="5458">
                  <c:v>41984</c:v>
                </c:pt>
                <c:pt idx="5459">
                  <c:v>41985</c:v>
                </c:pt>
                <c:pt idx="5460">
                  <c:v>41986</c:v>
                </c:pt>
                <c:pt idx="5461">
                  <c:v>41987</c:v>
                </c:pt>
                <c:pt idx="5462">
                  <c:v>41988</c:v>
                </c:pt>
                <c:pt idx="5463">
                  <c:v>41989</c:v>
                </c:pt>
                <c:pt idx="5464">
                  <c:v>41990</c:v>
                </c:pt>
                <c:pt idx="5465">
                  <c:v>41991</c:v>
                </c:pt>
                <c:pt idx="5466">
                  <c:v>41992</c:v>
                </c:pt>
                <c:pt idx="5467">
                  <c:v>41993</c:v>
                </c:pt>
                <c:pt idx="5468">
                  <c:v>41994</c:v>
                </c:pt>
                <c:pt idx="5469">
                  <c:v>41995</c:v>
                </c:pt>
                <c:pt idx="5470">
                  <c:v>41996</c:v>
                </c:pt>
                <c:pt idx="5471">
                  <c:v>41997</c:v>
                </c:pt>
                <c:pt idx="5472">
                  <c:v>41998</c:v>
                </c:pt>
                <c:pt idx="5473">
                  <c:v>41999</c:v>
                </c:pt>
                <c:pt idx="5474">
                  <c:v>42000</c:v>
                </c:pt>
                <c:pt idx="5475">
                  <c:v>42001</c:v>
                </c:pt>
                <c:pt idx="5476">
                  <c:v>42002</c:v>
                </c:pt>
                <c:pt idx="5477">
                  <c:v>42003</c:v>
                </c:pt>
                <c:pt idx="5478">
                  <c:v>42004</c:v>
                </c:pt>
                <c:pt idx="5479">
                  <c:v>42005</c:v>
                </c:pt>
                <c:pt idx="5480">
                  <c:v>42006</c:v>
                </c:pt>
                <c:pt idx="5481">
                  <c:v>42007</c:v>
                </c:pt>
                <c:pt idx="5482">
                  <c:v>42008</c:v>
                </c:pt>
                <c:pt idx="5483">
                  <c:v>42009</c:v>
                </c:pt>
                <c:pt idx="5484">
                  <c:v>42010</c:v>
                </c:pt>
                <c:pt idx="5485">
                  <c:v>42011</c:v>
                </c:pt>
                <c:pt idx="5486">
                  <c:v>42012</c:v>
                </c:pt>
                <c:pt idx="5487">
                  <c:v>42013</c:v>
                </c:pt>
                <c:pt idx="5488">
                  <c:v>42014</c:v>
                </c:pt>
                <c:pt idx="5489">
                  <c:v>42015</c:v>
                </c:pt>
                <c:pt idx="5490">
                  <c:v>42016</c:v>
                </c:pt>
                <c:pt idx="5491">
                  <c:v>42017</c:v>
                </c:pt>
                <c:pt idx="5492">
                  <c:v>42018</c:v>
                </c:pt>
                <c:pt idx="5493">
                  <c:v>42019</c:v>
                </c:pt>
                <c:pt idx="5494">
                  <c:v>42020</c:v>
                </c:pt>
                <c:pt idx="5495">
                  <c:v>42021</c:v>
                </c:pt>
                <c:pt idx="5496">
                  <c:v>42022</c:v>
                </c:pt>
                <c:pt idx="5497">
                  <c:v>42023</c:v>
                </c:pt>
                <c:pt idx="5498">
                  <c:v>42024</c:v>
                </c:pt>
                <c:pt idx="5499">
                  <c:v>42025</c:v>
                </c:pt>
                <c:pt idx="5500">
                  <c:v>42026</c:v>
                </c:pt>
                <c:pt idx="5501">
                  <c:v>42027</c:v>
                </c:pt>
                <c:pt idx="5502">
                  <c:v>42028</c:v>
                </c:pt>
                <c:pt idx="5503">
                  <c:v>42029</c:v>
                </c:pt>
                <c:pt idx="5504">
                  <c:v>42030</c:v>
                </c:pt>
                <c:pt idx="5505">
                  <c:v>42031</c:v>
                </c:pt>
                <c:pt idx="5506">
                  <c:v>42032</c:v>
                </c:pt>
                <c:pt idx="5507">
                  <c:v>42033</c:v>
                </c:pt>
                <c:pt idx="5508">
                  <c:v>42034</c:v>
                </c:pt>
                <c:pt idx="5509">
                  <c:v>42035</c:v>
                </c:pt>
                <c:pt idx="5510">
                  <c:v>42036</c:v>
                </c:pt>
                <c:pt idx="5511">
                  <c:v>42037</c:v>
                </c:pt>
                <c:pt idx="5512">
                  <c:v>42038</c:v>
                </c:pt>
                <c:pt idx="5513">
                  <c:v>42039</c:v>
                </c:pt>
                <c:pt idx="5514">
                  <c:v>42040</c:v>
                </c:pt>
                <c:pt idx="5515">
                  <c:v>42041</c:v>
                </c:pt>
                <c:pt idx="5516">
                  <c:v>42042</c:v>
                </c:pt>
                <c:pt idx="5517">
                  <c:v>42043</c:v>
                </c:pt>
                <c:pt idx="5518">
                  <c:v>42044</c:v>
                </c:pt>
                <c:pt idx="5519">
                  <c:v>42045</c:v>
                </c:pt>
                <c:pt idx="5520">
                  <c:v>42046</c:v>
                </c:pt>
                <c:pt idx="5521">
                  <c:v>42047</c:v>
                </c:pt>
                <c:pt idx="5522">
                  <c:v>42048</c:v>
                </c:pt>
                <c:pt idx="5523">
                  <c:v>42049</c:v>
                </c:pt>
                <c:pt idx="5524">
                  <c:v>42050</c:v>
                </c:pt>
                <c:pt idx="5525">
                  <c:v>42051</c:v>
                </c:pt>
                <c:pt idx="5526">
                  <c:v>42052</c:v>
                </c:pt>
                <c:pt idx="5527">
                  <c:v>42053</c:v>
                </c:pt>
                <c:pt idx="5528">
                  <c:v>42054</c:v>
                </c:pt>
                <c:pt idx="5529">
                  <c:v>42055</c:v>
                </c:pt>
                <c:pt idx="5530">
                  <c:v>42056</c:v>
                </c:pt>
                <c:pt idx="5531">
                  <c:v>42057</c:v>
                </c:pt>
                <c:pt idx="5532">
                  <c:v>42058</c:v>
                </c:pt>
                <c:pt idx="5533">
                  <c:v>42059</c:v>
                </c:pt>
                <c:pt idx="5534">
                  <c:v>42060</c:v>
                </c:pt>
                <c:pt idx="5535">
                  <c:v>42061</c:v>
                </c:pt>
                <c:pt idx="5536">
                  <c:v>42062</c:v>
                </c:pt>
                <c:pt idx="5537">
                  <c:v>42063</c:v>
                </c:pt>
                <c:pt idx="5538">
                  <c:v>42064</c:v>
                </c:pt>
                <c:pt idx="5539">
                  <c:v>42065</c:v>
                </c:pt>
                <c:pt idx="5540">
                  <c:v>42066</c:v>
                </c:pt>
                <c:pt idx="5541">
                  <c:v>42067</c:v>
                </c:pt>
                <c:pt idx="5542">
                  <c:v>42068</c:v>
                </c:pt>
                <c:pt idx="5543">
                  <c:v>42069</c:v>
                </c:pt>
                <c:pt idx="5544">
                  <c:v>42070</c:v>
                </c:pt>
                <c:pt idx="5545">
                  <c:v>42071</c:v>
                </c:pt>
                <c:pt idx="5546">
                  <c:v>42072</c:v>
                </c:pt>
                <c:pt idx="5547">
                  <c:v>42073</c:v>
                </c:pt>
                <c:pt idx="5548">
                  <c:v>42074</c:v>
                </c:pt>
                <c:pt idx="5549">
                  <c:v>42075</c:v>
                </c:pt>
                <c:pt idx="5550">
                  <c:v>42076</c:v>
                </c:pt>
                <c:pt idx="5551">
                  <c:v>42077</c:v>
                </c:pt>
                <c:pt idx="5552">
                  <c:v>42078</c:v>
                </c:pt>
                <c:pt idx="5553">
                  <c:v>42079</c:v>
                </c:pt>
                <c:pt idx="5554">
                  <c:v>42080</c:v>
                </c:pt>
                <c:pt idx="5555">
                  <c:v>42081</c:v>
                </c:pt>
                <c:pt idx="5556">
                  <c:v>42082</c:v>
                </c:pt>
                <c:pt idx="5557">
                  <c:v>42083</c:v>
                </c:pt>
                <c:pt idx="5558">
                  <c:v>42084</c:v>
                </c:pt>
                <c:pt idx="5559">
                  <c:v>42085</c:v>
                </c:pt>
                <c:pt idx="5560">
                  <c:v>42086</c:v>
                </c:pt>
                <c:pt idx="5561">
                  <c:v>42087</c:v>
                </c:pt>
                <c:pt idx="5562">
                  <c:v>42088</c:v>
                </c:pt>
                <c:pt idx="5563">
                  <c:v>42089</c:v>
                </c:pt>
                <c:pt idx="5564">
                  <c:v>42090</c:v>
                </c:pt>
                <c:pt idx="5565">
                  <c:v>42091</c:v>
                </c:pt>
                <c:pt idx="5566">
                  <c:v>42092</c:v>
                </c:pt>
                <c:pt idx="5567">
                  <c:v>42093</c:v>
                </c:pt>
                <c:pt idx="5568">
                  <c:v>42094</c:v>
                </c:pt>
                <c:pt idx="5569">
                  <c:v>42095</c:v>
                </c:pt>
                <c:pt idx="5570">
                  <c:v>42096</c:v>
                </c:pt>
                <c:pt idx="5571">
                  <c:v>42097</c:v>
                </c:pt>
                <c:pt idx="5572">
                  <c:v>42098</c:v>
                </c:pt>
                <c:pt idx="5573">
                  <c:v>42099</c:v>
                </c:pt>
                <c:pt idx="5574">
                  <c:v>42100</c:v>
                </c:pt>
                <c:pt idx="5575">
                  <c:v>42101</c:v>
                </c:pt>
                <c:pt idx="5576">
                  <c:v>42102</c:v>
                </c:pt>
                <c:pt idx="5577">
                  <c:v>42103</c:v>
                </c:pt>
                <c:pt idx="5578">
                  <c:v>42104</c:v>
                </c:pt>
                <c:pt idx="5579">
                  <c:v>42105</c:v>
                </c:pt>
                <c:pt idx="5580">
                  <c:v>42106</c:v>
                </c:pt>
                <c:pt idx="5581">
                  <c:v>42107</c:v>
                </c:pt>
                <c:pt idx="5582">
                  <c:v>42108</c:v>
                </c:pt>
                <c:pt idx="5583">
                  <c:v>42109</c:v>
                </c:pt>
                <c:pt idx="5584">
                  <c:v>42110</c:v>
                </c:pt>
                <c:pt idx="5585">
                  <c:v>42111</c:v>
                </c:pt>
                <c:pt idx="5586">
                  <c:v>42112</c:v>
                </c:pt>
                <c:pt idx="5587">
                  <c:v>42113</c:v>
                </c:pt>
                <c:pt idx="5588">
                  <c:v>42114</c:v>
                </c:pt>
                <c:pt idx="5589">
                  <c:v>42115</c:v>
                </c:pt>
                <c:pt idx="5590">
                  <c:v>42116</c:v>
                </c:pt>
                <c:pt idx="5591">
                  <c:v>42117</c:v>
                </c:pt>
                <c:pt idx="5592">
                  <c:v>42118</c:v>
                </c:pt>
                <c:pt idx="5593">
                  <c:v>42119</c:v>
                </c:pt>
                <c:pt idx="5594">
                  <c:v>42120</c:v>
                </c:pt>
                <c:pt idx="5595">
                  <c:v>42121</c:v>
                </c:pt>
                <c:pt idx="5596">
                  <c:v>42122</c:v>
                </c:pt>
                <c:pt idx="5597">
                  <c:v>42123</c:v>
                </c:pt>
                <c:pt idx="5598">
                  <c:v>42124</c:v>
                </c:pt>
                <c:pt idx="5599">
                  <c:v>42125</c:v>
                </c:pt>
                <c:pt idx="5600">
                  <c:v>42126</c:v>
                </c:pt>
                <c:pt idx="5601">
                  <c:v>42127</c:v>
                </c:pt>
                <c:pt idx="5602">
                  <c:v>42128</c:v>
                </c:pt>
                <c:pt idx="5603">
                  <c:v>42129</c:v>
                </c:pt>
                <c:pt idx="5604">
                  <c:v>42130</c:v>
                </c:pt>
                <c:pt idx="5605">
                  <c:v>42131</c:v>
                </c:pt>
                <c:pt idx="5606">
                  <c:v>42132</c:v>
                </c:pt>
                <c:pt idx="5607">
                  <c:v>42133</c:v>
                </c:pt>
                <c:pt idx="5608">
                  <c:v>42134</c:v>
                </c:pt>
                <c:pt idx="5609">
                  <c:v>42135</c:v>
                </c:pt>
                <c:pt idx="5610">
                  <c:v>42136</c:v>
                </c:pt>
                <c:pt idx="5611">
                  <c:v>42137</c:v>
                </c:pt>
                <c:pt idx="5612">
                  <c:v>42138</c:v>
                </c:pt>
                <c:pt idx="5613">
                  <c:v>42139</c:v>
                </c:pt>
                <c:pt idx="5614">
                  <c:v>42140</c:v>
                </c:pt>
                <c:pt idx="5615">
                  <c:v>42141</c:v>
                </c:pt>
                <c:pt idx="5616">
                  <c:v>42142</c:v>
                </c:pt>
                <c:pt idx="5617">
                  <c:v>42143</c:v>
                </c:pt>
                <c:pt idx="5618">
                  <c:v>42144</c:v>
                </c:pt>
                <c:pt idx="5619">
                  <c:v>42145</c:v>
                </c:pt>
                <c:pt idx="5620">
                  <c:v>42146</c:v>
                </c:pt>
                <c:pt idx="5621">
                  <c:v>42147</c:v>
                </c:pt>
                <c:pt idx="5622">
                  <c:v>42148</c:v>
                </c:pt>
                <c:pt idx="5623">
                  <c:v>42149</c:v>
                </c:pt>
                <c:pt idx="5624">
                  <c:v>42150</c:v>
                </c:pt>
                <c:pt idx="5625">
                  <c:v>42151</c:v>
                </c:pt>
                <c:pt idx="5626">
                  <c:v>42152</c:v>
                </c:pt>
                <c:pt idx="5627">
                  <c:v>42153</c:v>
                </c:pt>
                <c:pt idx="5628">
                  <c:v>42154</c:v>
                </c:pt>
                <c:pt idx="5629">
                  <c:v>42155</c:v>
                </c:pt>
                <c:pt idx="5630">
                  <c:v>42156</c:v>
                </c:pt>
                <c:pt idx="5631">
                  <c:v>42157</c:v>
                </c:pt>
                <c:pt idx="5632">
                  <c:v>42158</c:v>
                </c:pt>
                <c:pt idx="5633">
                  <c:v>42159</c:v>
                </c:pt>
                <c:pt idx="5634">
                  <c:v>42160</c:v>
                </c:pt>
                <c:pt idx="5635">
                  <c:v>42161</c:v>
                </c:pt>
                <c:pt idx="5636">
                  <c:v>42162</c:v>
                </c:pt>
                <c:pt idx="5637">
                  <c:v>42163</c:v>
                </c:pt>
                <c:pt idx="5638">
                  <c:v>42164</c:v>
                </c:pt>
                <c:pt idx="5639">
                  <c:v>42165</c:v>
                </c:pt>
                <c:pt idx="5640">
                  <c:v>42166</c:v>
                </c:pt>
                <c:pt idx="5641">
                  <c:v>42167</c:v>
                </c:pt>
                <c:pt idx="5642">
                  <c:v>42168</c:v>
                </c:pt>
                <c:pt idx="5643">
                  <c:v>42169</c:v>
                </c:pt>
                <c:pt idx="5644">
                  <c:v>42170</c:v>
                </c:pt>
                <c:pt idx="5645">
                  <c:v>42171</c:v>
                </c:pt>
                <c:pt idx="5646">
                  <c:v>42172</c:v>
                </c:pt>
                <c:pt idx="5647">
                  <c:v>42173</c:v>
                </c:pt>
                <c:pt idx="5648">
                  <c:v>42174</c:v>
                </c:pt>
                <c:pt idx="5649">
                  <c:v>42175</c:v>
                </c:pt>
                <c:pt idx="5650">
                  <c:v>42176</c:v>
                </c:pt>
                <c:pt idx="5651">
                  <c:v>42177</c:v>
                </c:pt>
                <c:pt idx="5652">
                  <c:v>42178</c:v>
                </c:pt>
                <c:pt idx="5653">
                  <c:v>42179</c:v>
                </c:pt>
                <c:pt idx="5654">
                  <c:v>42180</c:v>
                </c:pt>
                <c:pt idx="5655">
                  <c:v>42181</c:v>
                </c:pt>
                <c:pt idx="5656">
                  <c:v>42182</c:v>
                </c:pt>
                <c:pt idx="5657">
                  <c:v>42183</c:v>
                </c:pt>
                <c:pt idx="5658">
                  <c:v>42184</c:v>
                </c:pt>
                <c:pt idx="5659">
                  <c:v>42185</c:v>
                </c:pt>
                <c:pt idx="5660">
                  <c:v>42186</c:v>
                </c:pt>
                <c:pt idx="5661">
                  <c:v>42187</c:v>
                </c:pt>
                <c:pt idx="5662">
                  <c:v>42188</c:v>
                </c:pt>
                <c:pt idx="5663">
                  <c:v>42189</c:v>
                </c:pt>
                <c:pt idx="5664">
                  <c:v>42190</c:v>
                </c:pt>
                <c:pt idx="5665">
                  <c:v>42191</c:v>
                </c:pt>
                <c:pt idx="5666">
                  <c:v>42192</c:v>
                </c:pt>
                <c:pt idx="5667">
                  <c:v>42193</c:v>
                </c:pt>
                <c:pt idx="5668">
                  <c:v>42194</c:v>
                </c:pt>
                <c:pt idx="5669">
                  <c:v>42195</c:v>
                </c:pt>
                <c:pt idx="5670">
                  <c:v>42196</c:v>
                </c:pt>
                <c:pt idx="5671">
                  <c:v>42197</c:v>
                </c:pt>
                <c:pt idx="5672">
                  <c:v>42198</c:v>
                </c:pt>
                <c:pt idx="5673">
                  <c:v>42199</c:v>
                </c:pt>
                <c:pt idx="5674">
                  <c:v>42200</c:v>
                </c:pt>
                <c:pt idx="5675">
                  <c:v>42201</c:v>
                </c:pt>
                <c:pt idx="5676">
                  <c:v>42202</c:v>
                </c:pt>
                <c:pt idx="5677">
                  <c:v>42203</c:v>
                </c:pt>
                <c:pt idx="5678">
                  <c:v>42204</c:v>
                </c:pt>
                <c:pt idx="5679">
                  <c:v>42205</c:v>
                </c:pt>
                <c:pt idx="5680">
                  <c:v>42206</c:v>
                </c:pt>
                <c:pt idx="5681">
                  <c:v>42207</c:v>
                </c:pt>
                <c:pt idx="5682">
                  <c:v>42208</c:v>
                </c:pt>
                <c:pt idx="5683">
                  <c:v>42209</c:v>
                </c:pt>
                <c:pt idx="5684">
                  <c:v>42210</c:v>
                </c:pt>
                <c:pt idx="5685">
                  <c:v>42211</c:v>
                </c:pt>
                <c:pt idx="5686">
                  <c:v>42212</c:v>
                </c:pt>
                <c:pt idx="5687">
                  <c:v>42213</c:v>
                </c:pt>
                <c:pt idx="5688">
                  <c:v>42214</c:v>
                </c:pt>
                <c:pt idx="5689">
                  <c:v>42215</c:v>
                </c:pt>
                <c:pt idx="5690">
                  <c:v>42216</c:v>
                </c:pt>
                <c:pt idx="5691">
                  <c:v>42217</c:v>
                </c:pt>
                <c:pt idx="5692">
                  <c:v>42218</c:v>
                </c:pt>
                <c:pt idx="5693">
                  <c:v>42219</c:v>
                </c:pt>
                <c:pt idx="5694">
                  <c:v>42220</c:v>
                </c:pt>
                <c:pt idx="5695">
                  <c:v>42221</c:v>
                </c:pt>
                <c:pt idx="5696">
                  <c:v>42222</c:v>
                </c:pt>
                <c:pt idx="5697">
                  <c:v>42223</c:v>
                </c:pt>
                <c:pt idx="5698">
                  <c:v>42224</c:v>
                </c:pt>
                <c:pt idx="5699">
                  <c:v>42225</c:v>
                </c:pt>
                <c:pt idx="5700">
                  <c:v>42226</c:v>
                </c:pt>
                <c:pt idx="5701">
                  <c:v>42227</c:v>
                </c:pt>
                <c:pt idx="5702">
                  <c:v>42228</c:v>
                </c:pt>
                <c:pt idx="5703">
                  <c:v>42229</c:v>
                </c:pt>
                <c:pt idx="5704">
                  <c:v>42230</c:v>
                </c:pt>
                <c:pt idx="5705">
                  <c:v>42231</c:v>
                </c:pt>
                <c:pt idx="5706">
                  <c:v>42232</c:v>
                </c:pt>
                <c:pt idx="5707">
                  <c:v>42233</c:v>
                </c:pt>
                <c:pt idx="5708">
                  <c:v>42234</c:v>
                </c:pt>
                <c:pt idx="5709">
                  <c:v>42235</c:v>
                </c:pt>
                <c:pt idx="5710">
                  <c:v>42236</c:v>
                </c:pt>
                <c:pt idx="5711">
                  <c:v>42237</c:v>
                </c:pt>
                <c:pt idx="5712">
                  <c:v>42238</c:v>
                </c:pt>
                <c:pt idx="5713">
                  <c:v>42239</c:v>
                </c:pt>
                <c:pt idx="5714">
                  <c:v>42240</c:v>
                </c:pt>
                <c:pt idx="5715">
                  <c:v>42241</c:v>
                </c:pt>
                <c:pt idx="5716">
                  <c:v>42242</c:v>
                </c:pt>
                <c:pt idx="5717">
                  <c:v>42243</c:v>
                </c:pt>
                <c:pt idx="5718">
                  <c:v>42244</c:v>
                </c:pt>
                <c:pt idx="5719">
                  <c:v>42245</c:v>
                </c:pt>
                <c:pt idx="5720">
                  <c:v>42246</c:v>
                </c:pt>
                <c:pt idx="5721">
                  <c:v>42247</c:v>
                </c:pt>
                <c:pt idx="5722">
                  <c:v>42248</c:v>
                </c:pt>
                <c:pt idx="5723">
                  <c:v>42249</c:v>
                </c:pt>
                <c:pt idx="5724">
                  <c:v>42250</c:v>
                </c:pt>
                <c:pt idx="5725">
                  <c:v>42251</c:v>
                </c:pt>
                <c:pt idx="5726">
                  <c:v>42252</c:v>
                </c:pt>
                <c:pt idx="5727">
                  <c:v>42253</c:v>
                </c:pt>
                <c:pt idx="5728">
                  <c:v>42254</c:v>
                </c:pt>
                <c:pt idx="5729">
                  <c:v>42255</c:v>
                </c:pt>
                <c:pt idx="5730">
                  <c:v>42256</c:v>
                </c:pt>
                <c:pt idx="5731">
                  <c:v>42257</c:v>
                </c:pt>
                <c:pt idx="5732">
                  <c:v>42258</c:v>
                </c:pt>
                <c:pt idx="5733">
                  <c:v>42259</c:v>
                </c:pt>
                <c:pt idx="5734">
                  <c:v>42260</c:v>
                </c:pt>
                <c:pt idx="5735">
                  <c:v>42261</c:v>
                </c:pt>
                <c:pt idx="5736">
                  <c:v>42262</c:v>
                </c:pt>
                <c:pt idx="5737">
                  <c:v>42263</c:v>
                </c:pt>
                <c:pt idx="5738">
                  <c:v>42264</c:v>
                </c:pt>
                <c:pt idx="5739">
                  <c:v>42265</c:v>
                </c:pt>
                <c:pt idx="5740">
                  <c:v>42266</c:v>
                </c:pt>
                <c:pt idx="5741">
                  <c:v>42267</c:v>
                </c:pt>
                <c:pt idx="5742">
                  <c:v>42268</c:v>
                </c:pt>
                <c:pt idx="5743">
                  <c:v>42269</c:v>
                </c:pt>
                <c:pt idx="5744">
                  <c:v>42270</c:v>
                </c:pt>
                <c:pt idx="5745">
                  <c:v>42271</c:v>
                </c:pt>
                <c:pt idx="5746">
                  <c:v>42272</c:v>
                </c:pt>
                <c:pt idx="5747">
                  <c:v>42273</c:v>
                </c:pt>
                <c:pt idx="5748">
                  <c:v>42274</c:v>
                </c:pt>
                <c:pt idx="5749">
                  <c:v>42275</c:v>
                </c:pt>
                <c:pt idx="5750">
                  <c:v>42276</c:v>
                </c:pt>
                <c:pt idx="5751">
                  <c:v>42277</c:v>
                </c:pt>
                <c:pt idx="5752">
                  <c:v>42278</c:v>
                </c:pt>
                <c:pt idx="5753">
                  <c:v>42279</c:v>
                </c:pt>
                <c:pt idx="5754">
                  <c:v>42280</c:v>
                </c:pt>
                <c:pt idx="5755">
                  <c:v>42281</c:v>
                </c:pt>
                <c:pt idx="5756">
                  <c:v>42282</c:v>
                </c:pt>
                <c:pt idx="5757">
                  <c:v>42283</c:v>
                </c:pt>
                <c:pt idx="5758">
                  <c:v>42284</c:v>
                </c:pt>
                <c:pt idx="5759">
                  <c:v>42285</c:v>
                </c:pt>
                <c:pt idx="5760">
                  <c:v>42286</c:v>
                </c:pt>
                <c:pt idx="5761">
                  <c:v>42287</c:v>
                </c:pt>
                <c:pt idx="5762">
                  <c:v>42288</c:v>
                </c:pt>
                <c:pt idx="5763">
                  <c:v>42289</c:v>
                </c:pt>
                <c:pt idx="5764">
                  <c:v>42290</c:v>
                </c:pt>
                <c:pt idx="5765">
                  <c:v>42291</c:v>
                </c:pt>
                <c:pt idx="5766">
                  <c:v>42292</c:v>
                </c:pt>
                <c:pt idx="5767">
                  <c:v>42293</c:v>
                </c:pt>
                <c:pt idx="5768">
                  <c:v>42294</c:v>
                </c:pt>
                <c:pt idx="5769">
                  <c:v>42295</c:v>
                </c:pt>
                <c:pt idx="5770">
                  <c:v>42296</c:v>
                </c:pt>
                <c:pt idx="5771">
                  <c:v>42297</c:v>
                </c:pt>
                <c:pt idx="5772">
                  <c:v>42298</c:v>
                </c:pt>
                <c:pt idx="5773">
                  <c:v>42299</c:v>
                </c:pt>
                <c:pt idx="5774">
                  <c:v>42300</c:v>
                </c:pt>
                <c:pt idx="5775">
                  <c:v>42301</c:v>
                </c:pt>
                <c:pt idx="5776">
                  <c:v>42302</c:v>
                </c:pt>
                <c:pt idx="5777">
                  <c:v>42303</c:v>
                </c:pt>
                <c:pt idx="5778">
                  <c:v>42304</c:v>
                </c:pt>
                <c:pt idx="5779">
                  <c:v>42305</c:v>
                </c:pt>
                <c:pt idx="5780">
                  <c:v>42306</c:v>
                </c:pt>
                <c:pt idx="5781">
                  <c:v>42307</c:v>
                </c:pt>
                <c:pt idx="5782">
                  <c:v>42308</c:v>
                </c:pt>
                <c:pt idx="5783">
                  <c:v>42309</c:v>
                </c:pt>
                <c:pt idx="5784">
                  <c:v>42310</c:v>
                </c:pt>
                <c:pt idx="5785">
                  <c:v>42311</c:v>
                </c:pt>
                <c:pt idx="5786">
                  <c:v>42312</c:v>
                </c:pt>
                <c:pt idx="5787">
                  <c:v>42313</c:v>
                </c:pt>
                <c:pt idx="5788">
                  <c:v>42314</c:v>
                </c:pt>
                <c:pt idx="5789">
                  <c:v>42315</c:v>
                </c:pt>
                <c:pt idx="5790">
                  <c:v>42316</c:v>
                </c:pt>
                <c:pt idx="5791">
                  <c:v>42317</c:v>
                </c:pt>
                <c:pt idx="5792">
                  <c:v>42318</c:v>
                </c:pt>
                <c:pt idx="5793">
                  <c:v>42319</c:v>
                </c:pt>
                <c:pt idx="5794">
                  <c:v>42320</c:v>
                </c:pt>
                <c:pt idx="5795">
                  <c:v>42321</c:v>
                </c:pt>
                <c:pt idx="5796">
                  <c:v>42322</c:v>
                </c:pt>
                <c:pt idx="5797">
                  <c:v>42323</c:v>
                </c:pt>
                <c:pt idx="5798">
                  <c:v>42324</c:v>
                </c:pt>
                <c:pt idx="5799">
                  <c:v>42325</c:v>
                </c:pt>
                <c:pt idx="5800">
                  <c:v>42326</c:v>
                </c:pt>
                <c:pt idx="5801">
                  <c:v>42327</c:v>
                </c:pt>
                <c:pt idx="5802">
                  <c:v>42328</c:v>
                </c:pt>
                <c:pt idx="5803">
                  <c:v>42329</c:v>
                </c:pt>
                <c:pt idx="5804">
                  <c:v>42330</c:v>
                </c:pt>
                <c:pt idx="5805">
                  <c:v>42331</c:v>
                </c:pt>
                <c:pt idx="5806">
                  <c:v>42332</c:v>
                </c:pt>
                <c:pt idx="5807">
                  <c:v>42333</c:v>
                </c:pt>
                <c:pt idx="5808">
                  <c:v>42334</c:v>
                </c:pt>
                <c:pt idx="5809">
                  <c:v>42335</c:v>
                </c:pt>
                <c:pt idx="5810">
                  <c:v>42336</c:v>
                </c:pt>
                <c:pt idx="5811">
                  <c:v>42337</c:v>
                </c:pt>
                <c:pt idx="5812">
                  <c:v>42338</c:v>
                </c:pt>
                <c:pt idx="5813">
                  <c:v>42339</c:v>
                </c:pt>
                <c:pt idx="5814">
                  <c:v>42340</c:v>
                </c:pt>
                <c:pt idx="5815">
                  <c:v>42341</c:v>
                </c:pt>
                <c:pt idx="5816">
                  <c:v>42342</c:v>
                </c:pt>
                <c:pt idx="5817">
                  <c:v>42343</c:v>
                </c:pt>
                <c:pt idx="5818">
                  <c:v>42344</c:v>
                </c:pt>
                <c:pt idx="5819">
                  <c:v>42345</c:v>
                </c:pt>
                <c:pt idx="5820">
                  <c:v>42346</c:v>
                </c:pt>
                <c:pt idx="5821">
                  <c:v>42347</c:v>
                </c:pt>
                <c:pt idx="5822">
                  <c:v>42348</c:v>
                </c:pt>
                <c:pt idx="5823">
                  <c:v>42349</c:v>
                </c:pt>
                <c:pt idx="5824">
                  <c:v>42350</c:v>
                </c:pt>
                <c:pt idx="5825">
                  <c:v>42351</c:v>
                </c:pt>
                <c:pt idx="5826">
                  <c:v>42352</c:v>
                </c:pt>
                <c:pt idx="5827">
                  <c:v>42353</c:v>
                </c:pt>
                <c:pt idx="5828">
                  <c:v>42354</c:v>
                </c:pt>
                <c:pt idx="5829">
                  <c:v>42355</c:v>
                </c:pt>
                <c:pt idx="5830">
                  <c:v>42356</c:v>
                </c:pt>
                <c:pt idx="5831">
                  <c:v>42357</c:v>
                </c:pt>
                <c:pt idx="5832">
                  <c:v>42358</c:v>
                </c:pt>
                <c:pt idx="5833">
                  <c:v>42359</c:v>
                </c:pt>
                <c:pt idx="5834">
                  <c:v>42360</c:v>
                </c:pt>
                <c:pt idx="5835">
                  <c:v>42361</c:v>
                </c:pt>
                <c:pt idx="5836">
                  <c:v>42362</c:v>
                </c:pt>
                <c:pt idx="5837">
                  <c:v>42363</c:v>
                </c:pt>
                <c:pt idx="5838">
                  <c:v>42364</c:v>
                </c:pt>
                <c:pt idx="5839">
                  <c:v>42365</c:v>
                </c:pt>
                <c:pt idx="5840">
                  <c:v>42366</c:v>
                </c:pt>
                <c:pt idx="5841">
                  <c:v>42367</c:v>
                </c:pt>
                <c:pt idx="5842">
                  <c:v>42368</c:v>
                </c:pt>
                <c:pt idx="5843">
                  <c:v>42369</c:v>
                </c:pt>
                <c:pt idx="5844">
                  <c:v>42370</c:v>
                </c:pt>
                <c:pt idx="5845">
                  <c:v>42371</c:v>
                </c:pt>
                <c:pt idx="5846">
                  <c:v>42372</c:v>
                </c:pt>
                <c:pt idx="5847">
                  <c:v>42373</c:v>
                </c:pt>
                <c:pt idx="5848">
                  <c:v>42374</c:v>
                </c:pt>
                <c:pt idx="5849">
                  <c:v>42375</c:v>
                </c:pt>
                <c:pt idx="5850">
                  <c:v>42376</c:v>
                </c:pt>
                <c:pt idx="5851">
                  <c:v>42377</c:v>
                </c:pt>
                <c:pt idx="5852">
                  <c:v>42378</c:v>
                </c:pt>
                <c:pt idx="5853">
                  <c:v>42379</c:v>
                </c:pt>
                <c:pt idx="5854">
                  <c:v>42380</c:v>
                </c:pt>
                <c:pt idx="5855">
                  <c:v>42381</c:v>
                </c:pt>
                <c:pt idx="5856">
                  <c:v>42382</c:v>
                </c:pt>
                <c:pt idx="5857">
                  <c:v>42383</c:v>
                </c:pt>
                <c:pt idx="5858">
                  <c:v>42384</c:v>
                </c:pt>
                <c:pt idx="5859">
                  <c:v>42385</c:v>
                </c:pt>
                <c:pt idx="5860">
                  <c:v>42386</c:v>
                </c:pt>
                <c:pt idx="5861">
                  <c:v>42387</c:v>
                </c:pt>
                <c:pt idx="5862">
                  <c:v>42388</c:v>
                </c:pt>
                <c:pt idx="5863">
                  <c:v>42389</c:v>
                </c:pt>
                <c:pt idx="5864">
                  <c:v>42390</c:v>
                </c:pt>
                <c:pt idx="5865">
                  <c:v>42391</c:v>
                </c:pt>
                <c:pt idx="5866">
                  <c:v>42392</c:v>
                </c:pt>
                <c:pt idx="5867">
                  <c:v>42393</c:v>
                </c:pt>
                <c:pt idx="5868">
                  <c:v>42394</c:v>
                </c:pt>
                <c:pt idx="5869">
                  <c:v>42395</c:v>
                </c:pt>
                <c:pt idx="5870">
                  <c:v>42396</c:v>
                </c:pt>
                <c:pt idx="5871">
                  <c:v>42397</c:v>
                </c:pt>
                <c:pt idx="5872">
                  <c:v>42398</c:v>
                </c:pt>
                <c:pt idx="5873">
                  <c:v>42399</c:v>
                </c:pt>
                <c:pt idx="5874">
                  <c:v>42400</c:v>
                </c:pt>
                <c:pt idx="5875">
                  <c:v>42401</c:v>
                </c:pt>
                <c:pt idx="5876">
                  <c:v>42402</c:v>
                </c:pt>
                <c:pt idx="5877">
                  <c:v>42403</c:v>
                </c:pt>
                <c:pt idx="5878">
                  <c:v>42404</c:v>
                </c:pt>
                <c:pt idx="5879">
                  <c:v>42405</c:v>
                </c:pt>
                <c:pt idx="5880">
                  <c:v>42406</c:v>
                </c:pt>
                <c:pt idx="5881">
                  <c:v>42407</c:v>
                </c:pt>
                <c:pt idx="5882">
                  <c:v>42408</c:v>
                </c:pt>
                <c:pt idx="5883">
                  <c:v>42409</c:v>
                </c:pt>
                <c:pt idx="5884">
                  <c:v>42410</c:v>
                </c:pt>
                <c:pt idx="5885">
                  <c:v>42411</c:v>
                </c:pt>
                <c:pt idx="5886">
                  <c:v>42412</c:v>
                </c:pt>
                <c:pt idx="5887">
                  <c:v>42413</c:v>
                </c:pt>
                <c:pt idx="5888">
                  <c:v>42414</c:v>
                </c:pt>
                <c:pt idx="5889">
                  <c:v>42415</c:v>
                </c:pt>
                <c:pt idx="5890">
                  <c:v>42416</c:v>
                </c:pt>
                <c:pt idx="5891">
                  <c:v>42417</c:v>
                </c:pt>
                <c:pt idx="5892">
                  <c:v>42418</c:v>
                </c:pt>
                <c:pt idx="5893">
                  <c:v>42419</c:v>
                </c:pt>
                <c:pt idx="5894">
                  <c:v>42420</c:v>
                </c:pt>
                <c:pt idx="5895">
                  <c:v>42421</c:v>
                </c:pt>
                <c:pt idx="5896">
                  <c:v>42422</c:v>
                </c:pt>
                <c:pt idx="5897">
                  <c:v>42423</c:v>
                </c:pt>
                <c:pt idx="5898">
                  <c:v>42424</c:v>
                </c:pt>
                <c:pt idx="5899">
                  <c:v>42425</c:v>
                </c:pt>
                <c:pt idx="5900">
                  <c:v>42426</c:v>
                </c:pt>
                <c:pt idx="5901">
                  <c:v>42427</c:v>
                </c:pt>
                <c:pt idx="5902">
                  <c:v>42428</c:v>
                </c:pt>
                <c:pt idx="5903">
                  <c:v>42429</c:v>
                </c:pt>
                <c:pt idx="5904">
                  <c:v>42430</c:v>
                </c:pt>
                <c:pt idx="5905">
                  <c:v>42431</c:v>
                </c:pt>
                <c:pt idx="5906">
                  <c:v>42432</c:v>
                </c:pt>
                <c:pt idx="5907">
                  <c:v>42433</c:v>
                </c:pt>
                <c:pt idx="5908">
                  <c:v>42434</c:v>
                </c:pt>
                <c:pt idx="5909">
                  <c:v>42435</c:v>
                </c:pt>
                <c:pt idx="5910">
                  <c:v>42436</c:v>
                </c:pt>
                <c:pt idx="5911">
                  <c:v>42437</c:v>
                </c:pt>
                <c:pt idx="5912">
                  <c:v>42438</c:v>
                </c:pt>
                <c:pt idx="5913">
                  <c:v>42439</c:v>
                </c:pt>
                <c:pt idx="5914">
                  <c:v>42440</c:v>
                </c:pt>
                <c:pt idx="5915">
                  <c:v>42441</c:v>
                </c:pt>
                <c:pt idx="5916">
                  <c:v>42442</c:v>
                </c:pt>
                <c:pt idx="5917">
                  <c:v>42443</c:v>
                </c:pt>
                <c:pt idx="5918">
                  <c:v>42444</c:v>
                </c:pt>
                <c:pt idx="5919">
                  <c:v>42445</c:v>
                </c:pt>
                <c:pt idx="5920">
                  <c:v>42446</c:v>
                </c:pt>
                <c:pt idx="5921">
                  <c:v>42447</c:v>
                </c:pt>
                <c:pt idx="5922">
                  <c:v>42448</c:v>
                </c:pt>
                <c:pt idx="5923">
                  <c:v>42449</c:v>
                </c:pt>
                <c:pt idx="5924">
                  <c:v>42450</c:v>
                </c:pt>
                <c:pt idx="5925">
                  <c:v>42451</c:v>
                </c:pt>
                <c:pt idx="5926">
                  <c:v>42452</c:v>
                </c:pt>
                <c:pt idx="5927">
                  <c:v>42453</c:v>
                </c:pt>
                <c:pt idx="5928">
                  <c:v>42454</c:v>
                </c:pt>
                <c:pt idx="5929">
                  <c:v>42455</c:v>
                </c:pt>
                <c:pt idx="5930">
                  <c:v>42456</c:v>
                </c:pt>
                <c:pt idx="5931">
                  <c:v>42457</c:v>
                </c:pt>
                <c:pt idx="5932">
                  <c:v>42458</c:v>
                </c:pt>
                <c:pt idx="5933">
                  <c:v>42459</c:v>
                </c:pt>
                <c:pt idx="5934">
                  <c:v>42460</c:v>
                </c:pt>
                <c:pt idx="5935">
                  <c:v>42461</c:v>
                </c:pt>
                <c:pt idx="5936">
                  <c:v>42462</c:v>
                </c:pt>
                <c:pt idx="5937">
                  <c:v>42463</c:v>
                </c:pt>
                <c:pt idx="5938">
                  <c:v>42464</c:v>
                </c:pt>
                <c:pt idx="5939">
                  <c:v>42465</c:v>
                </c:pt>
                <c:pt idx="5940">
                  <c:v>42466</c:v>
                </c:pt>
                <c:pt idx="5941">
                  <c:v>42467</c:v>
                </c:pt>
                <c:pt idx="5942">
                  <c:v>42468</c:v>
                </c:pt>
                <c:pt idx="5943">
                  <c:v>42469</c:v>
                </c:pt>
                <c:pt idx="5944">
                  <c:v>42470</c:v>
                </c:pt>
                <c:pt idx="5945">
                  <c:v>42471</c:v>
                </c:pt>
                <c:pt idx="5946">
                  <c:v>42472</c:v>
                </c:pt>
                <c:pt idx="5947">
                  <c:v>42473</c:v>
                </c:pt>
                <c:pt idx="5948">
                  <c:v>42474</c:v>
                </c:pt>
                <c:pt idx="5949">
                  <c:v>42475</c:v>
                </c:pt>
                <c:pt idx="5950">
                  <c:v>42476</c:v>
                </c:pt>
                <c:pt idx="5951">
                  <c:v>42477</c:v>
                </c:pt>
                <c:pt idx="5952">
                  <c:v>42478</c:v>
                </c:pt>
                <c:pt idx="5953">
                  <c:v>42479</c:v>
                </c:pt>
                <c:pt idx="5954">
                  <c:v>42480</c:v>
                </c:pt>
                <c:pt idx="5955">
                  <c:v>42481</c:v>
                </c:pt>
                <c:pt idx="5956">
                  <c:v>42482</c:v>
                </c:pt>
                <c:pt idx="5957">
                  <c:v>42483</c:v>
                </c:pt>
                <c:pt idx="5958">
                  <c:v>42484</c:v>
                </c:pt>
                <c:pt idx="5959">
                  <c:v>42485</c:v>
                </c:pt>
                <c:pt idx="5960">
                  <c:v>42486</c:v>
                </c:pt>
                <c:pt idx="5961">
                  <c:v>42487</c:v>
                </c:pt>
                <c:pt idx="5962">
                  <c:v>42488</c:v>
                </c:pt>
                <c:pt idx="5963">
                  <c:v>42489</c:v>
                </c:pt>
                <c:pt idx="5964">
                  <c:v>42490</c:v>
                </c:pt>
                <c:pt idx="5965">
                  <c:v>42491</c:v>
                </c:pt>
                <c:pt idx="5966">
                  <c:v>42492</c:v>
                </c:pt>
                <c:pt idx="5967">
                  <c:v>42493</c:v>
                </c:pt>
                <c:pt idx="5968">
                  <c:v>42494</c:v>
                </c:pt>
                <c:pt idx="5969">
                  <c:v>42495</c:v>
                </c:pt>
                <c:pt idx="5970">
                  <c:v>42496</c:v>
                </c:pt>
                <c:pt idx="5971">
                  <c:v>42497</c:v>
                </c:pt>
                <c:pt idx="5972">
                  <c:v>42498</c:v>
                </c:pt>
                <c:pt idx="5973">
                  <c:v>42499</c:v>
                </c:pt>
                <c:pt idx="5974">
                  <c:v>42500</c:v>
                </c:pt>
                <c:pt idx="5975">
                  <c:v>42501</c:v>
                </c:pt>
                <c:pt idx="5976">
                  <c:v>42502</c:v>
                </c:pt>
                <c:pt idx="5977">
                  <c:v>42503</c:v>
                </c:pt>
                <c:pt idx="5978">
                  <c:v>42504</c:v>
                </c:pt>
                <c:pt idx="5979">
                  <c:v>42505</c:v>
                </c:pt>
                <c:pt idx="5980">
                  <c:v>42506</c:v>
                </c:pt>
                <c:pt idx="5981">
                  <c:v>42507</c:v>
                </c:pt>
                <c:pt idx="5982">
                  <c:v>42508</c:v>
                </c:pt>
                <c:pt idx="5983">
                  <c:v>42509</c:v>
                </c:pt>
                <c:pt idx="5984">
                  <c:v>42510</c:v>
                </c:pt>
                <c:pt idx="5985">
                  <c:v>42511</c:v>
                </c:pt>
                <c:pt idx="5986">
                  <c:v>42512</c:v>
                </c:pt>
                <c:pt idx="5987">
                  <c:v>42513</c:v>
                </c:pt>
                <c:pt idx="5988">
                  <c:v>42514</c:v>
                </c:pt>
                <c:pt idx="5989">
                  <c:v>42515</c:v>
                </c:pt>
                <c:pt idx="5990">
                  <c:v>42516</c:v>
                </c:pt>
                <c:pt idx="5991">
                  <c:v>42517</c:v>
                </c:pt>
                <c:pt idx="5992">
                  <c:v>42518</c:v>
                </c:pt>
                <c:pt idx="5993">
                  <c:v>42519</c:v>
                </c:pt>
                <c:pt idx="5994">
                  <c:v>42520</c:v>
                </c:pt>
                <c:pt idx="5995">
                  <c:v>42521</c:v>
                </c:pt>
                <c:pt idx="5996">
                  <c:v>42522</c:v>
                </c:pt>
                <c:pt idx="5997">
                  <c:v>42523</c:v>
                </c:pt>
                <c:pt idx="5998">
                  <c:v>42524</c:v>
                </c:pt>
                <c:pt idx="5999">
                  <c:v>42525</c:v>
                </c:pt>
                <c:pt idx="6000">
                  <c:v>42526</c:v>
                </c:pt>
                <c:pt idx="6001">
                  <c:v>42527</c:v>
                </c:pt>
                <c:pt idx="6002">
                  <c:v>42528</c:v>
                </c:pt>
                <c:pt idx="6003">
                  <c:v>42529</c:v>
                </c:pt>
                <c:pt idx="6004">
                  <c:v>42530</c:v>
                </c:pt>
                <c:pt idx="6005">
                  <c:v>42531</c:v>
                </c:pt>
                <c:pt idx="6006">
                  <c:v>42532</c:v>
                </c:pt>
                <c:pt idx="6007">
                  <c:v>42533</c:v>
                </c:pt>
                <c:pt idx="6008">
                  <c:v>42534</c:v>
                </c:pt>
                <c:pt idx="6009">
                  <c:v>42535</c:v>
                </c:pt>
                <c:pt idx="6010">
                  <c:v>42536</c:v>
                </c:pt>
                <c:pt idx="6011">
                  <c:v>42537</c:v>
                </c:pt>
                <c:pt idx="6012">
                  <c:v>42538</c:v>
                </c:pt>
                <c:pt idx="6013">
                  <c:v>42539</c:v>
                </c:pt>
                <c:pt idx="6014">
                  <c:v>42540</c:v>
                </c:pt>
                <c:pt idx="6015">
                  <c:v>42541</c:v>
                </c:pt>
                <c:pt idx="6016">
                  <c:v>42542</c:v>
                </c:pt>
                <c:pt idx="6017">
                  <c:v>42543</c:v>
                </c:pt>
                <c:pt idx="6018">
                  <c:v>42544</c:v>
                </c:pt>
                <c:pt idx="6019">
                  <c:v>42545</c:v>
                </c:pt>
                <c:pt idx="6020">
                  <c:v>42546</c:v>
                </c:pt>
                <c:pt idx="6021">
                  <c:v>42547</c:v>
                </c:pt>
                <c:pt idx="6022">
                  <c:v>42548</c:v>
                </c:pt>
                <c:pt idx="6023">
                  <c:v>42549</c:v>
                </c:pt>
                <c:pt idx="6024">
                  <c:v>42550</c:v>
                </c:pt>
                <c:pt idx="6025">
                  <c:v>42551</c:v>
                </c:pt>
                <c:pt idx="6026">
                  <c:v>42552</c:v>
                </c:pt>
                <c:pt idx="6027">
                  <c:v>42553</c:v>
                </c:pt>
                <c:pt idx="6028">
                  <c:v>42554</c:v>
                </c:pt>
                <c:pt idx="6029">
                  <c:v>42555</c:v>
                </c:pt>
                <c:pt idx="6030">
                  <c:v>42556</c:v>
                </c:pt>
                <c:pt idx="6031">
                  <c:v>42557</c:v>
                </c:pt>
                <c:pt idx="6032">
                  <c:v>42558</c:v>
                </c:pt>
                <c:pt idx="6033">
                  <c:v>42559</c:v>
                </c:pt>
                <c:pt idx="6034">
                  <c:v>42560</c:v>
                </c:pt>
                <c:pt idx="6035">
                  <c:v>42561</c:v>
                </c:pt>
                <c:pt idx="6036">
                  <c:v>42562</c:v>
                </c:pt>
                <c:pt idx="6037">
                  <c:v>42563</c:v>
                </c:pt>
                <c:pt idx="6038">
                  <c:v>42564</c:v>
                </c:pt>
                <c:pt idx="6039">
                  <c:v>42565</c:v>
                </c:pt>
                <c:pt idx="6040">
                  <c:v>42566</c:v>
                </c:pt>
                <c:pt idx="6041">
                  <c:v>42567</c:v>
                </c:pt>
                <c:pt idx="6042">
                  <c:v>42568</c:v>
                </c:pt>
                <c:pt idx="6043">
                  <c:v>42569</c:v>
                </c:pt>
                <c:pt idx="6044">
                  <c:v>42570</c:v>
                </c:pt>
                <c:pt idx="6045">
                  <c:v>42571</c:v>
                </c:pt>
                <c:pt idx="6046">
                  <c:v>42572</c:v>
                </c:pt>
                <c:pt idx="6047">
                  <c:v>42573</c:v>
                </c:pt>
                <c:pt idx="6048">
                  <c:v>42574</c:v>
                </c:pt>
                <c:pt idx="6049">
                  <c:v>42575</c:v>
                </c:pt>
                <c:pt idx="6050">
                  <c:v>42576</c:v>
                </c:pt>
                <c:pt idx="6051">
                  <c:v>42577</c:v>
                </c:pt>
                <c:pt idx="6052">
                  <c:v>42578</c:v>
                </c:pt>
                <c:pt idx="6053">
                  <c:v>42579</c:v>
                </c:pt>
                <c:pt idx="6054">
                  <c:v>42580</c:v>
                </c:pt>
                <c:pt idx="6055">
                  <c:v>42581</c:v>
                </c:pt>
                <c:pt idx="6056">
                  <c:v>42582</c:v>
                </c:pt>
                <c:pt idx="6057">
                  <c:v>42583</c:v>
                </c:pt>
                <c:pt idx="6058">
                  <c:v>42584</c:v>
                </c:pt>
                <c:pt idx="6059">
                  <c:v>42585</c:v>
                </c:pt>
                <c:pt idx="6060">
                  <c:v>42586</c:v>
                </c:pt>
                <c:pt idx="6061">
                  <c:v>42587</c:v>
                </c:pt>
                <c:pt idx="6062">
                  <c:v>42588</c:v>
                </c:pt>
                <c:pt idx="6063">
                  <c:v>42589</c:v>
                </c:pt>
                <c:pt idx="6064">
                  <c:v>42590</c:v>
                </c:pt>
                <c:pt idx="6065">
                  <c:v>42591</c:v>
                </c:pt>
                <c:pt idx="6066">
                  <c:v>42592</c:v>
                </c:pt>
                <c:pt idx="6067">
                  <c:v>42593</c:v>
                </c:pt>
                <c:pt idx="6068">
                  <c:v>42594</c:v>
                </c:pt>
                <c:pt idx="6069">
                  <c:v>42595</c:v>
                </c:pt>
                <c:pt idx="6070">
                  <c:v>42596</c:v>
                </c:pt>
                <c:pt idx="6071">
                  <c:v>42597</c:v>
                </c:pt>
                <c:pt idx="6072">
                  <c:v>42598</c:v>
                </c:pt>
                <c:pt idx="6073">
                  <c:v>42599</c:v>
                </c:pt>
                <c:pt idx="6074">
                  <c:v>42600</c:v>
                </c:pt>
                <c:pt idx="6075">
                  <c:v>42601</c:v>
                </c:pt>
                <c:pt idx="6076">
                  <c:v>42602</c:v>
                </c:pt>
                <c:pt idx="6077">
                  <c:v>42603</c:v>
                </c:pt>
                <c:pt idx="6078">
                  <c:v>42604</c:v>
                </c:pt>
                <c:pt idx="6079">
                  <c:v>42605</c:v>
                </c:pt>
                <c:pt idx="6080">
                  <c:v>42606</c:v>
                </c:pt>
                <c:pt idx="6081">
                  <c:v>42607</c:v>
                </c:pt>
                <c:pt idx="6082">
                  <c:v>42608</c:v>
                </c:pt>
                <c:pt idx="6083">
                  <c:v>42609</c:v>
                </c:pt>
                <c:pt idx="6084">
                  <c:v>42610</c:v>
                </c:pt>
                <c:pt idx="6085">
                  <c:v>42611</c:v>
                </c:pt>
                <c:pt idx="6086">
                  <c:v>42612</c:v>
                </c:pt>
                <c:pt idx="6087">
                  <c:v>42613</c:v>
                </c:pt>
                <c:pt idx="6088">
                  <c:v>42614</c:v>
                </c:pt>
                <c:pt idx="6089">
                  <c:v>42615</c:v>
                </c:pt>
                <c:pt idx="6090">
                  <c:v>42616</c:v>
                </c:pt>
                <c:pt idx="6091">
                  <c:v>42617</c:v>
                </c:pt>
                <c:pt idx="6092">
                  <c:v>42618</c:v>
                </c:pt>
                <c:pt idx="6093">
                  <c:v>42619</c:v>
                </c:pt>
                <c:pt idx="6094">
                  <c:v>42620</c:v>
                </c:pt>
                <c:pt idx="6095">
                  <c:v>42621</c:v>
                </c:pt>
                <c:pt idx="6096">
                  <c:v>42622</c:v>
                </c:pt>
                <c:pt idx="6097">
                  <c:v>42623</c:v>
                </c:pt>
                <c:pt idx="6098">
                  <c:v>42624</c:v>
                </c:pt>
                <c:pt idx="6099">
                  <c:v>42625</c:v>
                </c:pt>
                <c:pt idx="6100">
                  <c:v>42626</c:v>
                </c:pt>
                <c:pt idx="6101">
                  <c:v>42627</c:v>
                </c:pt>
                <c:pt idx="6102">
                  <c:v>42628</c:v>
                </c:pt>
                <c:pt idx="6103">
                  <c:v>42629</c:v>
                </c:pt>
                <c:pt idx="6104">
                  <c:v>42630</c:v>
                </c:pt>
                <c:pt idx="6105">
                  <c:v>42631</c:v>
                </c:pt>
                <c:pt idx="6106">
                  <c:v>42632</c:v>
                </c:pt>
                <c:pt idx="6107">
                  <c:v>42633</c:v>
                </c:pt>
                <c:pt idx="6108">
                  <c:v>42634</c:v>
                </c:pt>
                <c:pt idx="6109">
                  <c:v>42635</c:v>
                </c:pt>
                <c:pt idx="6110">
                  <c:v>42636</c:v>
                </c:pt>
                <c:pt idx="6111">
                  <c:v>42637</c:v>
                </c:pt>
                <c:pt idx="6112">
                  <c:v>42638</c:v>
                </c:pt>
                <c:pt idx="6113">
                  <c:v>42639</c:v>
                </c:pt>
                <c:pt idx="6114">
                  <c:v>42640</c:v>
                </c:pt>
                <c:pt idx="6115">
                  <c:v>42641</c:v>
                </c:pt>
                <c:pt idx="6116">
                  <c:v>42642</c:v>
                </c:pt>
                <c:pt idx="6117">
                  <c:v>42643</c:v>
                </c:pt>
                <c:pt idx="6118">
                  <c:v>42644</c:v>
                </c:pt>
                <c:pt idx="6119">
                  <c:v>42645</c:v>
                </c:pt>
                <c:pt idx="6120">
                  <c:v>42646</c:v>
                </c:pt>
                <c:pt idx="6121">
                  <c:v>42647</c:v>
                </c:pt>
                <c:pt idx="6122">
                  <c:v>42648</c:v>
                </c:pt>
                <c:pt idx="6123">
                  <c:v>42649</c:v>
                </c:pt>
                <c:pt idx="6124">
                  <c:v>42650</c:v>
                </c:pt>
                <c:pt idx="6125">
                  <c:v>42651</c:v>
                </c:pt>
                <c:pt idx="6126">
                  <c:v>42652</c:v>
                </c:pt>
                <c:pt idx="6127">
                  <c:v>42653</c:v>
                </c:pt>
                <c:pt idx="6128">
                  <c:v>42654</c:v>
                </c:pt>
                <c:pt idx="6129">
                  <c:v>42655</c:v>
                </c:pt>
                <c:pt idx="6130">
                  <c:v>42656</c:v>
                </c:pt>
                <c:pt idx="6131">
                  <c:v>42657</c:v>
                </c:pt>
                <c:pt idx="6132">
                  <c:v>42658</c:v>
                </c:pt>
                <c:pt idx="6133">
                  <c:v>42659</c:v>
                </c:pt>
                <c:pt idx="6134">
                  <c:v>42660</c:v>
                </c:pt>
                <c:pt idx="6135">
                  <c:v>42661</c:v>
                </c:pt>
                <c:pt idx="6136">
                  <c:v>42662</c:v>
                </c:pt>
                <c:pt idx="6137">
                  <c:v>42663</c:v>
                </c:pt>
                <c:pt idx="6138">
                  <c:v>42664</c:v>
                </c:pt>
                <c:pt idx="6139">
                  <c:v>42665</c:v>
                </c:pt>
                <c:pt idx="6140">
                  <c:v>42666</c:v>
                </c:pt>
                <c:pt idx="6141">
                  <c:v>42667</c:v>
                </c:pt>
                <c:pt idx="6142">
                  <c:v>42668</c:v>
                </c:pt>
                <c:pt idx="6143">
                  <c:v>42669</c:v>
                </c:pt>
                <c:pt idx="6144">
                  <c:v>42670</c:v>
                </c:pt>
                <c:pt idx="6145">
                  <c:v>42671</c:v>
                </c:pt>
                <c:pt idx="6146">
                  <c:v>42672</c:v>
                </c:pt>
                <c:pt idx="6147">
                  <c:v>42673</c:v>
                </c:pt>
                <c:pt idx="6148">
                  <c:v>42674</c:v>
                </c:pt>
                <c:pt idx="6149">
                  <c:v>42675</c:v>
                </c:pt>
                <c:pt idx="6150">
                  <c:v>42676</c:v>
                </c:pt>
                <c:pt idx="6151">
                  <c:v>42677</c:v>
                </c:pt>
                <c:pt idx="6152">
                  <c:v>42678</c:v>
                </c:pt>
                <c:pt idx="6153">
                  <c:v>42679</c:v>
                </c:pt>
                <c:pt idx="6154">
                  <c:v>42680</c:v>
                </c:pt>
                <c:pt idx="6155">
                  <c:v>42681</c:v>
                </c:pt>
                <c:pt idx="6156">
                  <c:v>42682</c:v>
                </c:pt>
                <c:pt idx="6157">
                  <c:v>42683</c:v>
                </c:pt>
                <c:pt idx="6158">
                  <c:v>42684</c:v>
                </c:pt>
                <c:pt idx="6159">
                  <c:v>42685</c:v>
                </c:pt>
                <c:pt idx="6160">
                  <c:v>42686</c:v>
                </c:pt>
                <c:pt idx="6161">
                  <c:v>42687</c:v>
                </c:pt>
                <c:pt idx="6162">
                  <c:v>42688</c:v>
                </c:pt>
                <c:pt idx="6163">
                  <c:v>42689</c:v>
                </c:pt>
                <c:pt idx="6164">
                  <c:v>42690</c:v>
                </c:pt>
                <c:pt idx="6165">
                  <c:v>42691</c:v>
                </c:pt>
                <c:pt idx="6166">
                  <c:v>42692</c:v>
                </c:pt>
                <c:pt idx="6167">
                  <c:v>42693</c:v>
                </c:pt>
                <c:pt idx="6168">
                  <c:v>42694</c:v>
                </c:pt>
                <c:pt idx="6169">
                  <c:v>42695</c:v>
                </c:pt>
                <c:pt idx="6170">
                  <c:v>42696</c:v>
                </c:pt>
                <c:pt idx="6171">
                  <c:v>42697</c:v>
                </c:pt>
                <c:pt idx="6172">
                  <c:v>42698</c:v>
                </c:pt>
                <c:pt idx="6173">
                  <c:v>42699</c:v>
                </c:pt>
                <c:pt idx="6174">
                  <c:v>42700</c:v>
                </c:pt>
                <c:pt idx="6175">
                  <c:v>42701</c:v>
                </c:pt>
                <c:pt idx="6176">
                  <c:v>42702</c:v>
                </c:pt>
                <c:pt idx="6177">
                  <c:v>42703</c:v>
                </c:pt>
                <c:pt idx="6178">
                  <c:v>42704</c:v>
                </c:pt>
                <c:pt idx="6179">
                  <c:v>42705</c:v>
                </c:pt>
                <c:pt idx="6180">
                  <c:v>42706</c:v>
                </c:pt>
                <c:pt idx="6181">
                  <c:v>42707</c:v>
                </c:pt>
                <c:pt idx="6182">
                  <c:v>42708</c:v>
                </c:pt>
                <c:pt idx="6183">
                  <c:v>42709</c:v>
                </c:pt>
                <c:pt idx="6184">
                  <c:v>42710</c:v>
                </c:pt>
                <c:pt idx="6185">
                  <c:v>42711</c:v>
                </c:pt>
                <c:pt idx="6186">
                  <c:v>42712</c:v>
                </c:pt>
                <c:pt idx="6187">
                  <c:v>42713</c:v>
                </c:pt>
                <c:pt idx="6188">
                  <c:v>42714</c:v>
                </c:pt>
                <c:pt idx="6189">
                  <c:v>42715</c:v>
                </c:pt>
                <c:pt idx="6190">
                  <c:v>42716</c:v>
                </c:pt>
                <c:pt idx="6191">
                  <c:v>42717</c:v>
                </c:pt>
                <c:pt idx="6192">
                  <c:v>42718</c:v>
                </c:pt>
                <c:pt idx="6193">
                  <c:v>42719</c:v>
                </c:pt>
                <c:pt idx="6194">
                  <c:v>42720</c:v>
                </c:pt>
                <c:pt idx="6195">
                  <c:v>42721</c:v>
                </c:pt>
                <c:pt idx="6196">
                  <c:v>42722</c:v>
                </c:pt>
                <c:pt idx="6197">
                  <c:v>42723</c:v>
                </c:pt>
                <c:pt idx="6198">
                  <c:v>42724</c:v>
                </c:pt>
                <c:pt idx="6199">
                  <c:v>42725</c:v>
                </c:pt>
                <c:pt idx="6200">
                  <c:v>42726</c:v>
                </c:pt>
                <c:pt idx="6201">
                  <c:v>42727</c:v>
                </c:pt>
                <c:pt idx="6202">
                  <c:v>42728</c:v>
                </c:pt>
                <c:pt idx="6203">
                  <c:v>42729</c:v>
                </c:pt>
                <c:pt idx="6204">
                  <c:v>42730</c:v>
                </c:pt>
                <c:pt idx="6205">
                  <c:v>42731</c:v>
                </c:pt>
                <c:pt idx="6206">
                  <c:v>42732</c:v>
                </c:pt>
                <c:pt idx="6207">
                  <c:v>42733</c:v>
                </c:pt>
                <c:pt idx="6208">
                  <c:v>42734</c:v>
                </c:pt>
                <c:pt idx="6209">
                  <c:v>42735</c:v>
                </c:pt>
                <c:pt idx="6210">
                  <c:v>42736</c:v>
                </c:pt>
                <c:pt idx="6211">
                  <c:v>42737</c:v>
                </c:pt>
                <c:pt idx="6212">
                  <c:v>42738</c:v>
                </c:pt>
                <c:pt idx="6213">
                  <c:v>42739</c:v>
                </c:pt>
                <c:pt idx="6214">
                  <c:v>42740</c:v>
                </c:pt>
                <c:pt idx="6215">
                  <c:v>42741</c:v>
                </c:pt>
                <c:pt idx="6216">
                  <c:v>42742</c:v>
                </c:pt>
                <c:pt idx="6217">
                  <c:v>42743</c:v>
                </c:pt>
                <c:pt idx="6218">
                  <c:v>42744</c:v>
                </c:pt>
                <c:pt idx="6219">
                  <c:v>42745</c:v>
                </c:pt>
                <c:pt idx="6220">
                  <c:v>42746</c:v>
                </c:pt>
                <c:pt idx="6221">
                  <c:v>42747</c:v>
                </c:pt>
                <c:pt idx="6222">
                  <c:v>42748</c:v>
                </c:pt>
                <c:pt idx="6223">
                  <c:v>42749</c:v>
                </c:pt>
                <c:pt idx="6224">
                  <c:v>42750</c:v>
                </c:pt>
                <c:pt idx="6225">
                  <c:v>42751</c:v>
                </c:pt>
                <c:pt idx="6226">
                  <c:v>42752</c:v>
                </c:pt>
                <c:pt idx="6227">
                  <c:v>42753</c:v>
                </c:pt>
                <c:pt idx="6228">
                  <c:v>42754</c:v>
                </c:pt>
                <c:pt idx="6229">
                  <c:v>42755</c:v>
                </c:pt>
                <c:pt idx="6230">
                  <c:v>42756</c:v>
                </c:pt>
                <c:pt idx="6231">
                  <c:v>42757</c:v>
                </c:pt>
                <c:pt idx="6232">
                  <c:v>42758</c:v>
                </c:pt>
                <c:pt idx="6233">
                  <c:v>42759</c:v>
                </c:pt>
                <c:pt idx="6234">
                  <c:v>42760</c:v>
                </c:pt>
                <c:pt idx="6235">
                  <c:v>42761</c:v>
                </c:pt>
                <c:pt idx="6236">
                  <c:v>42762</c:v>
                </c:pt>
                <c:pt idx="6237">
                  <c:v>42763</c:v>
                </c:pt>
                <c:pt idx="6238">
                  <c:v>42764</c:v>
                </c:pt>
                <c:pt idx="6239">
                  <c:v>42765</c:v>
                </c:pt>
                <c:pt idx="6240">
                  <c:v>42766</c:v>
                </c:pt>
                <c:pt idx="6241">
                  <c:v>42767</c:v>
                </c:pt>
                <c:pt idx="6242">
                  <c:v>42768</c:v>
                </c:pt>
                <c:pt idx="6243">
                  <c:v>42769</c:v>
                </c:pt>
                <c:pt idx="6244">
                  <c:v>42770</c:v>
                </c:pt>
                <c:pt idx="6245">
                  <c:v>42771</c:v>
                </c:pt>
                <c:pt idx="6246">
                  <c:v>42772</c:v>
                </c:pt>
                <c:pt idx="6247">
                  <c:v>42773</c:v>
                </c:pt>
                <c:pt idx="6248">
                  <c:v>42774</c:v>
                </c:pt>
                <c:pt idx="6249">
                  <c:v>42775</c:v>
                </c:pt>
                <c:pt idx="6250">
                  <c:v>42776</c:v>
                </c:pt>
                <c:pt idx="6251">
                  <c:v>42777</c:v>
                </c:pt>
                <c:pt idx="6252">
                  <c:v>42778</c:v>
                </c:pt>
                <c:pt idx="6253">
                  <c:v>42779</c:v>
                </c:pt>
                <c:pt idx="6254">
                  <c:v>42780</c:v>
                </c:pt>
                <c:pt idx="6255">
                  <c:v>42781</c:v>
                </c:pt>
                <c:pt idx="6256">
                  <c:v>42782</c:v>
                </c:pt>
                <c:pt idx="6257">
                  <c:v>42783</c:v>
                </c:pt>
                <c:pt idx="6258">
                  <c:v>42784</c:v>
                </c:pt>
                <c:pt idx="6259">
                  <c:v>42785</c:v>
                </c:pt>
                <c:pt idx="6260">
                  <c:v>42786</c:v>
                </c:pt>
                <c:pt idx="6261">
                  <c:v>42787</c:v>
                </c:pt>
                <c:pt idx="6262">
                  <c:v>42788</c:v>
                </c:pt>
                <c:pt idx="6263">
                  <c:v>42789</c:v>
                </c:pt>
                <c:pt idx="6264">
                  <c:v>42790</c:v>
                </c:pt>
                <c:pt idx="6265">
                  <c:v>42791</c:v>
                </c:pt>
                <c:pt idx="6266">
                  <c:v>42792</c:v>
                </c:pt>
                <c:pt idx="6267">
                  <c:v>42793</c:v>
                </c:pt>
                <c:pt idx="6268">
                  <c:v>42794</c:v>
                </c:pt>
                <c:pt idx="6269">
                  <c:v>42795</c:v>
                </c:pt>
                <c:pt idx="6270">
                  <c:v>42796</c:v>
                </c:pt>
                <c:pt idx="6271">
                  <c:v>42797</c:v>
                </c:pt>
                <c:pt idx="6272">
                  <c:v>42798</c:v>
                </c:pt>
                <c:pt idx="6273">
                  <c:v>42799</c:v>
                </c:pt>
                <c:pt idx="6274">
                  <c:v>42800</c:v>
                </c:pt>
                <c:pt idx="6275">
                  <c:v>42801</c:v>
                </c:pt>
                <c:pt idx="6276">
                  <c:v>42802</c:v>
                </c:pt>
                <c:pt idx="6277">
                  <c:v>42803</c:v>
                </c:pt>
                <c:pt idx="6278">
                  <c:v>42804</c:v>
                </c:pt>
                <c:pt idx="6279">
                  <c:v>42805</c:v>
                </c:pt>
                <c:pt idx="6280">
                  <c:v>42806</c:v>
                </c:pt>
                <c:pt idx="6281">
                  <c:v>42807</c:v>
                </c:pt>
                <c:pt idx="6282">
                  <c:v>42808</c:v>
                </c:pt>
                <c:pt idx="6283">
                  <c:v>42809</c:v>
                </c:pt>
                <c:pt idx="6284">
                  <c:v>42810</c:v>
                </c:pt>
                <c:pt idx="6285">
                  <c:v>42811</c:v>
                </c:pt>
                <c:pt idx="6286">
                  <c:v>42812</c:v>
                </c:pt>
                <c:pt idx="6287">
                  <c:v>42813</c:v>
                </c:pt>
                <c:pt idx="6288">
                  <c:v>42814</c:v>
                </c:pt>
                <c:pt idx="6289">
                  <c:v>42815</c:v>
                </c:pt>
                <c:pt idx="6290">
                  <c:v>42816</c:v>
                </c:pt>
                <c:pt idx="6291">
                  <c:v>42817</c:v>
                </c:pt>
                <c:pt idx="6292">
                  <c:v>42818</c:v>
                </c:pt>
                <c:pt idx="6293">
                  <c:v>42819</c:v>
                </c:pt>
                <c:pt idx="6294">
                  <c:v>42820</c:v>
                </c:pt>
                <c:pt idx="6295">
                  <c:v>42821</c:v>
                </c:pt>
                <c:pt idx="6296">
                  <c:v>42822</c:v>
                </c:pt>
                <c:pt idx="6297">
                  <c:v>42823</c:v>
                </c:pt>
                <c:pt idx="6298">
                  <c:v>42824</c:v>
                </c:pt>
                <c:pt idx="6299">
                  <c:v>42825</c:v>
                </c:pt>
                <c:pt idx="6300">
                  <c:v>42826</c:v>
                </c:pt>
                <c:pt idx="6301">
                  <c:v>42827</c:v>
                </c:pt>
                <c:pt idx="6302">
                  <c:v>42828</c:v>
                </c:pt>
                <c:pt idx="6303">
                  <c:v>42829</c:v>
                </c:pt>
                <c:pt idx="6304">
                  <c:v>42830</c:v>
                </c:pt>
                <c:pt idx="6305">
                  <c:v>42831</c:v>
                </c:pt>
                <c:pt idx="6306">
                  <c:v>42832</c:v>
                </c:pt>
                <c:pt idx="6307">
                  <c:v>42833</c:v>
                </c:pt>
                <c:pt idx="6308">
                  <c:v>42834</c:v>
                </c:pt>
                <c:pt idx="6309">
                  <c:v>42835</c:v>
                </c:pt>
                <c:pt idx="6310">
                  <c:v>42836</c:v>
                </c:pt>
                <c:pt idx="6311">
                  <c:v>42837</c:v>
                </c:pt>
                <c:pt idx="6312">
                  <c:v>42838</c:v>
                </c:pt>
                <c:pt idx="6313">
                  <c:v>42839</c:v>
                </c:pt>
                <c:pt idx="6314">
                  <c:v>42840</c:v>
                </c:pt>
                <c:pt idx="6315">
                  <c:v>42841</c:v>
                </c:pt>
                <c:pt idx="6316">
                  <c:v>42842</c:v>
                </c:pt>
                <c:pt idx="6317">
                  <c:v>42843</c:v>
                </c:pt>
                <c:pt idx="6318">
                  <c:v>42844</c:v>
                </c:pt>
                <c:pt idx="6319">
                  <c:v>42845</c:v>
                </c:pt>
                <c:pt idx="6320">
                  <c:v>42846</c:v>
                </c:pt>
                <c:pt idx="6321">
                  <c:v>42847</c:v>
                </c:pt>
                <c:pt idx="6322">
                  <c:v>42848</c:v>
                </c:pt>
                <c:pt idx="6323">
                  <c:v>42849</c:v>
                </c:pt>
                <c:pt idx="6324">
                  <c:v>42850</c:v>
                </c:pt>
                <c:pt idx="6325">
                  <c:v>42851</c:v>
                </c:pt>
                <c:pt idx="6326">
                  <c:v>42852</c:v>
                </c:pt>
                <c:pt idx="6327">
                  <c:v>42853</c:v>
                </c:pt>
                <c:pt idx="6328">
                  <c:v>42854</c:v>
                </c:pt>
                <c:pt idx="6329">
                  <c:v>42855</c:v>
                </c:pt>
                <c:pt idx="6330">
                  <c:v>42856</c:v>
                </c:pt>
                <c:pt idx="6331">
                  <c:v>42857</c:v>
                </c:pt>
                <c:pt idx="6332">
                  <c:v>42858</c:v>
                </c:pt>
                <c:pt idx="6333">
                  <c:v>42859</c:v>
                </c:pt>
                <c:pt idx="6334">
                  <c:v>42860</c:v>
                </c:pt>
                <c:pt idx="6335">
                  <c:v>42861</c:v>
                </c:pt>
                <c:pt idx="6336">
                  <c:v>42862</c:v>
                </c:pt>
                <c:pt idx="6337">
                  <c:v>42863</c:v>
                </c:pt>
                <c:pt idx="6338">
                  <c:v>42864</c:v>
                </c:pt>
                <c:pt idx="6339">
                  <c:v>42865</c:v>
                </c:pt>
                <c:pt idx="6340">
                  <c:v>42866</c:v>
                </c:pt>
                <c:pt idx="6341">
                  <c:v>42867</c:v>
                </c:pt>
                <c:pt idx="6342">
                  <c:v>42868</c:v>
                </c:pt>
                <c:pt idx="6343">
                  <c:v>42869</c:v>
                </c:pt>
                <c:pt idx="6344">
                  <c:v>42870</c:v>
                </c:pt>
                <c:pt idx="6345">
                  <c:v>42871</c:v>
                </c:pt>
                <c:pt idx="6346">
                  <c:v>42872</c:v>
                </c:pt>
                <c:pt idx="6347">
                  <c:v>42873</c:v>
                </c:pt>
                <c:pt idx="6348">
                  <c:v>42874</c:v>
                </c:pt>
                <c:pt idx="6349">
                  <c:v>42875</c:v>
                </c:pt>
                <c:pt idx="6350">
                  <c:v>42876</c:v>
                </c:pt>
                <c:pt idx="6351">
                  <c:v>42877</c:v>
                </c:pt>
                <c:pt idx="6352">
                  <c:v>42878</c:v>
                </c:pt>
                <c:pt idx="6353">
                  <c:v>42879</c:v>
                </c:pt>
                <c:pt idx="6354">
                  <c:v>42880</c:v>
                </c:pt>
                <c:pt idx="6355">
                  <c:v>42881</c:v>
                </c:pt>
                <c:pt idx="6356">
                  <c:v>42882</c:v>
                </c:pt>
                <c:pt idx="6357">
                  <c:v>42883</c:v>
                </c:pt>
                <c:pt idx="6358">
                  <c:v>42884</c:v>
                </c:pt>
                <c:pt idx="6359">
                  <c:v>42885</c:v>
                </c:pt>
                <c:pt idx="6360">
                  <c:v>42886</c:v>
                </c:pt>
                <c:pt idx="6361">
                  <c:v>42887</c:v>
                </c:pt>
                <c:pt idx="6362">
                  <c:v>42888</c:v>
                </c:pt>
                <c:pt idx="6363">
                  <c:v>42889</c:v>
                </c:pt>
                <c:pt idx="6364">
                  <c:v>42890</c:v>
                </c:pt>
                <c:pt idx="6365">
                  <c:v>42891</c:v>
                </c:pt>
                <c:pt idx="6366">
                  <c:v>42892</c:v>
                </c:pt>
                <c:pt idx="6367">
                  <c:v>42893</c:v>
                </c:pt>
                <c:pt idx="6368">
                  <c:v>42894</c:v>
                </c:pt>
                <c:pt idx="6369">
                  <c:v>42895</c:v>
                </c:pt>
                <c:pt idx="6370">
                  <c:v>42896</c:v>
                </c:pt>
                <c:pt idx="6371">
                  <c:v>42897</c:v>
                </c:pt>
                <c:pt idx="6372">
                  <c:v>42898</c:v>
                </c:pt>
                <c:pt idx="6373">
                  <c:v>42899</c:v>
                </c:pt>
                <c:pt idx="6374">
                  <c:v>42900</c:v>
                </c:pt>
                <c:pt idx="6375">
                  <c:v>42901</c:v>
                </c:pt>
                <c:pt idx="6376">
                  <c:v>42902</c:v>
                </c:pt>
                <c:pt idx="6377">
                  <c:v>42903</c:v>
                </c:pt>
                <c:pt idx="6378">
                  <c:v>42904</c:v>
                </c:pt>
                <c:pt idx="6379">
                  <c:v>42905</c:v>
                </c:pt>
                <c:pt idx="6380">
                  <c:v>42906</c:v>
                </c:pt>
                <c:pt idx="6381">
                  <c:v>42907</c:v>
                </c:pt>
                <c:pt idx="6382">
                  <c:v>42908</c:v>
                </c:pt>
                <c:pt idx="6383">
                  <c:v>42909</c:v>
                </c:pt>
                <c:pt idx="6384">
                  <c:v>42910</c:v>
                </c:pt>
                <c:pt idx="6385">
                  <c:v>42911</c:v>
                </c:pt>
                <c:pt idx="6386">
                  <c:v>42912</c:v>
                </c:pt>
                <c:pt idx="6387">
                  <c:v>42913</c:v>
                </c:pt>
                <c:pt idx="6388">
                  <c:v>42914</c:v>
                </c:pt>
                <c:pt idx="6389">
                  <c:v>42915</c:v>
                </c:pt>
                <c:pt idx="6390">
                  <c:v>42916</c:v>
                </c:pt>
                <c:pt idx="6391">
                  <c:v>42917</c:v>
                </c:pt>
                <c:pt idx="6392">
                  <c:v>42918</c:v>
                </c:pt>
                <c:pt idx="6393">
                  <c:v>42919</c:v>
                </c:pt>
                <c:pt idx="6394">
                  <c:v>42920</c:v>
                </c:pt>
                <c:pt idx="6395">
                  <c:v>42921</c:v>
                </c:pt>
                <c:pt idx="6396">
                  <c:v>42922</c:v>
                </c:pt>
                <c:pt idx="6397">
                  <c:v>42923</c:v>
                </c:pt>
                <c:pt idx="6398">
                  <c:v>42924</c:v>
                </c:pt>
                <c:pt idx="6399">
                  <c:v>42925</c:v>
                </c:pt>
                <c:pt idx="6400">
                  <c:v>42926</c:v>
                </c:pt>
                <c:pt idx="6401">
                  <c:v>42927</c:v>
                </c:pt>
                <c:pt idx="6402">
                  <c:v>42928</c:v>
                </c:pt>
                <c:pt idx="6403">
                  <c:v>42929</c:v>
                </c:pt>
                <c:pt idx="6404">
                  <c:v>42930</c:v>
                </c:pt>
                <c:pt idx="6405">
                  <c:v>42931</c:v>
                </c:pt>
                <c:pt idx="6406">
                  <c:v>42932</c:v>
                </c:pt>
                <c:pt idx="6407">
                  <c:v>42933</c:v>
                </c:pt>
                <c:pt idx="6408">
                  <c:v>42934</c:v>
                </c:pt>
                <c:pt idx="6409">
                  <c:v>42935</c:v>
                </c:pt>
                <c:pt idx="6410">
                  <c:v>42936</c:v>
                </c:pt>
                <c:pt idx="6411">
                  <c:v>42937</c:v>
                </c:pt>
                <c:pt idx="6412">
                  <c:v>42938</c:v>
                </c:pt>
                <c:pt idx="6413">
                  <c:v>42939</c:v>
                </c:pt>
                <c:pt idx="6414">
                  <c:v>42940</c:v>
                </c:pt>
                <c:pt idx="6415">
                  <c:v>42941</c:v>
                </c:pt>
                <c:pt idx="6416">
                  <c:v>42942</c:v>
                </c:pt>
                <c:pt idx="6417">
                  <c:v>42943</c:v>
                </c:pt>
                <c:pt idx="6418">
                  <c:v>42944</c:v>
                </c:pt>
                <c:pt idx="6419">
                  <c:v>42945</c:v>
                </c:pt>
                <c:pt idx="6420">
                  <c:v>42946</c:v>
                </c:pt>
                <c:pt idx="6421">
                  <c:v>42947</c:v>
                </c:pt>
                <c:pt idx="6422">
                  <c:v>42948</c:v>
                </c:pt>
                <c:pt idx="6423">
                  <c:v>42949</c:v>
                </c:pt>
                <c:pt idx="6424">
                  <c:v>42950</c:v>
                </c:pt>
                <c:pt idx="6425">
                  <c:v>42951</c:v>
                </c:pt>
                <c:pt idx="6426">
                  <c:v>42952</c:v>
                </c:pt>
                <c:pt idx="6427">
                  <c:v>42953</c:v>
                </c:pt>
                <c:pt idx="6428">
                  <c:v>42954</c:v>
                </c:pt>
                <c:pt idx="6429">
                  <c:v>42955</c:v>
                </c:pt>
                <c:pt idx="6430">
                  <c:v>42956</c:v>
                </c:pt>
                <c:pt idx="6431">
                  <c:v>42957</c:v>
                </c:pt>
                <c:pt idx="6432">
                  <c:v>42958</c:v>
                </c:pt>
                <c:pt idx="6433">
                  <c:v>42959</c:v>
                </c:pt>
                <c:pt idx="6434">
                  <c:v>42960</c:v>
                </c:pt>
                <c:pt idx="6435">
                  <c:v>42961</c:v>
                </c:pt>
                <c:pt idx="6436">
                  <c:v>42962</c:v>
                </c:pt>
                <c:pt idx="6437">
                  <c:v>42963</c:v>
                </c:pt>
                <c:pt idx="6438">
                  <c:v>42964</c:v>
                </c:pt>
                <c:pt idx="6439">
                  <c:v>42965</c:v>
                </c:pt>
                <c:pt idx="6440">
                  <c:v>42966</c:v>
                </c:pt>
                <c:pt idx="6441">
                  <c:v>42967</c:v>
                </c:pt>
                <c:pt idx="6442">
                  <c:v>42968</c:v>
                </c:pt>
                <c:pt idx="6443">
                  <c:v>42969</c:v>
                </c:pt>
                <c:pt idx="6444">
                  <c:v>42970</c:v>
                </c:pt>
                <c:pt idx="6445">
                  <c:v>42971</c:v>
                </c:pt>
                <c:pt idx="6446">
                  <c:v>42972</c:v>
                </c:pt>
                <c:pt idx="6447">
                  <c:v>42973</c:v>
                </c:pt>
                <c:pt idx="6448">
                  <c:v>42974</c:v>
                </c:pt>
                <c:pt idx="6449">
                  <c:v>42975</c:v>
                </c:pt>
                <c:pt idx="6450">
                  <c:v>42976</c:v>
                </c:pt>
                <c:pt idx="6451">
                  <c:v>42977</c:v>
                </c:pt>
                <c:pt idx="6452">
                  <c:v>42978</c:v>
                </c:pt>
                <c:pt idx="6453">
                  <c:v>42979</c:v>
                </c:pt>
                <c:pt idx="6454">
                  <c:v>42980</c:v>
                </c:pt>
                <c:pt idx="6455">
                  <c:v>42981</c:v>
                </c:pt>
                <c:pt idx="6456">
                  <c:v>42982</c:v>
                </c:pt>
                <c:pt idx="6457">
                  <c:v>42983</c:v>
                </c:pt>
                <c:pt idx="6458">
                  <c:v>42984</c:v>
                </c:pt>
                <c:pt idx="6459">
                  <c:v>42985</c:v>
                </c:pt>
                <c:pt idx="6460">
                  <c:v>42986</c:v>
                </c:pt>
                <c:pt idx="6461">
                  <c:v>42987</c:v>
                </c:pt>
                <c:pt idx="6462">
                  <c:v>42988</c:v>
                </c:pt>
                <c:pt idx="6463">
                  <c:v>42989</c:v>
                </c:pt>
                <c:pt idx="6464">
                  <c:v>42990</c:v>
                </c:pt>
                <c:pt idx="6465">
                  <c:v>42991</c:v>
                </c:pt>
                <c:pt idx="6466">
                  <c:v>42992</c:v>
                </c:pt>
                <c:pt idx="6467">
                  <c:v>42993</c:v>
                </c:pt>
                <c:pt idx="6468">
                  <c:v>42994</c:v>
                </c:pt>
                <c:pt idx="6469">
                  <c:v>42995</c:v>
                </c:pt>
                <c:pt idx="6470">
                  <c:v>42996</c:v>
                </c:pt>
                <c:pt idx="6471">
                  <c:v>42997</c:v>
                </c:pt>
                <c:pt idx="6472">
                  <c:v>42998</c:v>
                </c:pt>
                <c:pt idx="6473">
                  <c:v>42999</c:v>
                </c:pt>
                <c:pt idx="6474">
                  <c:v>43000</c:v>
                </c:pt>
                <c:pt idx="6475">
                  <c:v>43001</c:v>
                </c:pt>
                <c:pt idx="6476">
                  <c:v>43002</c:v>
                </c:pt>
                <c:pt idx="6477">
                  <c:v>43003</c:v>
                </c:pt>
                <c:pt idx="6478">
                  <c:v>43004</c:v>
                </c:pt>
                <c:pt idx="6479">
                  <c:v>43005</c:v>
                </c:pt>
                <c:pt idx="6480">
                  <c:v>43006</c:v>
                </c:pt>
                <c:pt idx="6481">
                  <c:v>43007</c:v>
                </c:pt>
                <c:pt idx="6482">
                  <c:v>43008</c:v>
                </c:pt>
                <c:pt idx="6483">
                  <c:v>43009</c:v>
                </c:pt>
                <c:pt idx="6484">
                  <c:v>43010</c:v>
                </c:pt>
                <c:pt idx="6485">
                  <c:v>43011</c:v>
                </c:pt>
                <c:pt idx="6486">
                  <c:v>43012</c:v>
                </c:pt>
                <c:pt idx="6487">
                  <c:v>43013</c:v>
                </c:pt>
                <c:pt idx="6488">
                  <c:v>43014</c:v>
                </c:pt>
                <c:pt idx="6489">
                  <c:v>43015</c:v>
                </c:pt>
                <c:pt idx="6490">
                  <c:v>43016</c:v>
                </c:pt>
                <c:pt idx="6491">
                  <c:v>43017</c:v>
                </c:pt>
                <c:pt idx="6492">
                  <c:v>43018</c:v>
                </c:pt>
                <c:pt idx="6493">
                  <c:v>43019</c:v>
                </c:pt>
                <c:pt idx="6494">
                  <c:v>43020</c:v>
                </c:pt>
                <c:pt idx="6495">
                  <c:v>43021</c:v>
                </c:pt>
                <c:pt idx="6496">
                  <c:v>43022</c:v>
                </c:pt>
                <c:pt idx="6497">
                  <c:v>43023</c:v>
                </c:pt>
                <c:pt idx="6498">
                  <c:v>43024</c:v>
                </c:pt>
                <c:pt idx="6499">
                  <c:v>43025</c:v>
                </c:pt>
                <c:pt idx="6500">
                  <c:v>43026</c:v>
                </c:pt>
                <c:pt idx="6501">
                  <c:v>43027</c:v>
                </c:pt>
                <c:pt idx="6502">
                  <c:v>43028</c:v>
                </c:pt>
                <c:pt idx="6503">
                  <c:v>43029</c:v>
                </c:pt>
                <c:pt idx="6504">
                  <c:v>43030</c:v>
                </c:pt>
                <c:pt idx="6505">
                  <c:v>43031</c:v>
                </c:pt>
                <c:pt idx="6506">
                  <c:v>43032</c:v>
                </c:pt>
                <c:pt idx="6507">
                  <c:v>43033</c:v>
                </c:pt>
                <c:pt idx="6508">
                  <c:v>43034</c:v>
                </c:pt>
                <c:pt idx="6509">
                  <c:v>43035</c:v>
                </c:pt>
                <c:pt idx="6510">
                  <c:v>43036</c:v>
                </c:pt>
                <c:pt idx="6511">
                  <c:v>43037</c:v>
                </c:pt>
                <c:pt idx="6512">
                  <c:v>43038</c:v>
                </c:pt>
                <c:pt idx="6513">
                  <c:v>43039</c:v>
                </c:pt>
                <c:pt idx="6514">
                  <c:v>43040</c:v>
                </c:pt>
                <c:pt idx="6515">
                  <c:v>43041</c:v>
                </c:pt>
                <c:pt idx="6516">
                  <c:v>43042</c:v>
                </c:pt>
                <c:pt idx="6517">
                  <c:v>43043</c:v>
                </c:pt>
                <c:pt idx="6518">
                  <c:v>43044</c:v>
                </c:pt>
                <c:pt idx="6519">
                  <c:v>43045</c:v>
                </c:pt>
                <c:pt idx="6520">
                  <c:v>43046</c:v>
                </c:pt>
                <c:pt idx="6521">
                  <c:v>43047</c:v>
                </c:pt>
                <c:pt idx="6522">
                  <c:v>43048</c:v>
                </c:pt>
                <c:pt idx="6523">
                  <c:v>43049</c:v>
                </c:pt>
                <c:pt idx="6524">
                  <c:v>43050</c:v>
                </c:pt>
                <c:pt idx="6525">
                  <c:v>43051</c:v>
                </c:pt>
                <c:pt idx="6526">
                  <c:v>43052</c:v>
                </c:pt>
                <c:pt idx="6527">
                  <c:v>43053</c:v>
                </c:pt>
                <c:pt idx="6528">
                  <c:v>43054</c:v>
                </c:pt>
                <c:pt idx="6529">
                  <c:v>43055</c:v>
                </c:pt>
                <c:pt idx="6530">
                  <c:v>43056</c:v>
                </c:pt>
                <c:pt idx="6531">
                  <c:v>43057</c:v>
                </c:pt>
                <c:pt idx="6532">
                  <c:v>43058</c:v>
                </c:pt>
                <c:pt idx="6533">
                  <c:v>43059</c:v>
                </c:pt>
                <c:pt idx="6534">
                  <c:v>43060</c:v>
                </c:pt>
                <c:pt idx="6535">
                  <c:v>43061</c:v>
                </c:pt>
                <c:pt idx="6536">
                  <c:v>43062</c:v>
                </c:pt>
                <c:pt idx="6537">
                  <c:v>43063</c:v>
                </c:pt>
                <c:pt idx="6538">
                  <c:v>43064</c:v>
                </c:pt>
                <c:pt idx="6539">
                  <c:v>43065</c:v>
                </c:pt>
                <c:pt idx="6540">
                  <c:v>43066</c:v>
                </c:pt>
                <c:pt idx="6541">
                  <c:v>43067</c:v>
                </c:pt>
                <c:pt idx="6542">
                  <c:v>43068</c:v>
                </c:pt>
                <c:pt idx="6543">
                  <c:v>43069</c:v>
                </c:pt>
                <c:pt idx="6544">
                  <c:v>43070</c:v>
                </c:pt>
                <c:pt idx="6545">
                  <c:v>43071</c:v>
                </c:pt>
                <c:pt idx="6546">
                  <c:v>43072</c:v>
                </c:pt>
                <c:pt idx="6547">
                  <c:v>43073</c:v>
                </c:pt>
                <c:pt idx="6548">
                  <c:v>43074</c:v>
                </c:pt>
                <c:pt idx="6549">
                  <c:v>43075</c:v>
                </c:pt>
                <c:pt idx="6550">
                  <c:v>43076</c:v>
                </c:pt>
                <c:pt idx="6551">
                  <c:v>43077</c:v>
                </c:pt>
                <c:pt idx="6552">
                  <c:v>43078</c:v>
                </c:pt>
                <c:pt idx="6553">
                  <c:v>43079</c:v>
                </c:pt>
                <c:pt idx="6554">
                  <c:v>43080</c:v>
                </c:pt>
                <c:pt idx="6555">
                  <c:v>43081</c:v>
                </c:pt>
                <c:pt idx="6556">
                  <c:v>43082</c:v>
                </c:pt>
                <c:pt idx="6557">
                  <c:v>43083</c:v>
                </c:pt>
                <c:pt idx="6558">
                  <c:v>43084</c:v>
                </c:pt>
                <c:pt idx="6559">
                  <c:v>43085</c:v>
                </c:pt>
                <c:pt idx="6560">
                  <c:v>43086</c:v>
                </c:pt>
                <c:pt idx="6561">
                  <c:v>43087</c:v>
                </c:pt>
                <c:pt idx="6562">
                  <c:v>43088</c:v>
                </c:pt>
                <c:pt idx="6563">
                  <c:v>43089</c:v>
                </c:pt>
                <c:pt idx="6564">
                  <c:v>43090</c:v>
                </c:pt>
                <c:pt idx="6565">
                  <c:v>43091</c:v>
                </c:pt>
                <c:pt idx="6566">
                  <c:v>43092</c:v>
                </c:pt>
                <c:pt idx="6567">
                  <c:v>43093</c:v>
                </c:pt>
                <c:pt idx="6568">
                  <c:v>43094</c:v>
                </c:pt>
                <c:pt idx="6569">
                  <c:v>43095</c:v>
                </c:pt>
                <c:pt idx="6570">
                  <c:v>43096</c:v>
                </c:pt>
                <c:pt idx="6571">
                  <c:v>43097</c:v>
                </c:pt>
                <c:pt idx="6572">
                  <c:v>43098</c:v>
                </c:pt>
                <c:pt idx="6573">
                  <c:v>43099</c:v>
                </c:pt>
                <c:pt idx="6574">
                  <c:v>43100</c:v>
                </c:pt>
                <c:pt idx="6575">
                  <c:v>43101</c:v>
                </c:pt>
                <c:pt idx="6576">
                  <c:v>43102</c:v>
                </c:pt>
                <c:pt idx="6577">
                  <c:v>43103</c:v>
                </c:pt>
                <c:pt idx="6578">
                  <c:v>43104</c:v>
                </c:pt>
                <c:pt idx="6579">
                  <c:v>43105</c:v>
                </c:pt>
                <c:pt idx="6580">
                  <c:v>43106</c:v>
                </c:pt>
                <c:pt idx="6581">
                  <c:v>43107</c:v>
                </c:pt>
                <c:pt idx="6582">
                  <c:v>43108</c:v>
                </c:pt>
                <c:pt idx="6583">
                  <c:v>43109</c:v>
                </c:pt>
                <c:pt idx="6584">
                  <c:v>43110</c:v>
                </c:pt>
                <c:pt idx="6585">
                  <c:v>43111</c:v>
                </c:pt>
                <c:pt idx="6586">
                  <c:v>43112</c:v>
                </c:pt>
                <c:pt idx="6587">
                  <c:v>43113</c:v>
                </c:pt>
                <c:pt idx="6588">
                  <c:v>43114</c:v>
                </c:pt>
                <c:pt idx="6589">
                  <c:v>43115</c:v>
                </c:pt>
                <c:pt idx="6590">
                  <c:v>43116</c:v>
                </c:pt>
                <c:pt idx="6591">
                  <c:v>43117</c:v>
                </c:pt>
                <c:pt idx="6592">
                  <c:v>43118</c:v>
                </c:pt>
                <c:pt idx="6593">
                  <c:v>43119</c:v>
                </c:pt>
                <c:pt idx="6594">
                  <c:v>43120</c:v>
                </c:pt>
                <c:pt idx="6595">
                  <c:v>43121</c:v>
                </c:pt>
                <c:pt idx="6596">
                  <c:v>43122</c:v>
                </c:pt>
                <c:pt idx="6597">
                  <c:v>43123</c:v>
                </c:pt>
                <c:pt idx="6598">
                  <c:v>43124</c:v>
                </c:pt>
                <c:pt idx="6599">
                  <c:v>43125</c:v>
                </c:pt>
                <c:pt idx="6600">
                  <c:v>43126</c:v>
                </c:pt>
                <c:pt idx="6601">
                  <c:v>43127</c:v>
                </c:pt>
                <c:pt idx="6602">
                  <c:v>43128</c:v>
                </c:pt>
                <c:pt idx="6603">
                  <c:v>43129</c:v>
                </c:pt>
                <c:pt idx="6604">
                  <c:v>43130</c:v>
                </c:pt>
                <c:pt idx="6605">
                  <c:v>43131</c:v>
                </c:pt>
                <c:pt idx="6606">
                  <c:v>43132</c:v>
                </c:pt>
                <c:pt idx="6607">
                  <c:v>43133</c:v>
                </c:pt>
                <c:pt idx="6608">
                  <c:v>43134</c:v>
                </c:pt>
                <c:pt idx="6609">
                  <c:v>43135</c:v>
                </c:pt>
                <c:pt idx="6610">
                  <c:v>43136</c:v>
                </c:pt>
                <c:pt idx="6611">
                  <c:v>43137</c:v>
                </c:pt>
                <c:pt idx="6612">
                  <c:v>43138</c:v>
                </c:pt>
                <c:pt idx="6613">
                  <c:v>43139</c:v>
                </c:pt>
                <c:pt idx="6614">
                  <c:v>43140</c:v>
                </c:pt>
                <c:pt idx="6615">
                  <c:v>43141</c:v>
                </c:pt>
                <c:pt idx="6616">
                  <c:v>43142</c:v>
                </c:pt>
                <c:pt idx="6617">
                  <c:v>43143</c:v>
                </c:pt>
                <c:pt idx="6618">
                  <c:v>43144</c:v>
                </c:pt>
                <c:pt idx="6619">
                  <c:v>43145</c:v>
                </c:pt>
                <c:pt idx="6620">
                  <c:v>43146</c:v>
                </c:pt>
                <c:pt idx="6621">
                  <c:v>43147</c:v>
                </c:pt>
                <c:pt idx="6622">
                  <c:v>43148</c:v>
                </c:pt>
                <c:pt idx="6623">
                  <c:v>43149</c:v>
                </c:pt>
                <c:pt idx="6624">
                  <c:v>43150</c:v>
                </c:pt>
                <c:pt idx="6625">
                  <c:v>43151</c:v>
                </c:pt>
                <c:pt idx="6626">
                  <c:v>43152</c:v>
                </c:pt>
                <c:pt idx="6627">
                  <c:v>43153</c:v>
                </c:pt>
                <c:pt idx="6628">
                  <c:v>43154</c:v>
                </c:pt>
                <c:pt idx="6629">
                  <c:v>43155</c:v>
                </c:pt>
                <c:pt idx="6630">
                  <c:v>43156</c:v>
                </c:pt>
                <c:pt idx="6631">
                  <c:v>43157</c:v>
                </c:pt>
                <c:pt idx="6632">
                  <c:v>43158</c:v>
                </c:pt>
                <c:pt idx="6633">
                  <c:v>43159</c:v>
                </c:pt>
                <c:pt idx="6634">
                  <c:v>43160</c:v>
                </c:pt>
                <c:pt idx="6635">
                  <c:v>43161</c:v>
                </c:pt>
                <c:pt idx="6636">
                  <c:v>43162</c:v>
                </c:pt>
                <c:pt idx="6637">
                  <c:v>43163</c:v>
                </c:pt>
                <c:pt idx="6638">
                  <c:v>43164</c:v>
                </c:pt>
                <c:pt idx="6639">
                  <c:v>43165</c:v>
                </c:pt>
                <c:pt idx="6640">
                  <c:v>43166</c:v>
                </c:pt>
                <c:pt idx="6641">
                  <c:v>43167</c:v>
                </c:pt>
                <c:pt idx="6642">
                  <c:v>43168</c:v>
                </c:pt>
                <c:pt idx="6643">
                  <c:v>43169</c:v>
                </c:pt>
                <c:pt idx="6644">
                  <c:v>43170</c:v>
                </c:pt>
                <c:pt idx="6645">
                  <c:v>43171</c:v>
                </c:pt>
                <c:pt idx="6646">
                  <c:v>43172</c:v>
                </c:pt>
                <c:pt idx="6647">
                  <c:v>43173</c:v>
                </c:pt>
                <c:pt idx="6648">
                  <c:v>43174</c:v>
                </c:pt>
                <c:pt idx="6649">
                  <c:v>43175</c:v>
                </c:pt>
                <c:pt idx="6650">
                  <c:v>43176</c:v>
                </c:pt>
                <c:pt idx="6651">
                  <c:v>43177</c:v>
                </c:pt>
                <c:pt idx="6652">
                  <c:v>43178</c:v>
                </c:pt>
                <c:pt idx="6653">
                  <c:v>43179</c:v>
                </c:pt>
                <c:pt idx="6654">
                  <c:v>43180</c:v>
                </c:pt>
                <c:pt idx="6655">
                  <c:v>43181</c:v>
                </c:pt>
                <c:pt idx="6656">
                  <c:v>43182</c:v>
                </c:pt>
                <c:pt idx="6657">
                  <c:v>43183</c:v>
                </c:pt>
                <c:pt idx="6658">
                  <c:v>43184</c:v>
                </c:pt>
                <c:pt idx="6659">
                  <c:v>43185</c:v>
                </c:pt>
                <c:pt idx="6660">
                  <c:v>43186</c:v>
                </c:pt>
                <c:pt idx="6661">
                  <c:v>43187</c:v>
                </c:pt>
                <c:pt idx="6662">
                  <c:v>43188</c:v>
                </c:pt>
                <c:pt idx="6663">
                  <c:v>43189</c:v>
                </c:pt>
                <c:pt idx="6664">
                  <c:v>43190</c:v>
                </c:pt>
                <c:pt idx="6665">
                  <c:v>43191</c:v>
                </c:pt>
                <c:pt idx="6666">
                  <c:v>43192</c:v>
                </c:pt>
                <c:pt idx="6667">
                  <c:v>43193</c:v>
                </c:pt>
                <c:pt idx="6668">
                  <c:v>43194</c:v>
                </c:pt>
                <c:pt idx="6669">
                  <c:v>43195</c:v>
                </c:pt>
                <c:pt idx="6670">
                  <c:v>43196</c:v>
                </c:pt>
                <c:pt idx="6671">
                  <c:v>43197</c:v>
                </c:pt>
                <c:pt idx="6672">
                  <c:v>43198</c:v>
                </c:pt>
                <c:pt idx="6673">
                  <c:v>43199</c:v>
                </c:pt>
                <c:pt idx="6674">
                  <c:v>43200</c:v>
                </c:pt>
                <c:pt idx="6675">
                  <c:v>43201</c:v>
                </c:pt>
                <c:pt idx="6676">
                  <c:v>43202</c:v>
                </c:pt>
                <c:pt idx="6677">
                  <c:v>43203</c:v>
                </c:pt>
                <c:pt idx="6678">
                  <c:v>43204</c:v>
                </c:pt>
                <c:pt idx="6679">
                  <c:v>43205</c:v>
                </c:pt>
                <c:pt idx="6680">
                  <c:v>43206</c:v>
                </c:pt>
                <c:pt idx="6681">
                  <c:v>43207</c:v>
                </c:pt>
                <c:pt idx="6682">
                  <c:v>43208</c:v>
                </c:pt>
                <c:pt idx="6683">
                  <c:v>43209</c:v>
                </c:pt>
                <c:pt idx="6684">
                  <c:v>43210</c:v>
                </c:pt>
                <c:pt idx="6685">
                  <c:v>43211</c:v>
                </c:pt>
                <c:pt idx="6686">
                  <c:v>43212</c:v>
                </c:pt>
                <c:pt idx="6687">
                  <c:v>43213</c:v>
                </c:pt>
                <c:pt idx="6688">
                  <c:v>43214</c:v>
                </c:pt>
                <c:pt idx="6689">
                  <c:v>43215</c:v>
                </c:pt>
                <c:pt idx="6690">
                  <c:v>43216</c:v>
                </c:pt>
                <c:pt idx="6691">
                  <c:v>43217</c:v>
                </c:pt>
                <c:pt idx="6692">
                  <c:v>43218</c:v>
                </c:pt>
                <c:pt idx="6693">
                  <c:v>43219</c:v>
                </c:pt>
                <c:pt idx="6694">
                  <c:v>43220</c:v>
                </c:pt>
                <c:pt idx="6695">
                  <c:v>43221</c:v>
                </c:pt>
                <c:pt idx="6696">
                  <c:v>43222</c:v>
                </c:pt>
                <c:pt idx="6697">
                  <c:v>43223</c:v>
                </c:pt>
                <c:pt idx="6698">
                  <c:v>43224</c:v>
                </c:pt>
                <c:pt idx="6699">
                  <c:v>43225</c:v>
                </c:pt>
                <c:pt idx="6700">
                  <c:v>43226</c:v>
                </c:pt>
                <c:pt idx="6701">
                  <c:v>43227</c:v>
                </c:pt>
                <c:pt idx="6702">
                  <c:v>43228</c:v>
                </c:pt>
                <c:pt idx="6703">
                  <c:v>43229</c:v>
                </c:pt>
                <c:pt idx="6704">
                  <c:v>43230</c:v>
                </c:pt>
                <c:pt idx="6705">
                  <c:v>43231</c:v>
                </c:pt>
                <c:pt idx="6706">
                  <c:v>43232</c:v>
                </c:pt>
                <c:pt idx="6707">
                  <c:v>43233</c:v>
                </c:pt>
                <c:pt idx="6708">
                  <c:v>43234</c:v>
                </c:pt>
                <c:pt idx="6709">
                  <c:v>43235</c:v>
                </c:pt>
                <c:pt idx="6710">
                  <c:v>43236</c:v>
                </c:pt>
                <c:pt idx="6711">
                  <c:v>43237</c:v>
                </c:pt>
                <c:pt idx="6712">
                  <c:v>43238</c:v>
                </c:pt>
                <c:pt idx="6713">
                  <c:v>43239</c:v>
                </c:pt>
                <c:pt idx="6714">
                  <c:v>43240</c:v>
                </c:pt>
                <c:pt idx="6715">
                  <c:v>43241</c:v>
                </c:pt>
                <c:pt idx="6716">
                  <c:v>43242</c:v>
                </c:pt>
                <c:pt idx="6717">
                  <c:v>43243</c:v>
                </c:pt>
                <c:pt idx="6718">
                  <c:v>43244</c:v>
                </c:pt>
                <c:pt idx="6719">
                  <c:v>43245</c:v>
                </c:pt>
                <c:pt idx="6720">
                  <c:v>43246</c:v>
                </c:pt>
                <c:pt idx="6721">
                  <c:v>43247</c:v>
                </c:pt>
                <c:pt idx="6722">
                  <c:v>43248</c:v>
                </c:pt>
                <c:pt idx="6723">
                  <c:v>43249</c:v>
                </c:pt>
                <c:pt idx="6724">
                  <c:v>43250</c:v>
                </c:pt>
                <c:pt idx="6725">
                  <c:v>43251</c:v>
                </c:pt>
                <c:pt idx="6726">
                  <c:v>43252</c:v>
                </c:pt>
                <c:pt idx="6727">
                  <c:v>43253</c:v>
                </c:pt>
                <c:pt idx="6728">
                  <c:v>43254</c:v>
                </c:pt>
                <c:pt idx="6729">
                  <c:v>43255</c:v>
                </c:pt>
                <c:pt idx="6730">
                  <c:v>43256</c:v>
                </c:pt>
                <c:pt idx="6731">
                  <c:v>43257</c:v>
                </c:pt>
                <c:pt idx="6732">
                  <c:v>43258</c:v>
                </c:pt>
                <c:pt idx="6733">
                  <c:v>43259</c:v>
                </c:pt>
                <c:pt idx="6734">
                  <c:v>43260</c:v>
                </c:pt>
                <c:pt idx="6735">
                  <c:v>43261</c:v>
                </c:pt>
                <c:pt idx="6736">
                  <c:v>43262</c:v>
                </c:pt>
                <c:pt idx="6737">
                  <c:v>43263</c:v>
                </c:pt>
                <c:pt idx="6738">
                  <c:v>43264</c:v>
                </c:pt>
                <c:pt idx="6739">
                  <c:v>43265</c:v>
                </c:pt>
                <c:pt idx="6740">
                  <c:v>43266</c:v>
                </c:pt>
                <c:pt idx="6741">
                  <c:v>43267</c:v>
                </c:pt>
                <c:pt idx="6742">
                  <c:v>43268</c:v>
                </c:pt>
                <c:pt idx="6743">
                  <c:v>43269</c:v>
                </c:pt>
                <c:pt idx="6744">
                  <c:v>43270</c:v>
                </c:pt>
                <c:pt idx="6745">
                  <c:v>43271</c:v>
                </c:pt>
                <c:pt idx="6746">
                  <c:v>43272</c:v>
                </c:pt>
                <c:pt idx="6747">
                  <c:v>43273</c:v>
                </c:pt>
                <c:pt idx="6748">
                  <c:v>43274</c:v>
                </c:pt>
                <c:pt idx="6749">
                  <c:v>43275</c:v>
                </c:pt>
                <c:pt idx="6750">
                  <c:v>43276</c:v>
                </c:pt>
                <c:pt idx="6751">
                  <c:v>43277</c:v>
                </c:pt>
                <c:pt idx="6752">
                  <c:v>43278</c:v>
                </c:pt>
                <c:pt idx="6753">
                  <c:v>43279</c:v>
                </c:pt>
                <c:pt idx="6754">
                  <c:v>43280</c:v>
                </c:pt>
                <c:pt idx="6755">
                  <c:v>43281</c:v>
                </c:pt>
                <c:pt idx="6756">
                  <c:v>43282</c:v>
                </c:pt>
                <c:pt idx="6757">
                  <c:v>43283</c:v>
                </c:pt>
                <c:pt idx="6758">
                  <c:v>43284</c:v>
                </c:pt>
                <c:pt idx="6759">
                  <c:v>43285</c:v>
                </c:pt>
                <c:pt idx="6760">
                  <c:v>43286</c:v>
                </c:pt>
                <c:pt idx="6761">
                  <c:v>43287</c:v>
                </c:pt>
                <c:pt idx="6762">
                  <c:v>43288</c:v>
                </c:pt>
                <c:pt idx="6763">
                  <c:v>43289</c:v>
                </c:pt>
                <c:pt idx="6764">
                  <c:v>43290</c:v>
                </c:pt>
                <c:pt idx="6765">
                  <c:v>43291</c:v>
                </c:pt>
                <c:pt idx="6766">
                  <c:v>43292</c:v>
                </c:pt>
                <c:pt idx="6767">
                  <c:v>43293</c:v>
                </c:pt>
                <c:pt idx="6768">
                  <c:v>43294</c:v>
                </c:pt>
                <c:pt idx="6769">
                  <c:v>43295</c:v>
                </c:pt>
                <c:pt idx="6770">
                  <c:v>43296</c:v>
                </c:pt>
                <c:pt idx="6771">
                  <c:v>43297</c:v>
                </c:pt>
                <c:pt idx="6772">
                  <c:v>43298</c:v>
                </c:pt>
                <c:pt idx="6773">
                  <c:v>43299</c:v>
                </c:pt>
                <c:pt idx="6774">
                  <c:v>43300</c:v>
                </c:pt>
                <c:pt idx="6775">
                  <c:v>43301</c:v>
                </c:pt>
                <c:pt idx="6776">
                  <c:v>43302</c:v>
                </c:pt>
                <c:pt idx="6777">
                  <c:v>43303</c:v>
                </c:pt>
                <c:pt idx="6778">
                  <c:v>43304</c:v>
                </c:pt>
                <c:pt idx="6779">
                  <c:v>43305</c:v>
                </c:pt>
                <c:pt idx="6780">
                  <c:v>43306</c:v>
                </c:pt>
                <c:pt idx="6781">
                  <c:v>43307</c:v>
                </c:pt>
                <c:pt idx="6782">
                  <c:v>43308</c:v>
                </c:pt>
                <c:pt idx="6783">
                  <c:v>43309</c:v>
                </c:pt>
                <c:pt idx="6784">
                  <c:v>43310</c:v>
                </c:pt>
                <c:pt idx="6785">
                  <c:v>43311</c:v>
                </c:pt>
                <c:pt idx="6786">
                  <c:v>43312</c:v>
                </c:pt>
                <c:pt idx="6787">
                  <c:v>43313</c:v>
                </c:pt>
                <c:pt idx="6788">
                  <c:v>43314</c:v>
                </c:pt>
                <c:pt idx="6789">
                  <c:v>43315</c:v>
                </c:pt>
                <c:pt idx="6790">
                  <c:v>43316</c:v>
                </c:pt>
                <c:pt idx="6791">
                  <c:v>43317</c:v>
                </c:pt>
                <c:pt idx="6792">
                  <c:v>43318</c:v>
                </c:pt>
                <c:pt idx="6793">
                  <c:v>43319</c:v>
                </c:pt>
                <c:pt idx="6794">
                  <c:v>43320</c:v>
                </c:pt>
                <c:pt idx="6795">
                  <c:v>43321</c:v>
                </c:pt>
                <c:pt idx="6796">
                  <c:v>43322</c:v>
                </c:pt>
                <c:pt idx="6797">
                  <c:v>43323</c:v>
                </c:pt>
                <c:pt idx="6798">
                  <c:v>43324</c:v>
                </c:pt>
                <c:pt idx="6799">
                  <c:v>43325</c:v>
                </c:pt>
                <c:pt idx="6800">
                  <c:v>43326</c:v>
                </c:pt>
                <c:pt idx="6801">
                  <c:v>43327</c:v>
                </c:pt>
                <c:pt idx="6802">
                  <c:v>43328</c:v>
                </c:pt>
                <c:pt idx="6803">
                  <c:v>43329</c:v>
                </c:pt>
                <c:pt idx="6804">
                  <c:v>43330</c:v>
                </c:pt>
                <c:pt idx="6805">
                  <c:v>43331</c:v>
                </c:pt>
                <c:pt idx="6806">
                  <c:v>43332</c:v>
                </c:pt>
                <c:pt idx="6807">
                  <c:v>43333</c:v>
                </c:pt>
                <c:pt idx="6808">
                  <c:v>43334</c:v>
                </c:pt>
                <c:pt idx="6809">
                  <c:v>43335</c:v>
                </c:pt>
                <c:pt idx="6810">
                  <c:v>43336</c:v>
                </c:pt>
                <c:pt idx="6811">
                  <c:v>43337</c:v>
                </c:pt>
                <c:pt idx="6812">
                  <c:v>43338</c:v>
                </c:pt>
                <c:pt idx="6813">
                  <c:v>43339</c:v>
                </c:pt>
                <c:pt idx="6814">
                  <c:v>43340</c:v>
                </c:pt>
                <c:pt idx="6815">
                  <c:v>43341</c:v>
                </c:pt>
                <c:pt idx="6816">
                  <c:v>43342</c:v>
                </c:pt>
                <c:pt idx="6817">
                  <c:v>43343</c:v>
                </c:pt>
                <c:pt idx="6818">
                  <c:v>43344</c:v>
                </c:pt>
                <c:pt idx="6819">
                  <c:v>43345</c:v>
                </c:pt>
                <c:pt idx="6820">
                  <c:v>43346</c:v>
                </c:pt>
                <c:pt idx="6821">
                  <c:v>43347</c:v>
                </c:pt>
                <c:pt idx="6822">
                  <c:v>43348</c:v>
                </c:pt>
                <c:pt idx="6823">
                  <c:v>43349</c:v>
                </c:pt>
                <c:pt idx="6824">
                  <c:v>43350</c:v>
                </c:pt>
                <c:pt idx="6825">
                  <c:v>43351</c:v>
                </c:pt>
                <c:pt idx="6826">
                  <c:v>43352</c:v>
                </c:pt>
                <c:pt idx="6827">
                  <c:v>43353</c:v>
                </c:pt>
                <c:pt idx="6828">
                  <c:v>43354</c:v>
                </c:pt>
                <c:pt idx="6829">
                  <c:v>43355</c:v>
                </c:pt>
                <c:pt idx="6830">
                  <c:v>43356</c:v>
                </c:pt>
                <c:pt idx="6831">
                  <c:v>43357</c:v>
                </c:pt>
                <c:pt idx="6832">
                  <c:v>43358</c:v>
                </c:pt>
                <c:pt idx="6833">
                  <c:v>43359</c:v>
                </c:pt>
                <c:pt idx="6834">
                  <c:v>43360</c:v>
                </c:pt>
                <c:pt idx="6835">
                  <c:v>43361</c:v>
                </c:pt>
                <c:pt idx="6836">
                  <c:v>43362</c:v>
                </c:pt>
                <c:pt idx="6837">
                  <c:v>43363</c:v>
                </c:pt>
                <c:pt idx="6838">
                  <c:v>43364</c:v>
                </c:pt>
                <c:pt idx="6839">
                  <c:v>43365</c:v>
                </c:pt>
                <c:pt idx="6840">
                  <c:v>43366</c:v>
                </c:pt>
                <c:pt idx="6841">
                  <c:v>43367</c:v>
                </c:pt>
                <c:pt idx="6842">
                  <c:v>43368</c:v>
                </c:pt>
                <c:pt idx="6843">
                  <c:v>43369</c:v>
                </c:pt>
                <c:pt idx="6844">
                  <c:v>43370</c:v>
                </c:pt>
                <c:pt idx="6845">
                  <c:v>43371</c:v>
                </c:pt>
                <c:pt idx="6846">
                  <c:v>43372</c:v>
                </c:pt>
                <c:pt idx="6847">
                  <c:v>43373</c:v>
                </c:pt>
                <c:pt idx="6848">
                  <c:v>43374</c:v>
                </c:pt>
                <c:pt idx="6849">
                  <c:v>43375</c:v>
                </c:pt>
                <c:pt idx="6850">
                  <c:v>43376</c:v>
                </c:pt>
                <c:pt idx="6851">
                  <c:v>43377</c:v>
                </c:pt>
                <c:pt idx="6852">
                  <c:v>43378</c:v>
                </c:pt>
                <c:pt idx="6853">
                  <c:v>43379</c:v>
                </c:pt>
                <c:pt idx="6854">
                  <c:v>43380</c:v>
                </c:pt>
                <c:pt idx="6855">
                  <c:v>43381</c:v>
                </c:pt>
                <c:pt idx="6856">
                  <c:v>43382</c:v>
                </c:pt>
                <c:pt idx="6857">
                  <c:v>43383</c:v>
                </c:pt>
                <c:pt idx="6858">
                  <c:v>43384</c:v>
                </c:pt>
                <c:pt idx="6859">
                  <c:v>43385</c:v>
                </c:pt>
                <c:pt idx="6860">
                  <c:v>43386</c:v>
                </c:pt>
                <c:pt idx="6861">
                  <c:v>43387</c:v>
                </c:pt>
                <c:pt idx="6862">
                  <c:v>43388</c:v>
                </c:pt>
                <c:pt idx="6863">
                  <c:v>43389</c:v>
                </c:pt>
                <c:pt idx="6864">
                  <c:v>43390</c:v>
                </c:pt>
                <c:pt idx="6865">
                  <c:v>43391</c:v>
                </c:pt>
                <c:pt idx="6866">
                  <c:v>43392</c:v>
                </c:pt>
                <c:pt idx="6867">
                  <c:v>43393</c:v>
                </c:pt>
                <c:pt idx="6868">
                  <c:v>43394</c:v>
                </c:pt>
                <c:pt idx="6869">
                  <c:v>43395</c:v>
                </c:pt>
                <c:pt idx="6870">
                  <c:v>43396</c:v>
                </c:pt>
                <c:pt idx="6871">
                  <c:v>43397</c:v>
                </c:pt>
                <c:pt idx="6872">
                  <c:v>43398</c:v>
                </c:pt>
                <c:pt idx="6873">
                  <c:v>43399</c:v>
                </c:pt>
                <c:pt idx="6874">
                  <c:v>43400</c:v>
                </c:pt>
                <c:pt idx="6875">
                  <c:v>43401</c:v>
                </c:pt>
                <c:pt idx="6876">
                  <c:v>43402</c:v>
                </c:pt>
                <c:pt idx="6877">
                  <c:v>43403</c:v>
                </c:pt>
                <c:pt idx="6878">
                  <c:v>43404</c:v>
                </c:pt>
                <c:pt idx="6879">
                  <c:v>43405</c:v>
                </c:pt>
                <c:pt idx="6880">
                  <c:v>43406</c:v>
                </c:pt>
                <c:pt idx="6881">
                  <c:v>43407</c:v>
                </c:pt>
                <c:pt idx="6882">
                  <c:v>43408</c:v>
                </c:pt>
                <c:pt idx="6883">
                  <c:v>43409</c:v>
                </c:pt>
                <c:pt idx="6884">
                  <c:v>43410</c:v>
                </c:pt>
                <c:pt idx="6885">
                  <c:v>43411</c:v>
                </c:pt>
                <c:pt idx="6886">
                  <c:v>43412</c:v>
                </c:pt>
                <c:pt idx="6887">
                  <c:v>43413</c:v>
                </c:pt>
                <c:pt idx="6888">
                  <c:v>43414</c:v>
                </c:pt>
                <c:pt idx="6889">
                  <c:v>43415</c:v>
                </c:pt>
                <c:pt idx="6890">
                  <c:v>43416</c:v>
                </c:pt>
                <c:pt idx="6891">
                  <c:v>43417</c:v>
                </c:pt>
                <c:pt idx="6892">
                  <c:v>43418</c:v>
                </c:pt>
                <c:pt idx="6893">
                  <c:v>43419</c:v>
                </c:pt>
                <c:pt idx="6894">
                  <c:v>43420</c:v>
                </c:pt>
                <c:pt idx="6895">
                  <c:v>43421</c:v>
                </c:pt>
                <c:pt idx="6896">
                  <c:v>43422</c:v>
                </c:pt>
                <c:pt idx="6897">
                  <c:v>43423</c:v>
                </c:pt>
                <c:pt idx="6898">
                  <c:v>43424</c:v>
                </c:pt>
                <c:pt idx="6899">
                  <c:v>43425</c:v>
                </c:pt>
                <c:pt idx="6900">
                  <c:v>43426</c:v>
                </c:pt>
                <c:pt idx="6901">
                  <c:v>43427</c:v>
                </c:pt>
                <c:pt idx="6902">
                  <c:v>43428</c:v>
                </c:pt>
                <c:pt idx="6903">
                  <c:v>43429</c:v>
                </c:pt>
                <c:pt idx="6904">
                  <c:v>43430</c:v>
                </c:pt>
                <c:pt idx="6905">
                  <c:v>43431</c:v>
                </c:pt>
                <c:pt idx="6906">
                  <c:v>43432</c:v>
                </c:pt>
                <c:pt idx="6907">
                  <c:v>43433</c:v>
                </c:pt>
                <c:pt idx="6908">
                  <c:v>43434</c:v>
                </c:pt>
                <c:pt idx="6909">
                  <c:v>43435</c:v>
                </c:pt>
                <c:pt idx="6910">
                  <c:v>43436</c:v>
                </c:pt>
                <c:pt idx="6911">
                  <c:v>43437</c:v>
                </c:pt>
                <c:pt idx="6912">
                  <c:v>43438</c:v>
                </c:pt>
                <c:pt idx="6913">
                  <c:v>43439</c:v>
                </c:pt>
                <c:pt idx="6914">
                  <c:v>43440</c:v>
                </c:pt>
                <c:pt idx="6915">
                  <c:v>43441</c:v>
                </c:pt>
                <c:pt idx="6916">
                  <c:v>43442</c:v>
                </c:pt>
                <c:pt idx="6917">
                  <c:v>43443</c:v>
                </c:pt>
                <c:pt idx="6918">
                  <c:v>43444</c:v>
                </c:pt>
                <c:pt idx="6919">
                  <c:v>43445</c:v>
                </c:pt>
                <c:pt idx="6920">
                  <c:v>43446</c:v>
                </c:pt>
                <c:pt idx="6921">
                  <c:v>43447</c:v>
                </c:pt>
                <c:pt idx="6922">
                  <c:v>43448</c:v>
                </c:pt>
                <c:pt idx="6923">
                  <c:v>43449</c:v>
                </c:pt>
                <c:pt idx="6924">
                  <c:v>43450</c:v>
                </c:pt>
                <c:pt idx="6925">
                  <c:v>43451</c:v>
                </c:pt>
                <c:pt idx="6926">
                  <c:v>43452</c:v>
                </c:pt>
                <c:pt idx="6927">
                  <c:v>43453</c:v>
                </c:pt>
                <c:pt idx="6928">
                  <c:v>43454</c:v>
                </c:pt>
                <c:pt idx="6929">
                  <c:v>43455</c:v>
                </c:pt>
                <c:pt idx="6930">
                  <c:v>43456</c:v>
                </c:pt>
                <c:pt idx="6931">
                  <c:v>43457</c:v>
                </c:pt>
                <c:pt idx="6932">
                  <c:v>43458</c:v>
                </c:pt>
                <c:pt idx="6933">
                  <c:v>43459</c:v>
                </c:pt>
                <c:pt idx="6934">
                  <c:v>43460</c:v>
                </c:pt>
                <c:pt idx="6935">
                  <c:v>43461</c:v>
                </c:pt>
                <c:pt idx="6936">
                  <c:v>43462</c:v>
                </c:pt>
                <c:pt idx="6937">
                  <c:v>43463</c:v>
                </c:pt>
                <c:pt idx="6938">
                  <c:v>43464</c:v>
                </c:pt>
                <c:pt idx="6939">
                  <c:v>43465</c:v>
                </c:pt>
                <c:pt idx="6940">
                  <c:v>43466</c:v>
                </c:pt>
                <c:pt idx="6941">
                  <c:v>43467</c:v>
                </c:pt>
                <c:pt idx="6942">
                  <c:v>43468</c:v>
                </c:pt>
                <c:pt idx="6943">
                  <c:v>43469</c:v>
                </c:pt>
                <c:pt idx="6944">
                  <c:v>43470</c:v>
                </c:pt>
                <c:pt idx="6945">
                  <c:v>43471</c:v>
                </c:pt>
                <c:pt idx="6946">
                  <c:v>43472</c:v>
                </c:pt>
                <c:pt idx="6947">
                  <c:v>43473</c:v>
                </c:pt>
                <c:pt idx="6948">
                  <c:v>43474</c:v>
                </c:pt>
                <c:pt idx="6949">
                  <c:v>43475</c:v>
                </c:pt>
                <c:pt idx="6950">
                  <c:v>43476</c:v>
                </c:pt>
                <c:pt idx="6951">
                  <c:v>43477</c:v>
                </c:pt>
                <c:pt idx="6952">
                  <c:v>43478</c:v>
                </c:pt>
                <c:pt idx="6953">
                  <c:v>43479</c:v>
                </c:pt>
                <c:pt idx="6954">
                  <c:v>43480</c:v>
                </c:pt>
                <c:pt idx="6955">
                  <c:v>43481</c:v>
                </c:pt>
                <c:pt idx="6956">
                  <c:v>43482</c:v>
                </c:pt>
                <c:pt idx="6957">
                  <c:v>43483</c:v>
                </c:pt>
                <c:pt idx="6958">
                  <c:v>43484</c:v>
                </c:pt>
                <c:pt idx="6959">
                  <c:v>43485</c:v>
                </c:pt>
                <c:pt idx="6960">
                  <c:v>43486</c:v>
                </c:pt>
                <c:pt idx="6961">
                  <c:v>43487</c:v>
                </c:pt>
                <c:pt idx="6962">
                  <c:v>43488</c:v>
                </c:pt>
                <c:pt idx="6963">
                  <c:v>43489</c:v>
                </c:pt>
                <c:pt idx="6964">
                  <c:v>43490</c:v>
                </c:pt>
                <c:pt idx="6965">
                  <c:v>43491</c:v>
                </c:pt>
                <c:pt idx="6966">
                  <c:v>43492</c:v>
                </c:pt>
                <c:pt idx="6967">
                  <c:v>43493</c:v>
                </c:pt>
                <c:pt idx="6968">
                  <c:v>43494</c:v>
                </c:pt>
                <c:pt idx="6969">
                  <c:v>43495</c:v>
                </c:pt>
                <c:pt idx="6970">
                  <c:v>43496</c:v>
                </c:pt>
                <c:pt idx="6971">
                  <c:v>43497</c:v>
                </c:pt>
                <c:pt idx="6972">
                  <c:v>43498</c:v>
                </c:pt>
                <c:pt idx="6973">
                  <c:v>43499</c:v>
                </c:pt>
                <c:pt idx="6974">
                  <c:v>43500</c:v>
                </c:pt>
                <c:pt idx="6975">
                  <c:v>43501</c:v>
                </c:pt>
                <c:pt idx="6976">
                  <c:v>43502</c:v>
                </c:pt>
                <c:pt idx="6977">
                  <c:v>43503</c:v>
                </c:pt>
                <c:pt idx="6978">
                  <c:v>43504</c:v>
                </c:pt>
                <c:pt idx="6979">
                  <c:v>43505</c:v>
                </c:pt>
                <c:pt idx="6980">
                  <c:v>43506</c:v>
                </c:pt>
                <c:pt idx="6981">
                  <c:v>43507</c:v>
                </c:pt>
                <c:pt idx="6982">
                  <c:v>43508</c:v>
                </c:pt>
                <c:pt idx="6983">
                  <c:v>43509</c:v>
                </c:pt>
                <c:pt idx="6984">
                  <c:v>43510</c:v>
                </c:pt>
                <c:pt idx="6985">
                  <c:v>43511</c:v>
                </c:pt>
                <c:pt idx="6986">
                  <c:v>43512</c:v>
                </c:pt>
                <c:pt idx="6987">
                  <c:v>43513</c:v>
                </c:pt>
                <c:pt idx="6988">
                  <c:v>43514</c:v>
                </c:pt>
                <c:pt idx="6989">
                  <c:v>43515</c:v>
                </c:pt>
                <c:pt idx="6990">
                  <c:v>43516</c:v>
                </c:pt>
                <c:pt idx="6991">
                  <c:v>43517</c:v>
                </c:pt>
                <c:pt idx="6992">
                  <c:v>43518</c:v>
                </c:pt>
                <c:pt idx="6993">
                  <c:v>43519</c:v>
                </c:pt>
                <c:pt idx="6994">
                  <c:v>43520</c:v>
                </c:pt>
                <c:pt idx="6995">
                  <c:v>43521</c:v>
                </c:pt>
                <c:pt idx="6996">
                  <c:v>43522</c:v>
                </c:pt>
                <c:pt idx="6997">
                  <c:v>43523</c:v>
                </c:pt>
                <c:pt idx="6998">
                  <c:v>43524</c:v>
                </c:pt>
                <c:pt idx="6999">
                  <c:v>43525</c:v>
                </c:pt>
                <c:pt idx="7000">
                  <c:v>43526</c:v>
                </c:pt>
                <c:pt idx="7001">
                  <c:v>43527</c:v>
                </c:pt>
                <c:pt idx="7002">
                  <c:v>43528</c:v>
                </c:pt>
                <c:pt idx="7003">
                  <c:v>43529</c:v>
                </c:pt>
                <c:pt idx="7004">
                  <c:v>43530</c:v>
                </c:pt>
                <c:pt idx="7005">
                  <c:v>43531</c:v>
                </c:pt>
                <c:pt idx="7006">
                  <c:v>43532</c:v>
                </c:pt>
                <c:pt idx="7007">
                  <c:v>43533</c:v>
                </c:pt>
                <c:pt idx="7008">
                  <c:v>43534</c:v>
                </c:pt>
                <c:pt idx="7009">
                  <c:v>43535</c:v>
                </c:pt>
                <c:pt idx="7010">
                  <c:v>43536</c:v>
                </c:pt>
                <c:pt idx="7011">
                  <c:v>43537</c:v>
                </c:pt>
                <c:pt idx="7012">
                  <c:v>43538</c:v>
                </c:pt>
                <c:pt idx="7013">
                  <c:v>43539</c:v>
                </c:pt>
                <c:pt idx="7014">
                  <c:v>43540</c:v>
                </c:pt>
                <c:pt idx="7015">
                  <c:v>43541</c:v>
                </c:pt>
                <c:pt idx="7016">
                  <c:v>43542</c:v>
                </c:pt>
                <c:pt idx="7017">
                  <c:v>43543</c:v>
                </c:pt>
                <c:pt idx="7018">
                  <c:v>43544</c:v>
                </c:pt>
                <c:pt idx="7019">
                  <c:v>43545</c:v>
                </c:pt>
                <c:pt idx="7020">
                  <c:v>43546</c:v>
                </c:pt>
                <c:pt idx="7021">
                  <c:v>43547</c:v>
                </c:pt>
                <c:pt idx="7022">
                  <c:v>43548</c:v>
                </c:pt>
                <c:pt idx="7023">
                  <c:v>43549</c:v>
                </c:pt>
                <c:pt idx="7024">
                  <c:v>43550</c:v>
                </c:pt>
                <c:pt idx="7025">
                  <c:v>43551</c:v>
                </c:pt>
                <c:pt idx="7026">
                  <c:v>43552</c:v>
                </c:pt>
                <c:pt idx="7027">
                  <c:v>43553</c:v>
                </c:pt>
                <c:pt idx="7028">
                  <c:v>43554</c:v>
                </c:pt>
                <c:pt idx="7029">
                  <c:v>43555</c:v>
                </c:pt>
                <c:pt idx="7030">
                  <c:v>43556</c:v>
                </c:pt>
                <c:pt idx="7031">
                  <c:v>43557</c:v>
                </c:pt>
                <c:pt idx="7032">
                  <c:v>43558</c:v>
                </c:pt>
                <c:pt idx="7033">
                  <c:v>43559</c:v>
                </c:pt>
                <c:pt idx="7034">
                  <c:v>43560</c:v>
                </c:pt>
                <c:pt idx="7035">
                  <c:v>43561</c:v>
                </c:pt>
                <c:pt idx="7036">
                  <c:v>43562</c:v>
                </c:pt>
                <c:pt idx="7037">
                  <c:v>43563</c:v>
                </c:pt>
                <c:pt idx="7038">
                  <c:v>43564</c:v>
                </c:pt>
                <c:pt idx="7039">
                  <c:v>43565</c:v>
                </c:pt>
                <c:pt idx="7040">
                  <c:v>43566</c:v>
                </c:pt>
                <c:pt idx="7041">
                  <c:v>43567</c:v>
                </c:pt>
                <c:pt idx="7042">
                  <c:v>43568</c:v>
                </c:pt>
                <c:pt idx="7043">
                  <c:v>43569</c:v>
                </c:pt>
                <c:pt idx="7044">
                  <c:v>43570</c:v>
                </c:pt>
                <c:pt idx="7045">
                  <c:v>43571</c:v>
                </c:pt>
                <c:pt idx="7046">
                  <c:v>43572</c:v>
                </c:pt>
              </c:numCache>
            </c:numRef>
          </c:cat>
          <c:val>
            <c:numRef>
              <c:f>Lapa1!$B$2:$B$7048</c:f>
              <c:numCache>
                <c:formatCode>General</c:formatCode>
                <c:ptCount val="7047"/>
                <c:pt idx="0">
                  <c:v>3</c:v>
                </c:pt>
                <c:pt idx="1">
                  <c:v>3</c:v>
                </c:pt>
                <c:pt idx="2">
                  <c:v>3</c:v>
                </c:pt>
                <c:pt idx="3">
                  <c:v>3</c:v>
                </c:pt>
                <c:pt idx="4">
                  <c:v>3</c:v>
                </c:pt>
                <c:pt idx="5">
                  <c:v>3</c:v>
                </c:pt>
                <c:pt idx="6">
                  <c:v>3</c:v>
                </c:pt>
                <c:pt idx="7">
                  <c:v>3</c:v>
                </c:pt>
                <c:pt idx="8">
                  <c:v>3</c:v>
                </c:pt>
                <c:pt idx="9">
                  <c:v>3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3</c:v>
                </c:pt>
                <c:pt idx="14">
                  <c:v>3</c:v>
                </c:pt>
                <c:pt idx="15">
                  <c:v>3</c:v>
                </c:pt>
                <c:pt idx="16">
                  <c:v>3</c:v>
                </c:pt>
                <c:pt idx="17">
                  <c:v>3</c:v>
                </c:pt>
                <c:pt idx="18">
                  <c:v>3</c:v>
                </c:pt>
                <c:pt idx="19">
                  <c:v>3</c:v>
                </c:pt>
                <c:pt idx="20">
                  <c:v>3</c:v>
                </c:pt>
                <c:pt idx="21">
                  <c:v>3</c:v>
                </c:pt>
                <c:pt idx="22">
                  <c:v>3</c:v>
                </c:pt>
                <c:pt idx="23">
                  <c:v>3</c:v>
                </c:pt>
                <c:pt idx="24">
                  <c:v>3</c:v>
                </c:pt>
                <c:pt idx="25">
                  <c:v>3</c:v>
                </c:pt>
                <c:pt idx="26">
                  <c:v>3</c:v>
                </c:pt>
                <c:pt idx="27">
                  <c:v>3</c:v>
                </c:pt>
                <c:pt idx="28">
                  <c:v>3</c:v>
                </c:pt>
                <c:pt idx="29">
                  <c:v>3</c:v>
                </c:pt>
                <c:pt idx="30">
                  <c:v>3</c:v>
                </c:pt>
                <c:pt idx="31">
                  <c:v>3</c:v>
                </c:pt>
                <c:pt idx="32">
                  <c:v>3</c:v>
                </c:pt>
                <c:pt idx="33">
                  <c:v>3.25</c:v>
                </c:pt>
                <c:pt idx="34">
                  <c:v>3.25</c:v>
                </c:pt>
                <c:pt idx="35">
                  <c:v>3.25</c:v>
                </c:pt>
                <c:pt idx="36">
                  <c:v>3.25</c:v>
                </c:pt>
                <c:pt idx="37">
                  <c:v>3.25</c:v>
                </c:pt>
                <c:pt idx="38">
                  <c:v>3.25</c:v>
                </c:pt>
                <c:pt idx="39">
                  <c:v>3.25</c:v>
                </c:pt>
                <c:pt idx="40">
                  <c:v>3.25</c:v>
                </c:pt>
                <c:pt idx="41">
                  <c:v>3.25</c:v>
                </c:pt>
                <c:pt idx="42">
                  <c:v>3.25</c:v>
                </c:pt>
                <c:pt idx="43">
                  <c:v>3.25</c:v>
                </c:pt>
                <c:pt idx="44">
                  <c:v>3.25</c:v>
                </c:pt>
                <c:pt idx="45">
                  <c:v>3.25</c:v>
                </c:pt>
                <c:pt idx="46">
                  <c:v>3.25</c:v>
                </c:pt>
                <c:pt idx="47">
                  <c:v>3.25</c:v>
                </c:pt>
                <c:pt idx="48">
                  <c:v>3.25</c:v>
                </c:pt>
                <c:pt idx="49">
                  <c:v>3.25</c:v>
                </c:pt>
                <c:pt idx="50">
                  <c:v>3.25</c:v>
                </c:pt>
                <c:pt idx="51">
                  <c:v>3.25</c:v>
                </c:pt>
                <c:pt idx="52">
                  <c:v>3.25</c:v>
                </c:pt>
                <c:pt idx="53">
                  <c:v>3.25</c:v>
                </c:pt>
                <c:pt idx="54">
                  <c:v>3.25</c:v>
                </c:pt>
                <c:pt idx="55">
                  <c:v>3.25</c:v>
                </c:pt>
                <c:pt idx="56">
                  <c:v>3.25</c:v>
                </c:pt>
                <c:pt idx="57">
                  <c:v>3.25</c:v>
                </c:pt>
                <c:pt idx="58">
                  <c:v>3.25</c:v>
                </c:pt>
                <c:pt idx="59">
                  <c:v>3.25</c:v>
                </c:pt>
                <c:pt idx="60">
                  <c:v>3.25</c:v>
                </c:pt>
                <c:pt idx="61">
                  <c:v>3.25</c:v>
                </c:pt>
                <c:pt idx="62">
                  <c:v>3.25</c:v>
                </c:pt>
                <c:pt idx="63">
                  <c:v>3.25</c:v>
                </c:pt>
                <c:pt idx="64">
                  <c:v>3.25</c:v>
                </c:pt>
                <c:pt idx="65">
                  <c:v>3.25</c:v>
                </c:pt>
                <c:pt idx="66">
                  <c:v>3.25</c:v>
                </c:pt>
                <c:pt idx="67">
                  <c:v>3.25</c:v>
                </c:pt>
                <c:pt idx="68">
                  <c:v>3.25</c:v>
                </c:pt>
                <c:pt idx="69">
                  <c:v>3.25</c:v>
                </c:pt>
                <c:pt idx="70">
                  <c:v>3.25</c:v>
                </c:pt>
                <c:pt idx="71">
                  <c:v>3.25</c:v>
                </c:pt>
                <c:pt idx="72">
                  <c:v>3.25</c:v>
                </c:pt>
                <c:pt idx="73">
                  <c:v>3.25</c:v>
                </c:pt>
                <c:pt idx="74">
                  <c:v>3.25</c:v>
                </c:pt>
                <c:pt idx="75">
                  <c:v>3.5</c:v>
                </c:pt>
                <c:pt idx="76">
                  <c:v>3.5</c:v>
                </c:pt>
                <c:pt idx="77">
                  <c:v>3.5</c:v>
                </c:pt>
                <c:pt idx="78">
                  <c:v>3.5</c:v>
                </c:pt>
                <c:pt idx="79">
                  <c:v>3.5</c:v>
                </c:pt>
                <c:pt idx="80">
                  <c:v>3.5</c:v>
                </c:pt>
                <c:pt idx="81">
                  <c:v>3.5</c:v>
                </c:pt>
                <c:pt idx="82">
                  <c:v>3.5</c:v>
                </c:pt>
                <c:pt idx="83">
                  <c:v>3.5</c:v>
                </c:pt>
                <c:pt idx="84">
                  <c:v>3.5</c:v>
                </c:pt>
                <c:pt idx="85">
                  <c:v>3.5</c:v>
                </c:pt>
                <c:pt idx="86">
                  <c:v>3.5</c:v>
                </c:pt>
                <c:pt idx="87">
                  <c:v>3.5</c:v>
                </c:pt>
                <c:pt idx="88">
                  <c:v>3.5</c:v>
                </c:pt>
                <c:pt idx="89">
                  <c:v>3.5</c:v>
                </c:pt>
                <c:pt idx="90">
                  <c:v>3.5</c:v>
                </c:pt>
                <c:pt idx="91">
                  <c:v>3.5</c:v>
                </c:pt>
                <c:pt idx="92">
                  <c:v>3.5</c:v>
                </c:pt>
                <c:pt idx="93">
                  <c:v>3.5</c:v>
                </c:pt>
                <c:pt idx="94">
                  <c:v>3.5</c:v>
                </c:pt>
                <c:pt idx="95">
                  <c:v>3.5</c:v>
                </c:pt>
                <c:pt idx="96">
                  <c:v>3.5</c:v>
                </c:pt>
                <c:pt idx="97">
                  <c:v>3.5</c:v>
                </c:pt>
                <c:pt idx="98">
                  <c:v>3.5</c:v>
                </c:pt>
                <c:pt idx="99">
                  <c:v>3.5</c:v>
                </c:pt>
                <c:pt idx="100">
                  <c:v>3.5</c:v>
                </c:pt>
                <c:pt idx="101">
                  <c:v>3.5</c:v>
                </c:pt>
                <c:pt idx="102">
                  <c:v>3.5</c:v>
                </c:pt>
                <c:pt idx="103">
                  <c:v>3.5</c:v>
                </c:pt>
                <c:pt idx="104">
                  <c:v>3.5</c:v>
                </c:pt>
                <c:pt idx="105">
                  <c:v>3.5</c:v>
                </c:pt>
                <c:pt idx="106">
                  <c:v>3.5</c:v>
                </c:pt>
                <c:pt idx="107">
                  <c:v>3.5</c:v>
                </c:pt>
                <c:pt idx="108">
                  <c:v>3.5</c:v>
                </c:pt>
                <c:pt idx="109">
                  <c:v>3.5</c:v>
                </c:pt>
                <c:pt idx="110">
                  <c:v>3.5</c:v>
                </c:pt>
                <c:pt idx="111">
                  <c:v>3.5</c:v>
                </c:pt>
                <c:pt idx="112">
                  <c:v>3.5</c:v>
                </c:pt>
                <c:pt idx="113">
                  <c:v>3.5</c:v>
                </c:pt>
                <c:pt idx="114">
                  <c:v>3.5</c:v>
                </c:pt>
                <c:pt idx="115">
                  <c:v>3.5</c:v>
                </c:pt>
                <c:pt idx="116">
                  <c:v>3.5</c:v>
                </c:pt>
                <c:pt idx="117">
                  <c:v>3.75</c:v>
                </c:pt>
                <c:pt idx="118">
                  <c:v>3.75</c:v>
                </c:pt>
                <c:pt idx="119">
                  <c:v>3.75</c:v>
                </c:pt>
                <c:pt idx="120">
                  <c:v>3.75</c:v>
                </c:pt>
                <c:pt idx="121">
                  <c:v>3.75</c:v>
                </c:pt>
                <c:pt idx="122">
                  <c:v>3.75</c:v>
                </c:pt>
                <c:pt idx="123">
                  <c:v>3.75</c:v>
                </c:pt>
                <c:pt idx="124">
                  <c:v>3.75</c:v>
                </c:pt>
                <c:pt idx="125">
                  <c:v>3.75</c:v>
                </c:pt>
                <c:pt idx="126">
                  <c:v>3.75</c:v>
                </c:pt>
                <c:pt idx="127">
                  <c:v>3.75</c:v>
                </c:pt>
                <c:pt idx="128">
                  <c:v>3.75</c:v>
                </c:pt>
                <c:pt idx="129">
                  <c:v>3.75</c:v>
                </c:pt>
                <c:pt idx="130">
                  <c:v>3.75</c:v>
                </c:pt>
                <c:pt idx="131">
                  <c:v>3.75</c:v>
                </c:pt>
                <c:pt idx="132">
                  <c:v>3.75</c:v>
                </c:pt>
                <c:pt idx="133">
                  <c:v>3.75</c:v>
                </c:pt>
                <c:pt idx="134">
                  <c:v>3.75</c:v>
                </c:pt>
                <c:pt idx="135">
                  <c:v>3.75</c:v>
                </c:pt>
                <c:pt idx="136">
                  <c:v>3.75</c:v>
                </c:pt>
                <c:pt idx="137">
                  <c:v>3.75</c:v>
                </c:pt>
                <c:pt idx="138">
                  <c:v>3.75</c:v>
                </c:pt>
                <c:pt idx="139">
                  <c:v>3.75</c:v>
                </c:pt>
                <c:pt idx="140">
                  <c:v>3.75</c:v>
                </c:pt>
                <c:pt idx="141">
                  <c:v>3.75</c:v>
                </c:pt>
                <c:pt idx="142">
                  <c:v>3.75</c:v>
                </c:pt>
                <c:pt idx="143">
                  <c:v>3.75</c:v>
                </c:pt>
                <c:pt idx="144">
                  <c:v>3.75</c:v>
                </c:pt>
                <c:pt idx="145">
                  <c:v>3.75</c:v>
                </c:pt>
                <c:pt idx="146">
                  <c:v>3.75</c:v>
                </c:pt>
                <c:pt idx="147">
                  <c:v>3.75</c:v>
                </c:pt>
                <c:pt idx="148">
                  <c:v>3.75</c:v>
                </c:pt>
                <c:pt idx="149">
                  <c:v>3.75</c:v>
                </c:pt>
                <c:pt idx="150">
                  <c:v>3.75</c:v>
                </c:pt>
                <c:pt idx="151">
                  <c:v>3.75</c:v>
                </c:pt>
                <c:pt idx="152">
                  <c:v>3.75</c:v>
                </c:pt>
                <c:pt idx="153">
                  <c:v>3.75</c:v>
                </c:pt>
                <c:pt idx="154">
                  <c:v>3.75</c:v>
                </c:pt>
                <c:pt idx="155">
                  <c:v>3.75</c:v>
                </c:pt>
                <c:pt idx="156">
                  <c:v>3.75</c:v>
                </c:pt>
                <c:pt idx="157">
                  <c:v>3.75</c:v>
                </c:pt>
                <c:pt idx="158">
                  <c:v>3.75</c:v>
                </c:pt>
                <c:pt idx="159">
                  <c:v>4.25</c:v>
                </c:pt>
                <c:pt idx="160">
                  <c:v>4.25</c:v>
                </c:pt>
                <c:pt idx="161">
                  <c:v>4.25</c:v>
                </c:pt>
                <c:pt idx="162">
                  <c:v>4.25</c:v>
                </c:pt>
                <c:pt idx="163">
                  <c:v>4.25</c:v>
                </c:pt>
                <c:pt idx="164">
                  <c:v>4.25</c:v>
                </c:pt>
                <c:pt idx="165">
                  <c:v>4.25</c:v>
                </c:pt>
                <c:pt idx="166">
                  <c:v>4.25</c:v>
                </c:pt>
                <c:pt idx="167">
                  <c:v>4.25</c:v>
                </c:pt>
                <c:pt idx="168">
                  <c:v>4.25</c:v>
                </c:pt>
                <c:pt idx="169">
                  <c:v>4.25</c:v>
                </c:pt>
                <c:pt idx="170">
                  <c:v>4.25</c:v>
                </c:pt>
                <c:pt idx="171">
                  <c:v>4.25</c:v>
                </c:pt>
                <c:pt idx="172">
                  <c:v>4.25</c:v>
                </c:pt>
                <c:pt idx="173">
                  <c:v>4.25</c:v>
                </c:pt>
                <c:pt idx="174">
                  <c:v>4.25</c:v>
                </c:pt>
                <c:pt idx="175">
                  <c:v>4.25</c:v>
                </c:pt>
                <c:pt idx="176">
                  <c:v>4.25</c:v>
                </c:pt>
                <c:pt idx="177">
                  <c:v>4.25</c:v>
                </c:pt>
                <c:pt idx="178">
                  <c:v>4.25</c:v>
                </c:pt>
                <c:pt idx="179">
                  <c:v>4.25</c:v>
                </c:pt>
                <c:pt idx="180">
                  <c:v>4.25</c:v>
                </c:pt>
                <c:pt idx="181">
                  <c:v>4.25</c:v>
                </c:pt>
                <c:pt idx="182">
                  <c:v>4.25</c:v>
                </c:pt>
                <c:pt idx="183">
                  <c:v>4.25</c:v>
                </c:pt>
                <c:pt idx="184">
                  <c:v>4.25</c:v>
                </c:pt>
                <c:pt idx="185">
                  <c:v>4.25</c:v>
                </c:pt>
                <c:pt idx="186">
                  <c:v>4.25</c:v>
                </c:pt>
                <c:pt idx="187">
                  <c:v>4.25</c:v>
                </c:pt>
                <c:pt idx="188">
                  <c:v>4.25</c:v>
                </c:pt>
                <c:pt idx="189">
                  <c:v>4.25</c:v>
                </c:pt>
                <c:pt idx="190">
                  <c:v>4.25</c:v>
                </c:pt>
                <c:pt idx="191">
                  <c:v>4.25</c:v>
                </c:pt>
                <c:pt idx="192">
                  <c:v>4.25</c:v>
                </c:pt>
                <c:pt idx="193">
                  <c:v>4.25</c:v>
                </c:pt>
                <c:pt idx="194">
                  <c:v>4.25</c:v>
                </c:pt>
                <c:pt idx="195">
                  <c:v>4.25</c:v>
                </c:pt>
                <c:pt idx="196">
                  <c:v>4.25</c:v>
                </c:pt>
                <c:pt idx="197">
                  <c:v>4.25</c:v>
                </c:pt>
                <c:pt idx="198">
                  <c:v>4.25</c:v>
                </c:pt>
                <c:pt idx="199">
                  <c:v>4.25</c:v>
                </c:pt>
                <c:pt idx="200">
                  <c:v>4.25</c:v>
                </c:pt>
                <c:pt idx="201">
                  <c:v>4.25</c:v>
                </c:pt>
                <c:pt idx="202">
                  <c:v>4.25</c:v>
                </c:pt>
                <c:pt idx="203">
                  <c:v>4.25</c:v>
                </c:pt>
                <c:pt idx="204">
                  <c:v>4.25</c:v>
                </c:pt>
                <c:pt idx="205">
                  <c:v>4.25</c:v>
                </c:pt>
                <c:pt idx="206">
                  <c:v>4.25</c:v>
                </c:pt>
                <c:pt idx="207">
                  <c:v>4.25</c:v>
                </c:pt>
                <c:pt idx="208">
                  <c:v>4.25</c:v>
                </c:pt>
                <c:pt idx="209">
                  <c:v>4.25</c:v>
                </c:pt>
                <c:pt idx="210">
                  <c:v>4.25</c:v>
                </c:pt>
                <c:pt idx="211">
                  <c:v>4.25</c:v>
                </c:pt>
                <c:pt idx="212">
                  <c:v>4.25</c:v>
                </c:pt>
                <c:pt idx="213">
                  <c:v>4.25</c:v>
                </c:pt>
                <c:pt idx="214">
                  <c:v>4.25</c:v>
                </c:pt>
                <c:pt idx="215">
                  <c:v>4.25</c:v>
                </c:pt>
                <c:pt idx="216">
                  <c:v>4.25</c:v>
                </c:pt>
                <c:pt idx="217">
                  <c:v>4.25</c:v>
                </c:pt>
                <c:pt idx="218">
                  <c:v>4.25</c:v>
                </c:pt>
                <c:pt idx="219">
                  <c:v>4.25</c:v>
                </c:pt>
                <c:pt idx="220">
                  <c:v>4.25</c:v>
                </c:pt>
                <c:pt idx="221">
                  <c:v>4.25</c:v>
                </c:pt>
                <c:pt idx="222">
                  <c:v>4.25</c:v>
                </c:pt>
                <c:pt idx="223">
                  <c:v>4.25</c:v>
                </c:pt>
                <c:pt idx="224">
                  <c:v>4.25</c:v>
                </c:pt>
                <c:pt idx="225">
                  <c:v>4.25</c:v>
                </c:pt>
                <c:pt idx="226">
                  <c:v>4.25</c:v>
                </c:pt>
                <c:pt idx="227">
                  <c:v>4.25</c:v>
                </c:pt>
                <c:pt idx="228">
                  <c:v>4.25</c:v>
                </c:pt>
                <c:pt idx="229">
                  <c:v>4.25</c:v>
                </c:pt>
                <c:pt idx="230">
                  <c:v>4.25</c:v>
                </c:pt>
                <c:pt idx="231">
                  <c:v>4.25</c:v>
                </c:pt>
                <c:pt idx="232">
                  <c:v>4.25</c:v>
                </c:pt>
                <c:pt idx="233">
                  <c:v>4.25</c:v>
                </c:pt>
                <c:pt idx="234">
                  <c:v>4.25</c:v>
                </c:pt>
                <c:pt idx="235">
                  <c:v>4.25</c:v>
                </c:pt>
                <c:pt idx="236">
                  <c:v>4.25</c:v>
                </c:pt>
                <c:pt idx="237">
                  <c:v>4.25</c:v>
                </c:pt>
                <c:pt idx="238">
                  <c:v>4.25</c:v>
                </c:pt>
                <c:pt idx="239">
                  <c:v>4.25</c:v>
                </c:pt>
                <c:pt idx="240">
                  <c:v>4.25</c:v>
                </c:pt>
                <c:pt idx="241">
                  <c:v>4.25</c:v>
                </c:pt>
                <c:pt idx="242">
                  <c:v>4.25</c:v>
                </c:pt>
                <c:pt idx="243">
                  <c:v>4.5</c:v>
                </c:pt>
                <c:pt idx="244">
                  <c:v>4.5</c:v>
                </c:pt>
                <c:pt idx="245">
                  <c:v>4.5</c:v>
                </c:pt>
                <c:pt idx="246">
                  <c:v>4.5</c:v>
                </c:pt>
                <c:pt idx="247">
                  <c:v>4.5</c:v>
                </c:pt>
                <c:pt idx="248">
                  <c:v>4.5</c:v>
                </c:pt>
                <c:pt idx="249">
                  <c:v>4.5</c:v>
                </c:pt>
                <c:pt idx="250">
                  <c:v>4.5</c:v>
                </c:pt>
                <c:pt idx="251">
                  <c:v>4.5</c:v>
                </c:pt>
                <c:pt idx="252">
                  <c:v>4.5</c:v>
                </c:pt>
                <c:pt idx="253">
                  <c:v>4.5</c:v>
                </c:pt>
                <c:pt idx="254">
                  <c:v>4.5</c:v>
                </c:pt>
                <c:pt idx="255">
                  <c:v>4.5</c:v>
                </c:pt>
                <c:pt idx="256">
                  <c:v>4.5</c:v>
                </c:pt>
                <c:pt idx="257">
                  <c:v>4.5</c:v>
                </c:pt>
                <c:pt idx="258">
                  <c:v>4.5</c:v>
                </c:pt>
                <c:pt idx="259">
                  <c:v>4.5</c:v>
                </c:pt>
                <c:pt idx="260">
                  <c:v>4.5</c:v>
                </c:pt>
                <c:pt idx="261">
                  <c:v>4.5</c:v>
                </c:pt>
                <c:pt idx="262">
                  <c:v>4.5</c:v>
                </c:pt>
                <c:pt idx="263">
                  <c:v>4.5</c:v>
                </c:pt>
                <c:pt idx="264">
                  <c:v>4.5</c:v>
                </c:pt>
                <c:pt idx="265">
                  <c:v>4.5</c:v>
                </c:pt>
                <c:pt idx="266">
                  <c:v>4.5</c:v>
                </c:pt>
                <c:pt idx="267">
                  <c:v>4.5</c:v>
                </c:pt>
                <c:pt idx="268">
                  <c:v>4.5</c:v>
                </c:pt>
                <c:pt idx="269">
                  <c:v>4.5</c:v>
                </c:pt>
                <c:pt idx="270">
                  <c:v>4.5</c:v>
                </c:pt>
                <c:pt idx="271">
                  <c:v>4.5</c:v>
                </c:pt>
                <c:pt idx="272">
                  <c:v>4.5</c:v>
                </c:pt>
                <c:pt idx="273">
                  <c:v>4.5</c:v>
                </c:pt>
                <c:pt idx="274">
                  <c:v>4.5</c:v>
                </c:pt>
                <c:pt idx="275">
                  <c:v>4.5</c:v>
                </c:pt>
                <c:pt idx="276">
                  <c:v>4.5</c:v>
                </c:pt>
                <c:pt idx="277">
                  <c:v>4.5</c:v>
                </c:pt>
                <c:pt idx="278">
                  <c:v>4.75</c:v>
                </c:pt>
                <c:pt idx="279">
                  <c:v>4.75</c:v>
                </c:pt>
                <c:pt idx="280">
                  <c:v>4.75</c:v>
                </c:pt>
                <c:pt idx="281">
                  <c:v>4.75</c:v>
                </c:pt>
                <c:pt idx="282">
                  <c:v>4.75</c:v>
                </c:pt>
                <c:pt idx="283">
                  <c:v>4.75</c:v>
                </c:pt>
                <c:pt idx="284">
                  <c:v>4.75</c:v>
                </c:pt>
                <c:pt idx="285">
                  <c:v>4.75</c:v>
                </c:pt>
                <c:pt idx="286">
                  <c:v>4.75</c:v>
                </c:pt>
                <c:pt idx="287">
                  <c:v>4.75</c:v>
                </c:pt>
                <c:pt idx="288">
                  <c:v>4.75</c:v>
                </c:pt>
                <c:pt idx="289">
                  <c:v>4.75</c:v>
                </c:pt>
                <c:pt idx="290">
                  <c:v>4.75</c:v>
                </c:pt>
                <c:pt idx="291">
                  <c:v>4.75</c:v>
                </c:pt>
                <c:pt idx="292">
                  <c:v>4.75</c:v>
                </c:pt>
                <c:pt idx="293">
                  <c:v>4.75</c:v>
                </c:pt>
                <c:pt idx="294">
                  <c:v>4.75</c:v>
                </c:pt>
                <c:pt idx="295">
                  <c:v>4.75</c:v>
                </c:pt>
                <c:pt idx="296">
                  <c:v>4.75</c:v>
                </c:pt>
                <c:pt idx="297">
                  <c:v>4.75</c:v>
                </c:pt>
                <c:pt idx="298">
                  <c:v>4.75</c:v>
                </c:pt>
                <c:pt idx="299">
                  <c:v>4.75</c:v>
                </c:pt>
                <c:pt idx="300">
                  <c:v>4.75</c:v>
                </c:pt>
                <c:pt idx="301">
                  <c:v>4.75</c:v>
                </c:pt>
                <c:pt idx="302">
                  <c:v>4.75</c:v>
                </c:pt>
                <c:pt idx="303">
                  <c:v>4.75</c:v>
                </c:pt>
                <c:pt idx="304">
                  <c:v>4.75</c:v>
                </c:pt>
                <c:pt idx="305">
                  <c:v>4.75</c:v>
                </c:pt>
                <c:pt idx="306">
                  <c:v>4.75</c:v>
                </c:pt>
                <c:pt idx="307">
                  <c:v>4.75</c:v>
                </c:pt>
                <c:pt idx="308">
                  <c:v>4.75</c:v>
                </c:pt>
                <c:pt idx="309">
                  <c:v>4.75</c:v>
                </c:pt>
                <c:pt idx="310">
                  <c:v>4.75</c:v>
                </c:pt>
                <c:pt idx="311">
                  <c:v>4.75</c:v>
                </c:pt>
                <c:pt idx="312">
                  <c:v>4.75</c:v>
                </c:pt>
                <c:pt idx="313">
                  <c:v>4.75</c:v>
                </c:pt>
                <c:pt idx="314">
                  <c:v>4.75</c:v>
                </c:pt>
                <c:pt idx="315">
                  <c:v>4.75</c:v>
                </c:pt>
                <c:pt idx="316">
                  <c:v>4.75</c:v>
                </c:pt>
                <c:pt idx="317">
                  <c:v>4.75</c:v>
                </c:pt>
                <c:pt idx="318">
                  <c:v>4.75</c:v>
                </c:pt>
                <c:pt idx="319">
                  <c:v>4.75</c:v>
                </c:pt>
                <c:pt idx="320">
                  <c:v>4.75</c:v>
                </c:pt>
                <c:pt idx="321">
                  <c:v>4.75</c:v>
                </c:pt>
                <c:pt idx="322">
                  <c:v>4.75</c:v>
                </c:pt>
                <c:pt idx="323">
                  <c:v>4.75</c:v>
                </c:pt>
                <c:pt idx="324">
                  <c:v>4.75</c:v>
                </c:pt>
                <c:pt idx="325">
                  <c:v>4.75</c:v>
                </c:pt>
                <c:pt idx="326">
                  <c:v>4.75</c:v>
                </c:pt>
                <c:pt idx="327">
                  <c:v>4.75</c:v>
                </c:pt>
                <c:pt idx="328">
                  <c:v>4.75</c:v>
                </c:pt>
                <c:pt idx="329">
                  <c:v>4.75</c:v>
                </c:pt>
                <c:pt idx="330">
                  <c:v>4.75</c:v>
                </c:pt>
                <c:pt idx="331">
                  <c:v>4.75</c:v>
                </c:pt>
                <c:pt idx="332">
                  <c:v>4.75</c:v>
                </c:pt>
                <c:pt idx="333">
                  <c:v>4.75</c:v>
                </c:pt>
                <c:pt idx="334">
                  <c:v>4.75</c:v>
                </c:pt>
                <c:pt idx="335">
                  <c:v>4.75</c:v>
                </c:pt>
                <c:pt idx="336">
                  <c:v>4.75</c:v>
                </c:pt>
                <c:pt idx="337">
                  <c:v>4.75</c:v>
                </c:pt>
                <c:pt idx="338">
                  <c:v>4.75</c:v>
                </c:pt>
                <c:pt idx="339">
                  <c:v>4.75</c:v>
                </c:pt>
                <c:pt idx="340">
                  <c:v>4.75</c:v>
                </c:pt>
                <c:pt idx="341">
                  <c:v>4.75</c:v>
                </c:pt>
                <c:pt idx="342">
                  <c:v>4.75</c:v>
                </c:pt>
                <c:pt idx="343">
                  <c:v>4.75</c:v>
                </c:pt>
                <c:pt idx="344">
                  <c:v>4.75</c:v>
                </c:pt>
                <c:pt idx="345">
                  <c:v>4.75</c:v>
                </c:pt>
                <c:pt idx="346">
                  <c:v>4.75</c:v>
                </c:pt>
                <c:pt idx="347">
                  <c:v>4.75</c:v>
                </c:pt>
                <c:pt idx="348">
                  <c:v>4.75</c:v>
                </c:pt>
                <c:pt idx="349">
                  <c:v>4.75</c:v>
                </c:pt>
                <c:pt idx="350">
                  <c:v>4.75</c:v>
                </c:pt>
                <c:pt idx="351">
                  <c:v>4.75</c:v>
                </c:pt>
                <c:pt idx="352">
                  <c:v>4.75</c:v>
                </c:pt>
                <c:pt idx="353">
                  <c:v>4.75</c:v>
                </c:pt>
                <c:pt idx="354">
                  <c:v>4.75</c:v>
                </c:pt>
                <c:pt idx="355">
                  <c:v>4.75</c:v>
                </c:pt>
                <c:pt idx="356">
                  <c:v>4.75</c:v>
                </c:pt>
                <c:pt idx="357">
                  <c:v>4.75</c:v>
                </c:pt>
                <c:pt idx="358">
                  <c:v>4.75</c:v>
                </c:pt>
                <c:pt idx="359">
                  <c:v>4.75</c:v>
                </c:pt>
                <c:pt idx="360">
                  <c:v>4.75</c:v>
                </c:pt>
                <c:pt idx="361">
                  <c:v>4.75</c:v>
                </c:pt>
                <c:pt idx="362">
                  <c:v>4.75</c:v>
                </c:pt>
                <c:pt idx="363">
                  <c:v>4.75</c:v>
                </c:pt>
                <c:pt idx="364">
                  <c:v>4.75</c:v>
                </c:pt>
                <c:pt idx="365">
                  <c:v>4.75</c:v>
                </c:pt>
                <c:pt idx="366">
                  <c:v>4.75</c:v>
                </c:pt>
                <c:pt idx="367">
                  <c:v>4.75</c:v>
                </c:pt>
                <c:pt idx="368">
                  <c:v>4.75</c:v>
                </c:pt>
                <c:pt idx="369">
                  <c:v>4.75</c:v>
                </c:pt>
                <c:pt idx="370">
                  <c:v>4.75</c:v>
                </c:pt>
                <c:pt idx="371">
                  <c:v>4.75</c:v>
                </c:pt>
                <c:pt idx="372">
                  <c:v>4.75</c:v>
                </c:pt>
                <c:pt idx="373">
                  <c:v>4.75</c:v>
                </c:pt>
                <c:pt idx="374">
                  <c:v>4.75</c:v>
                </c:pt>
                <c:pt idx="375">
                  <c:v>4.75</c:v>
                </c:pt>
                <c:pt idx="376">
                  <c:v>4.75</c:v>
                </c:pt>
                <c:pt idx="377">
                  <c:v>4.75</c:v>
                </c:pt>
                <c:pt idx="378">
                  <c:v>4.75</c:v>
                </c:pt>
                <c:pt idx="379">
                  <c:v>4.75</c:v>
                </c:pt>
                <c:pt idx="380">
                  <c:v>4.75</c:v>
                </c:pt>
                <c:pt idx="381">
                  <c:v>4.75</c:v>
                </c:pt>
                <c:pt idx="382">
                  <c:v>4.75</c:v>
                </c:pt>
                <c:pt idx="383">
                  <c:v>4.75</c:v>
                </c:pt>
                <c:pt idx="384">
                  <c:v>4.75</c:v>
                </c:pt>
                <c:pt idx="385">
                  <c:v>4.75</c:v>
                </c:pt>
                <c:pt idx="386">
                  <c:v>4.75</c:v>
                </c:pt>
                <c:pt idx="387">
                  <c:v>4.75</c:v>
                </c:pt>
                <c:pt idx="388">
                  <c:v>4.75</c:v>
                </c:pt>
                <c:pt idx="389">
                  <c:v>4.75</c:v>
                </c:pt>
                <c:pt idx="390">
                  <c:v>4.75</c:v>
                </c:pt>
                <c:pt idx="391">
                  <c:v>4.75</c:v>
                </c:pt>
                <c:pt idx="392">
                  <c:v>4.75</c:v>
                </c:pt>
                <c:pt idx="393">
                  <c:v>4.75</c:v>
                </c:pt>
                <c:pt idx="394">
                  <c:v>4.75</c:v>
                </c:pt>
                <c:pt idx="395">
                  <c:v>4.75</c:v>
                </c:pt>
                <c:pt idx="396">
                  <c:v>4.75</c:v>
                </c:pt>
                <c:pt idx="397">
                  <c:v>4.75</c:v>
                </c:pt>
                <c:pt idx="398">
                  <c:v>4.75</c:v>
                </c:pt>
                <c:pt idx="399">
                  <c:v>4.75</c:v>
                </c:pt>
                <c:pt idx="400">
                  <c:v>4.75</c:v>
                </c:pt>
                <c:pt idx="401">
                  <c:v>4.75</c:v>
                </c:pt>
                <c:pt idx="402">
                  <c:v>4.75</c:v>
                </c:pt>
                <c:pt idx="403">
                  <c:v>4.75</c:v>
                </c:pt>
                <c:pt idx="404">
                  <c:v>4.75</c:v>
                </c:pt>
                <c:pt idx="405">
                  <c:v>4.75</c:v>
                </c:pt>
                <c:pt idx="406">
                  <c:v>4.75</c:v>
                </c:pt>
                <c:pt idx="407">
                  <c:v>4.75</c:v>
                </c:pt>
                <c:pt idx="408">
                  <c:v>4.75</c:v>
                </c:pt>
                <c:pt idx="409">
                  <c:v>4.75</c:v>
                </c:pt>
                <c:pt idx="410">
                  <c:v>4.75</c:v>
                </c:pt>
                <c:pt idx="411">
                  <c:v>4.75</c:v>
                </c:pt>
                <c:pt idx="412">
                  <c:v>4.75</c:v>
                </c:pt>
                <c:pt idx="413">
                  <c:v>4.75</c:v>
                </c:pt>
                <c:pt idx="414">
                  <c:v>4.75</c:v>
                </c:pt>
                <c:pt idx="415">
                  <c:v>4.75</c:v>
                </c:pt>
                <c:pt idx="416">
                  <c:v>4.75</c:v>
                </c:pt>
                <c:pt idx="417">
                  <c:v>4.75</c:v>
                </c:pt>
                <c:pt idx="418">
                  <c:v>4.75</c:v>
                </c:pt>
                <c:pt idx="419">
                  <c:v>4.75</c:v>
                </c:pt>
                <c:pt idx="420">
                  <c:v>4.75</c:v>
                </c:pt>
                <c:pt idx="421">
                  <c:v>4.75</c:v>
                </c:pt>
                <c:pt idx="422">
                  <c:v>4.75</c:v>
                </c:pt>
                <c:pt idx="423">
                  <c:v>4.75</c:v>
                </c:pt>
                <c:pt idx="424">
                  <c:v>4.75</c:v>
                </c:pt>
                <c:pt idx="425">
                  <c:v>4.75</c:v>
                </c:pt>
                <c:pt idx="426">
                  <c:v>4.75</c:v>
                </c:pt>
                <c:pt idx="427">
                  <c:v>4.75</c:v>
                </c:pt>
                <c:pt idx="428">
                  <c:v>4.75</c:v>
                </c:pt>
                <c:pt idx="429">
                  <c:v>4.75</c:v>
                </c:pt>
                <c:pt idx="430">
                  <c:v>4.75</c:v>
                </c:pt>
                <c:pt idx="431">
                  <c:v>4.75</c:v>
                </c:pt>
                <c:pt idx="432">
                  <c:v>4.75</c:v>
                </c:pt>
                <c:pt idx="433">
                  <c:v>4.75</c:v>
                </c:pt>
                <c:pt idx="434">
                  <c:v>4.75</c:v>
                </c:pt>
                <c:pt idx="435">
                  <c:v>4.75</c:v>
                </c:pt>
                <c:pt idx="436">
                  <c:v>4.75</c:v>
                </c:pt>
                <c:pt idx="437">
                  <c:v>4.75</c:v>
                </c:pt>
                <c:pt idx="438">
                  <c:v>4.75</c:v>
                </c:pt>
                <c:pt idx="439">
                  <c:v>4.75</c:v>
                </c:pt>
                <c:pt idx="440">
                  <c:v>4.75</c:v>
                </c:pt>
                <c:pt idx="441">
                  <c:v>4.75</c:v>
                </c:pt>
                <c:pt idx="442">
                  <c:v>4.75</c:v>
                </c:pt>
                <c:pt idx="443">
                  <c:v>4.75</c:v>
                </c:pt>
                <c:pt idx="444">
                  <c:v>4.75</c:v>
                </c:pt>
                <c:pt idx="445">
                  <c:v>4.75</c:v>
                </c:pt>
                <c:pt idx="446">
                  <c:v>4.75</c:v>
                </c:pt>
                <c:pt idx="447">
                  <c:v>4.75</c:v>
                </c:pt>
                <c:pt idx="448">
                  <c:v>4.75</c:v>
                </c:pt>
                <c:pt idx="449">
                  <c:v>4.75</c:v>
                </c:pt>
                <c:pt idx="450">
                  <c:v>4.75</c:v>
                </c:pt>
                <c:pt idx="451">
                  <c:v>4.75</c:v>
                </c:pt>
                <c:pt idx="452">
                  <c:v>4.75</c:v>
                </c:pt>
                <c:pt idx="453">
                  <c:v>4.75</c:v>
                </c:pt>
                <c:pt idx="454">
                  <c:v>4.75</c:v>
                </c:pt>
                <c:pt idx="455">
                  <c:v>4.75</c:v>
                </c:pt>
                <c:pt idx="456">
                  <c:v>4.75</c:v>
                </c:pt>
                <c:pt idx="457">
                  <c:v>4.75</c:v>
                </c:pt>
                <c:pt idx="458">
                  <c:v>4.75</c:v>
                </c:pt>
                <c:pt idx="459">
                  <c:v>4.75</c:v>
                </c:pt>
                <c:pt idx="460">
                  <c:v>4.75</c:v>
                </c:pt>
                <c:pt idx="461">
                  <c:v>4.75</c:v>
                </c:pt>
                <c:pt idx="462">
                  <c:v>4.75</c:v>
                </c:pt>
                <c:pt idx="463">
                  <c:v>4.75</c:v>
                </c:pt>
                <c:pt idx="464">
                  <c:v>4.75</c:v>
                </c:pt>
                <c:pt idx="465">
                  <c:v>4.75</c:v>
                </c:pt>
                <c:pt idx="466">
                  <c:v>4.75</c:v>
                </c:pt>
                <c:pt idx="467">
                  <c:v>4.75</c:v>
                </c:pt>
                <c:pt idx="468">
                  <c:v>4.75</c:v>
                </c:pt>
                <c:pt idx="469">
                  <c:v>4.75</c:v>
                </c:pt>
                <c:pt idx="470">
                  <c:v>4.75</c:v>
                </c:pt>
                <c:pt idx="471">
                  <c:v>4.75</c:v>
                </c:pt>
                <c:pt idx="472">
                  <c:v>4.75</c:v>
                </c:pt>
                <c:pt idx="473">
                  <c:v>4.75</c:v>
                </c:pt>
                <c:pt idx="474">
                  <c:v>4.75</c:v>
                </c:pt>
                <c:pt idx="475">
                  <c:v>4.75</c:v>
                </c:pt>
                <c:pt idx="476">
                  <c:v>4.75</c:v>
                </c:pt>
                <c:pt idx="477">
                  <c:v>4.75</c:v>
                </c:pt>
                <c:pt idx="478">
                  <c:v>4.75</c:v>
                </c:pt>
                <c:pt idx="479">
                  <c:v>4.75</c:v>
                </c:pt>
                <c:pt idx="480">
                  <c:v>4.75</c:v>
                </c:pt>
                <c:pt idx="481">
                  <c:v>4.75</c:v>
                </c:pt>
                <c:pt idx="482">
                  <c:v>4.75</c:v>
                </c:pt>
                <c:pt idx="483">
                  <c:v>4.75</c:v>
                </c:pt>
                <c:pt idx="484">
                  <c:v>4.75</c:v>
                </c:pt>
                <c:pt idx="485">
                  <c:v>4.75</c:v>
                </c:pt>
                <c:pt idx="486">
                  <c:v>4.75</c:v>
                </c:pt>
                <c:pt idx="487">
                  <c:v>4.75</c:v>
                </c:pt>
                <c:pt idx="488">
                  <c:v>4.75</c:v>
                </c:pt>
                <c:pt idx="489">
                  <c:v>4.75</c:v>
                </c:pt>
                <c:pt idx="490">
                  <c:v>4.75</c:v>
                </c:pt>
                <c:pt idx="491">
                  <c:v>4.75</c:v>
                </c:pt>
                <c:pt idx="492">
                  <c:v>4.75</c:v>
                </c:pt>
                <c:pt idx="493">
                  <c:v>4.75</c:v>
                </c:pt>
                <c:pt idx="494">
                  <c:v>4.75</c:v>
                </c:pt>
                <c:pt idx="495">
                  <c:v>4.5</c:v>
                </c:pt>
                <c:pt idx="496">
                  <c:v>4.5</c:v>
                </c:pt>
                <c:pt idx="497">
                  <c:v>4.5</c:v>
                </c:pt>
                <c:pt idx="498">
                  <c:v>4.5</c:v>
                </c:pt>
                <c:pt idx="499">
                  <c:v>4.5</c:v>
                </c:pt>
                <c:pt idx="500">
                  <c:v>4.5</c:v>
                </c:pt>
                <c:pt idx="501">
                  <c:v>4.5</c:v>
                </c:pt>
                <c:pt idx="502">
                  <c:v>4.5</c:v>
                </c:pt>
                <c:pt idx="503">
                  <c:v>4.5</c:v>
                </c:pt>
                <c:pt idx="504">
                  <c:v>4.5</c:v>
                </c:pt>
                <c:pt idx="505">
                  <c:v>4.5</c:v>
                </c:pt>
                <c:pt idx="506">
                  <c:v>4.5</c:v>
                </c:pt>
                <c:pt idx="507">
                  <c:v>4.5</c:v>
                </c:pt>
                <c:pt idx="508">
                  <c:v>4.5</c:v>
                </c:pt>
                <c:pt idx="509">
                  <c:v>4.5</c:v>
                </c:pt>
                <c:pt idx="510">
                  <c:v>4.5</c:v>
                </c:pt>
                <c:pt idx="511">
                  <c:v>4.5</c:v>
                </c:pt>
                <c:pt idx="512">
                  <c:v>4.5</c:v>
                </c:pt>
                <c:pt idx="513">
                  <c:v>4.5</c:v>
                </c:pt>
                <c:pt idx="514">
                  <c:v>4.5</c:v>
                </c:pt>
                <c:pt idx="515">
                  <c:v>4.5</c:v>
                </c:pt>
                <c:pt idx="516">
                  <c:v>4.5</c:v>
                </c:pt>
                <c:pt idx="517">
                  <c:v>4.5</c:v>
                </c:pt>
                <c:pt idx="518">
                  <c:v>4.5</c:v>
                </c:pt>
                <c:pt idx="519">
                  <c:v>4.5</c:v>
                </c:pt>
                <c:pt idx="520">
                  <c:v>4.5</c:v>
                </c:pt>
                <c:pt idx="521">
                  <c:v>4.5</c:v>
                </c:pt>
                <c:pt idx="522">
                  <c:v>4.5</c:v>
                </c:pt>
                <c:pt idx="523">
                  <c:v>4.5</c:v>
                </c:pt>
                <c:pt idx="524">
                  <c:v>4.5</c:v>
                </c:pt>
                <c:pt idx="525">
                  <c:v>4.5</c:v>
                </c:pt>
                <c:pt idx="526">
                  <c:v>4.5</c:v>
                </c:pt>
                <c:pt idx="527">
                  <c:v>4.5</c:v>
                </c:pt>
                <c:pt idx="528">
                  <c:v>4.5</c:v>
                </c:pt>
                <c:pt idx="529">
                  <c:v>4.5</c:v>
                </c:pt>
                <c:pt idx="530">
                  <c:v>4.5</c:v>
                </c:pt>
                <c:pt idx="531">
                  <c:v>4.5</c:v>
                </c:pt>
                <c:pt idx="532">
                  <c:v>4.5</c:v>
                </c:pt>
                <c:pt idx="533">
                  <c:v>4.5</c:v>
                </c:pt>
                <c:pt idx="534">
                  <c:v>4.5</c:v>
                </c:pt>
                <c:pt idx="535">
                  <c:v>4.5</c:v>
                </c:pt>
                <c:pt idx="536">
                  <c:v>4.5</c:v>
                </c:pt>
                <c:pt idx="537">
                  <c:v>4.5</c:v>
                </c:pt>
                <c:pt idx="538">
                  <c:v>4.5</c:v>
                </c:pt>
                <c:pt idx="539">
                  <c:v>4.5</c:v>
                </c:pt>
                <c:pt idx="540">
                  <c:v>4.5</c:v>
                </c:pt>
                <c:pt idx="541">
                  <c:v>4.5</c:v>
                </c:pt>
                <c:pt idx="542">
                  <c:v>4.5</c:v>
                </c:pt>
                <c:pt idx="543">
                  <c:v>4.5</c:v>
                </c:pt>
                <c:pt idx="544">
                  <c:v>4.5</c:v>
                </c:pt>
                <c:pt idx="545">
                  <c:v>4.5</c:v>
                </c:pt>
                <c:pt idx="546">
                  <c:v>4.5</c:v>
                </c:pt>
                <c:pt idx="547">
                  <c:v>4.5</c:v>
                </c:pt>
                <c:pt idx="548">
                  <c:v>4.5</c:v>
                </c:pt>
                <c:pt idx="549">
                  <c:v>4.5</c:v>
                </c:pt>
                <c:pt idx="550">
                  <c:v>4.5</c:v>
                </c:pt>
                <c:pt idx="551">
                  <c:v>4.5</c:v>
                </c:pt>
                <c:pt idx="552">
                  <c:v>4.5</c:v>
                </c:pt>
                <c:pt idx="553">
                  <c:v>4.5</c:v>
                </c:pt>
                <c:pt idx="554">
                  <c:v>4.5</c:v>
                </c:pt>
                <c:pt idx="555">
                  <c:v>4.5</c:v>
                </c:pt>
                <c:pt idx="556">
                  <c:v>4.5</c:v>
                </c:pt>
                <c:pt idx="557">
                  <c:v>4.5</c:v>
                </c:pt>
                <c:pt idx="558">
                  <c:v>4.5</c:v>
                </c:pt>
                <c:pt idx="559">
                  <c:v>4.5</c:v>
                </c:pt>
                <c:pt idx="560">
                  <c:v>4.5</c:v>
                </c:pt>
                <c:pt idx="561">
                  <c:v>4.5</c:v>
                </c:pt>
                <c:pt idx="562">
                  <c:v>4.5</c:v>
                </c:pt>
                <c:pt idx="563">
                  <c:v>4.5</c:v>
                </c:pt>
                <c:pt idx="564">
                  <c:v>4.5</c:v>
                </c:pt>
                <c:pt idx="565">
                  <c:v>4.5</c:v>
                </c:pt>
                <c:pt idx="566">
                  <c:v>4.5</c:v>
                </c:pt>
                <c:pt idx="567">
                  <c:v>4.5</c:v>
                </c:pt>
                <c:pt idx="568">
                  <c:v>4.5</c:v>
                </c:pt>
                <c:pt idx="569">
                  <c:v>4.5</c:v>
                </c:pt>
                <c:pt idx="570">
                  <c:v>4.5</c:v>
                </c:pt>
                <c:pt idx="571">
                  <c:v>4.5</c:v>
                </c:pt>
                <c:pt idx="572">
                  <c:v>4.5</c:v>
                </c:pt>
                <c:pt idx="573">
                  <c:v>4.5</c:v>
                </c:pt>
                <c:pt idx="574">
                  <c:v>4.5</c:v>
                </c:pt>
                <c:pt idx="575">
                  <c:v>4.5</c:v>
                </c:pt>
                <c:pt idx="576">
                  <c:v>4.5</c:v>
                </c:pt>
                <c:pt idx="577">
                  <c:v>4.5</c:v>
                </c:pt>
                <c:pt idx="578">
                  <c:v>4.5</c:v>
                </c:pt>
                <c:pt idx="579">
                  <c:v>4.5</c:v>
                </c:pt>
                <c:pt idx="580">
                  <c:v>4.5</c:v>
                </c:pt>
                <c:pt idx="581">
                  <c:v>4.5</c:v>
                </c:pt>
                <c:pt idx="582">
                  <c:v>4.5</c:v>
                </c:pt>
                <c:pt idx="583">
                  <c:v>4.5</c:v>
                </c:pt>
                <c:pt idx="584">
                  <c:v>4.5</c:v>
                </c:pt>
                <c:pt idx="585">
                  <c:v>4.5</c:v>
                </c:pt>
                <c:pt idx="586">
                  <c:v>4.5</c:v>
                </c:pt>
                <c:pt idx="587">
                  <c:v>4.5</c:v>
                </c:pt>
                <c:pt idx="588">
                  <c:v>4.5</c:v>
                </c:pt>
                <c:pt idx="589">
                  <c:v>4.5</c:v>
                </c:pt>
                <c:pt idx="590">
                  <c:v>4.5</c:v>
                </c:pt>
                <c:pt idx="591">
                  <c:v>4.5</c:v>
                </c:pt>
                <c:pt idx="592">
                  <c:v>4.5</c:v>
                </c:pt>
                <c:pt idx="593">
                  <c:v>4.5</c:v>
                </c:pt>
                <c:pt idx="594">
                  <c:v>4.5</c:v>
                </c:pt>
                <c:pt idx="595">
                  <c:v>4.5</c:v>
                </c:pt>
                <c:pt idx="596">
                  <c:v>4.5</c:v>
                </c:pt>
                <c:pt idx="597">
                  <c:v>4.5</c:v>
                </c:pt>
                <c:pt idx="598">
                  <c:v>4.5</c:v>
                </c:pt>
                <c:pt idx="599">
                  <c:v>4.5</c:v>
                </c:pt>
                <c:pt idx="600">
                  <c:v>4.5</c:v>
                </c:pt>
                <c:pt idx="601">
                  <c:v>4.5</c:v>
                </c:pt>
                <c:pt idx="602">
                  <c:v>4.5</c:v>
                </c:pt>
                <c:pt idx="603">
                  <c:v>4.5</c:v>
                </c:pt>
                <c:pt idx="604">
                  <c:v>4.5</c:v>
                </c:pt>
                <c:pt idx="605">
                  <c:v>4.5</c:v>
                </c:pt>
                <c:pt idx="606">
                  <c:v>4.5</c:v>
                </c:pt>
                <c:pt idx="607">
                  <c:v>4.25</c:v>
                </c:pt>
                <c:pt idx="608">
                  <c:v>4.25</c:v>
                </c:pt>
                <c:pt idx="609">
                  <c:v>4.25</c:v>
                </c:pt>
                <c:pt idx="610">
                  <c:v>4.25</c:v>
                </c:pt>
                <c:pt idx="611">
                  <c:v>4.25</c:v>
                </c:pt>
                <c:pt idx="612">
                  <c:v>4.25</c:v>
                </c:pt>
                <c:pt idx="613">
                  <c:v>4.25</c:v>
                </c:pt>
                <c:pt idx="614">
                  <c:v>4.25</c:v>
                </c:pt>
                <c:pt idx="615">
                  <c:v>4.25</c:v>
                </c:pt>
                <c:pt idx="616">
                  <c:v>4.25</c:v>
                </c:pt>
                <c:pt idx="617">
                  <c:v>4.25</c:v>
                </c:pt>
                <c:pt idx="618">
                  <c:v>4.25</c:v>
                </c:pt>
                <c:pt idx="619">
                  <c:v>4.25</c:v>
                </c:pt>
                <c:pt idx="620">
                  <c:v>4.25</c:v>
                </c:pt>
                <c:pt idx="621">
                  <c:v>4.25</c:v>
                </c:pt>
                <c:pt idx="622">
                  <c:v>4.25</c:v>
                </c:pt>
                <c:pt idx="623">
                  <c:v>4.25</c:v>
                </c:pt>
                <c:pt idx="624">
                  <c:v>4.25</c:v>
                </c:pt>
                <c:pt idx="625">
                  <c:v>3.75</c:v>
                </c:pt>
                <c:pt idx="626">
                  <c:v>3.75</c:v>
                </c:pt>
                <c:pt idx="627">
                  <c:v>3.75</c:v>
                </c:pt>
                <c:pt idx="628">
                  <c:v>3.75</c:v>
                </c:pt>
                <c:pt idx="629">
                  <c:v>3.75</c:v>
                </c:pt>
                <c:pt idx="630">
                  <c:v>3.75</c:v>
                </c:pt>
                <c:pt idx="631">
                  <c:v>3.75</c:v>
                </c:pt>
                <c:pt idx="632">
                  <c:v>3.75</c:v>
                </c:pt>
                <c:pt idx="633">
                  <c:v>3.75</c:v>
                </c:pt>
                <c:pt idx="634">
                  <c:v>3.75</c:v>
                </c:pt>
                <c:pt idx="635">
                  <c:v>3.75</c:v>
                </c:pt>
                <c:pt idx="636">
                  <c:v>3.75</c:v>
                </c:pt>
                <c:pt idx="637">
                  <c:v>3.75</c:v>
                </c:pt>
                <c:pt idx="638">
                  <c:v>3.75</c:v>
                </c:pt>
                <c:pt idx="639">
                  <c:v>3.75</c:v>
                </c:pt>
                <c:pt idx="640">
                  <c:v>3.75</c:v>
                </c:pt>
                <c:pt idx="641">
                  <c:v>3.75</c:v>
                </c:pt>
                <c:pt idx="642">
                  <c:v>3.75</c:v>
                </c:pt>
                <c:pt idx="643">
                  <c:v>3.75</c:v>
                </c:pt>
                <c:pt idx="644">
                  <c:v>3.75</c:v>
                </c:pt>
                <c:pt idx="645">
                  <c:v>3.75</c:v>
                </c:pt>
                <c:pt idx="646">
                  <c:v>3.75</c:v>
                </c:pt>
                <c:pt idx="647">
                  <c:v>3.75</c:v>
                </c:pt>
                <c:pt idx="648">
                  <c:v>3.75</c:v>
                </c:pt>
                <c:pt idx="649">
                  <c:v>3.75</c:v>
                </c:pt>
                <c:pt idx="650">
                  <c:v>3.75</c:v>
                </c:pt>
                <c:pt idx="651">
                  <c:v>3.75</c:v>
                </c:pt>
                <c:pt idx="652">
                  <c:v>3.75</c:v>
                </c:pt>
                <c:pt idx="653">
                  <c:v>3.75</c:v>
                </c:pt>
                <c:pt idx="654">
                  <c:v>3.75</c:v>
                </c:pt>
                <c:pt idx="655">
                  <c:v>3.75</c:v>
                </c:pt>
                <c:pt idx="656">
                  <c:v>3.75</c:v>
                </c:pt>
                <c:pt idx="657">
                  <c:v>3.75</c:v>
                </c:pt>
                <c:pt idx="658">
                  <c:v>3.75</c:v>
                </c:pt>
                <c:pt idx="659">
                  <c:v>3.75</c:v>
                </c:pt>
                <c:pt idx="660">
                  <c:v>3.75</c:v>
                </c:pt>
                <c:pt idx="661">
                  <c:v>3.75</c:v>
                </c:pt>
                <c:pt idx="662">
                  <c:v>3.75</c:v>
                </c:pt>
                <c:pt idx="663">
                  <c:v>3.75</c:v>
                </c:pt>
                <c:pt idx="664">
                  <c:v>3.75</c:v>
                </c:pt>
                <c:pt idx="665">
                  <c:v>3.75</c:v>
                </c:pt>
                <c:pt idx="666">
                  <c:v>3.75</c:v>
                </c:pt>
                <c:pt idx="667">
                  <c:v>3.75</c:v>
                </c:pt>
                <c:pt idx="668">
                  <c:v>3.75</c:v>
                </c:pt>
                <c:pt idx="669">
                  <c:v>3.75</c:v>
                </c:pt>
                <c:pt idx="670">
                  <c:v>3.75</c:v>
                </c:pt>
                <c:pt idx="671">
                  <c:v>3.75</c:v>
                </c:pt>
                <c:pt idx="672">
                  <c:v>3.75</c:v>
                </c:pt>
                <c:pt idx="673">
                  <c:v>3.75</c:v>
                </c:pt>
                <c:pt idx="674">
                  <c:v>3.75</c:v>
                </c:pt>
                <c:pt idx="675">
                  <c:v>3.75</c:v>
                </c:pt>
                <c:pt idx="676">
                  <c:v>3.75</c:v>
                </c:pt>
                <c:pt idx="677">
                  <c:v>3.25</c:v>
                </c:pt>
                <c:pt idx="678">
                  <c:v>3.25</c:v>
                </c:pt>
                <c:pt idx="679">
                  <c:v>3.25</c:v>
                </c:pt>
                <c:pt idx="680">
                  <c:v>3.25</c:v>
                </c:pt>
                <c:pt idx="681">
                  <c:v>3.25</c:v>
                </c:pt>
                <c:pt idx="682">
                  <c:v>3.25</c:v>
                </c:pt>
                <c:pt idx="683">
                  <c:v>3.25</c:v>
                </c:pt>
                <c:pt idx="684">
                  <c:v>3.25</c:v>
                </c:pt>
                <c:pt idx="685">
                  <c:v>3.25</c:v>
                </c:pt>
                <c:pt idx="686">
                  <c:v>3.25</c:v>
                </c:pt>
                <c:pt idx="687">
                  <c:v>3.25</c:v>
                </c:pt>
                <c:pt idx="688">
                  <c:v>3.25</c:v>
                </c:pt>
                <c:pt idx="689">
                  <c:v>3.25</c:v>
                </c:pt>
                <c:pt idx="690">
                  <c:v>3.25</c:v>
                </c:pt>
                <c:pt idx="691">
                  <c:v>3.25</c:v>
                </c:pt>
                <c:pt idx="692">
                  <c:v>3.25</c:v>
                </c:pt>
                <c:pt idx="693">
                  <c:v>3.25</c:v>
                </c:pt>
                <c:pt idx="694">
                  <c:v>3.25</c:v>
                </c:pt>
                <c:pt idx="695">
                  <c:v>3.25</c:v>
                </c:pt>
                <c:pt idx="696">
                  <c:v>3.25</c:v>
                </c:pt>
                <c:pt idx="697">
                  <c:v>3.25</c:v>
                </c:pt>
                <c:pt idx="698">
                  <c:v>3.25</c:v>
                </c:pt>
                <c:pt idx="699">
                  <c:v>3.25</c:v>
                </c:pt>
                <c:pt idx="700">
                  <c:v>3.25</c:v>
                </c:pt>
                <c:pt idx="701">
                  <c:v>3.25</c:v>
                </c:pt>
                <c:pt idx="702">
                  <c:v>3.25</c:v>
                </c:pt>
                <c:pt idx="703">
                  <c:v>3.25</c:v>
                </c:pt>
                <c:pt idx="704">
                  <c:v>3.25</c:v>
                </c:pt>
                <c:pt idx="705">
                  <c:v>3.25</c:v>
                </c:pt>
                <c:pt idx="706">
                  <c:v>3.25</c:v>
                </c:pt>
                <c:pt idx="707">
                  <c:v>3.25</c:v>
                </c:pt>
                <c:pt idx="708">
                  <c:v>3.25</c:v>
                </c:pt>
                <c:pt idx="709">
                  <c:v>3.25</c:v>
                </c:pt>
                <c:pt idx="710">
                  <c:v>3.25</c:v>
                </c:pt>
                <c:pt idx="711">
                  <c:v>3.25</c:v>
                </c:pt>
                <c:pt idx="712">
                  <c:v>3.25</c:v>
                </c:pt>
                <c:pt idx="713">
                  <c:v>3.25</c:v>
                </c:pt>
                <c:pt idx="714">
                  <c:v>3.25</c:v>
                </c:pt>
                <c:pt idx="715">
                  <c:v>3.25</c:v>
                </c:pt>
                <c:pt idx="716">
                  <c:v>3.25</c:v>
                </c:pt>
                <c:pt idx="717">
                  <c:v>3.25</c:v>
                </c:pt>
                <c:pt idx="718">
                  <c:v>3.25</c:v>
                </c:pt>
                <c:pt idx="719">
                  <c:v>3.25</c:v>
                </c:pt>
                <c:pt idx="720">
                  <c:v>3.25</c:v>
                </c:pt>
                <c:pt idx="721">
                  <c:v>3.25</c:v>
                </c:pt>
                <c:pt idx="722">
                  <c:v>3.25</c:v>
                </c:pt>
                <c:pt idx="723">
                  <c:v>3.25</c:v>
                </c:pt>
                <c:pt idx="724">
                  <c:v>3.25</c:v>
                </c:pt>
                <c:pt idx="725">
                  <c:v>3.25</c:v>
                </c:pt>
                <c:pt idx="726">
                  <c:v>3.25</c:v>
                </c:pt>
                <c:pt idx="727">
                  <c:v>3.25</c:v>
                </c:pt>
                <c:pt idx="728">
                  <c:v>3.25</c:v>
                </c:pt>
                <c:pt idx="729">
                  <c:v>3.25</c:v>
                </c:pt>
                <c:pt idx="730">
                  <c:v>3.25</c:v>
                </c:pt>
                <c:pt idx="731">
                  <c:v>3.25</c:v>
                </c:pt>
                <c:pt idx="732">
                  <c:v>3.25</c:v>
                </c:pt>
                <c:pt idx="733">
                  <c:v>3.25</c:v>
                </c:pt>
                <c:pt idx="734">
                  <c:v>3.25</c:v>
                </c:pt>
                <c:pt idx="735">
                  <c:v>3.25</c:v>
                </c:pt>
                <c:pt idx="736">
                  <c:v>3.25</c:v>
                </c:pt>
                <c:pt idx="737">
                  <c:v>3.25</c:v>
                </c:pt>
                <c:pt idx="738">
                  <c:v>3.25</c:v>
                </c:pt>
                <c:pt idx="739">
                  <c:v>3.25</c:v>
                </c:pt>
                <c:pt idx="740">
                  <c:v>3.25</c:v>
                </c:pt>
                <c:pt idx="741">
                  <c:v>3.25</c:v>
                </c:pt>
                <c:pt idx="742">
                  <c:v>3.25</c:v>
                </c:pt>
                <c:pt idx="743">
                  <c:v>3.25</c:v>
                </c:pt>
                <c:pt idx="744">
                  <c:v>3.25</c:v>
                </c:pt>
                <c:pt idx="745">
                  <c:v>3.25</c:v>
                </c:pt>
                <c:pt idx="746">
                  <c:v>3.25</c:v>
                </c:pt>
                <c:pt idx="747">
                  <c:v>3.25</c:v>
                </c:pt>
                <c:pt idx="748">
                  <c:v>3.25</c:v>
                </c:pt>
                <c:pt idx="749">
                  <c:v>3.25</c:v>
                </c:pt>
                <c:pt idx="750">
                  <c:v>3.25</c:v>
                </c:pt>
                <c:pt idx="751">
                  <c:v>3.25</c:v>
                </c:pt>
                <c:pt idx="752">
                  <c:v>3.25</c:v>
                </c:pt>
                <c:pt idx="753">
                  <c:v>3.25</c:v>
                </c:pt>
                <c:pt idx="754">
                  <c:v>3.25</c:v>
                </c:pt>
                <c:pt idx="755">
                  <c:v>3.25</c:v>
                </c:pt>
                <c:pt idx="756">
                  <c:v>3.25</c:v>
                </c:pt>
                <c:pt idx="757">
                  <c:v>3.25</c:v>
                </c:pt>
                <c:pt idx="758">
                  <c:v>3.25</c:v>
                </c:pt>
                <c:pt idx="759">
                  <c:v>3.25</c:v>
                </c:pt>
                <c:pt idx="760">
                  <c:v>3.25</c:v>
                </c:pt>
                <c:pt idx="761">
                  <c:v>3.25</c:v>
                </c:pt>
                <c:pt idx="762">
                  <c:v>3.25</c:v>
                </c:pt>
                <c:pt idx="763">
                  <c:v>3.25</c:v>
                </c:pt>
                <c:pt idx="764">
                  <c:v>3.25</c:v>
                </c:pt>
                <c:pt idx="765">
                  <c:v>3.25</c:v>
                </c:pt>
                <c:pt idx="766">
                  <c:v>3.25</c:v>
                </c:pt>
                <c:pt idx="767">
                  <c:v>3.25</c:v>
                </c:pt>
                <c:pt idx="768">
                  <c:v>3.25</c:v>
                </c:pt>
                <c:pt idx="769">
                  <c:v>3.25</c:v>
                </c:pt>
                <c:pt idx="770">
                  <c:v>3.25</c:v>
                </c:pt>
                <c:pt idx="771">
                  <c:v>3.25</c:v>
                </c:pt>
                <c:pt idx="772">
                  <c:v>3.25</c:v>
                </c:pt>
                <c:pt idx="773">
                  <c:v>3.25</c:v>
                </c:pt>
                <c:pt idx="774">
                  <c:v>3.25</c:v>
                </c:pt>
                <c:pt idx="775">
                  <c:v>3.25</c:v>
                </c:pt>
                <c:pt idx="776">
                  <c:v>3.25</c:v>
                </c:pt>
                <c:pt idx="777">
                  <c:v>3.25</c:v>
                </c:pt>
                <c:pt idx="778">
                  <c:v>3.25</c:v>
                </c:pt>
                <c:pt idx="779">
                  <c:v>3.25</c:v>
                </c:pt>
                <c:pt idx="780">
                  <c:v>3.25</c:v>
                </c:pt>
                <c:pt idx="781">
                  <c:v>3.25</c:v>
                </c:pt>
                <c:pt idx="782">
                  <c:v>3.25</c:v>
                </c:pt>
                <c:pt idx="783">
                  <c:v>3.25</c:v>
                </c:pt>
                <c:pt idx="784">
                  <c:v>3.25</c:v>
                </c:pt>
                <c:pt idx="785">
                  <c:v>3.25</c:v>
                </c:pt>
                <c:pt idx="786">
                  <c:v>3.25</c:v>
                </c:pt>
                <c:pt idx="787">
                  <c:v>3.25</c:v>
                </c:pt>
                <c:pt idx="788">
                  <c:v>3.25</c:v>
                </c:pt>
                <c:pt idx="789">
                  <c:v>3.25</c:v>
                </c:pt>
                <c:pt idx="790">
                  <c:v>3.25</c:v>
                </c:pt>
                <c:pt idx="791">
                  <c:v>3.25</c:v>
                </c:pt>
                <c:pt idx="792">
                  <c:v>3.25</c:v>
                </c:pt>
                <c:pt idx="793">
                  <c:v>3.25</c:v>
                </c:pt>
                <c:pt idx="794">
                  <c:v>3.25</c:v>
                </c:pt>
                <c:pt idx="795">
                  <c:v>3.25</c:v>
                </c:pt>
                <c:pt idx="796">
                  <c:v>3.25</c:v>
                </c:pt>
                <c:pt idx="797">
                  <c:v>3.25</c:v>
                </c:pt>
                <c:pt idx="798">
                  <c:v>3.25</c:v>
                </c:pt>
                <c:pt idx="799">
                  <c:v>3.25</c:v>
                </c:pt>
                <c:pt idx="800">
                  <c:v>3.25</c:v>
                </c:pt>
                <c:pt idx="801">
                  <c:v>3.25</c:v>
                </c:pt>
                <c:pt idx="802">
                  <c:v>3.25</c:v>
                </c:pt>
                <c:pt idx="803">
                  <c:v>3.25</c:v>
                </c:pt>
                <c:pt idx="804">
                  <c:v>3.25</c:v>
                </c:pt>
                <c:pt idx="805">
                  <c:v>3.25</c:v>
                </c:pt>
                <c:pt idx="806">
                  <c:v>3.25</c:v>
                </c:pt>
                <c:pt idx="807">
                  <c:v>3.25</c:v>
                </c:pt>
                <c:pt idx="808">
                  <c:v>3.25</c:v>
                </c:pt>
                <c:pt idx="809">
                  <c:v>3.25</c:v>
                </c:pt>
                <c:pt idx="810">
                  <c:v>3.25</c:v>
                </c:pt>
                <c:pt idx="811">
                  <c:v>3.25</c:v>
                </c:pt>
                <c:pt idx="812">
                  <c:v>3.25</c:v>
                </c:pt>
                <c:pt idx="813">
                  <c:v>3.25</c:v>
                </c:pt>
                <c:pt idx="814">
                  <c:v>3.25</c:v>
                </c:pt>
                <c:pt idx="815">
                  <c:v>3.25</c:v>
                </c:pt>
                <c:pt idx="816">
                  <c:v>3.25</c:v>
                </c:pt>
                <c:pt idx="817">
                  <c:v>3.25</c:v>
                </c:pt>
                <c:pt idx="818">
                  <c:v>3.25</c:v>
                </c:pt>
                <c:pt idx="819">
                  <c:v>3.25</c:v>
                </c:pt>
                <c:pt idx="820">
                  <c:v>3.25</c:v>
                </c:pt>
                <c:pt idx="821">
                  <c:v>3.25</c:v>
                </c:pt>
                <c:pt idx="822">
                  <c:v>3.25</c:v>
                </c:pt>
                <c:pt idx="823">
                  <c:v>3.25</c:v>
                </c:pt>
                <c:pt idx="824">
                  <c:v>3.25</c:v>
                </c:pt>
                <c:pt idx="825">
                  <c:v>3.25</c:v>
                </c:pt>
                <c:pt idx="826">
                  <c:v>3.25</c:v>
                </c:pt>
                <c:pt idx="827">
                  <c:v>3.25</c:v>
                </c:pt>
                <c:pt idx="828">
                  <c:v>3.25</c:v>
                </c:pt>
                <c:pt idx="829">
                  <c:v>3.25</c:v>
                </c:pt>
                <c:pt idx="830">
                  <c:v>3.25</c:v>
                </c:pt>
                <c:pt idx="831">
                  <c:v>3.25</c:v>
                </c:pt>
                <c:pt idx="832">
                  <c:v>3.25</c:v>
                </c:pt>
                <c:pt idx="833">
                  <c:v>3.25</c:v>
                </c:pt>
                <c:pt idx="834">
                  <c:v>3.25</c:v>
                </c:pt>
                <c:pt idx="835">
                  <c:v>3.25</c:v>
                </c:pt>
                <c:pt idx="836">
                  <c:v>3.25</c:v>
                </c:pt>
                <c:pt idx="837">
                  <c:v>3.25</c:v>
                </c:pt>
                <c:pt idx="838">
                  <c:v>3.25</c:v>
                </c:pt>
                <c:pt idx="839">
                  <c:v>3.25</c:v>
                </c:pt>
                <c:pt idx="840">
                  <c:v>3.25</c:v>
                </c:pt>
                <c:pt idx="841">
                  <c:v>3.25</c:v>
                </c:pt>
                <c:pt idx="842">
                  <c:v>3.25</c:v>
                </c:pt>
                <c:pt idx="843">
                  <c:v>3.25</c:v>
                </c:pt>
                <c:pt idx="844">
                  <c:v>3.25</c:v>
                </c:pt>
                <c:pt idx="845">
                  <c:v>3.25</c:v>
                </c:pt>
                <c:pt idx="846">
                  <c:v>3.25</c:v>
                </c:pt>
                <c:pt idx="847">
                  <c:v>3.25</c:v>
                </c:pt>
                <c:pt idx="848">
                  <c:v>3.25</c:v>
                </c:pt>
                <c:pt idx="849">
                  <c:v>3.25</c:v>
                </c:pt>
                <c:pt idx="850">
                  <c:v>3.25</c:v>
                </c:pt>
                <c:pt idx="851">
                  <c:v>3.25</c:v>
                </c:pt>
                <c:pt idx="852">
                  <c:v>3.25</c:v>
                </c:pt>
                <c:pt idx="853">
                  <c:v>3.25</c:v>
                </c:pt>
                <c:pt idx="854">
                  <c:v>3.25</c:v>
                </c:pt>
                <c:pt idx="855">
                  <c:v>3.25</c:v>
                </c:pt>
                <c:pt idx="856">
                  <c:v>3.25</c:v>
                </c:pt>
                <c:pt idx="857">
                  <c:v>3.25</c:v>
                </c:pt>
                <c:pt idx="858">
                  <c:v>3.25</c:v>
                </c:pt>
                <c:pt idx="859">
                  <c:v>3.25</c:v>
                </c:pt>
                <c:pt idx="860">
                  <c:v>3.25</c:v>
                </c:pt>
                <c:pt idx="861">
                  <c:v>3.25</c:v>
                </c:pt>
                <c:pt idx="862">
                  <c:v>3.25</c:v>
                </c:pt>
                <c:pt idx="863">
                  <c:v>3.25</c:v>
                </c:pt>
                <c:pt idx="864">
                  <c:v>3.25</c:v>
                </c:pt>
                <c:pt idx="865">
                  <c:v>3.25</c:v>
                </c:pt>
                <c:pt idx="866">
                  <c:v>3.25</c:v>
                </c:pt>
                <c:pt idx="867">
                  <c:v>3.25</c:v>
                </c:pt>
                <c:pt idx="868">
                  <c:v>3.25</c:v>
                </c:pt>
                <c:pt idx="869">
                  <c:v>3.25</c:v>
                </c:pt>
                <c:pt idx="870">
                  <c:v>3.25</c:v>
                </c:pt>
                <c:pt idx="871">
                  <c:v>3.25</c:v>
                </c:pt>
                <c:pt idx="872">
                  <c:v>3.25</c:v>
                </c:pt>
                <c:pt idx="873">
                  <c:v>3.25</c:v>
                </c:pt>
                <c:pt idx="874">
                  <c:v>3.25</c:v>
                </c:pt>
                <c:pt idx="875">
                  <c:v>3.25</c:v>
                </c:pt>
                <c:pt idx="876">
                  <c:v>3.25</c:v>
                </c:pt>
                <c:pt idx="877">
                  <c:v>3.25</c:v>
                </c:pt>
                <c:pt idx="878">
                  <c:v>3.25</c:v>
                </c:pt>
                <c:pt idx="879">
                  <c:v>3.25</c:v>
                </c:pt>
                <c:pt idx="880">
                  <c:v>3.25</c:v>
                </c:pt>
                <c:pt idx="881">
                  <c:v>3.25</c:v>
                </c:pt>
                <c:pt idx="882">
                  <c:v>3.25</c:v>
                </c:pt>
                <c:pt idx="883">
                  <c:v>3.25</c:v>
                </c:pt>
                <c:pt idx="884">
                  <c:v>3.25</c:v>
                </c:pt>
                <c:pt idx="885">
                  <c:v>3.25</c:v>
                </c:pt>
                <c:pt idx="886">
                  <c:v>3.25</c:v>
                </c:pt>
                <c:pt idx="887">
                  <c:v>3.25</c:v>
                </c:pt>
                <c:pt idx="888">
                  <c:v>3.25</c:v>
                </c:pt>
                <c:pt idx="889">
                  <c:v>3.25</c:v>
                </c:pt>
                <c:pt idx="890">
                  <c:v>3.25</c:v>
                </c:pt>
                <c:pt idx="891">
                  <c:v>3.25</c:v>
                </c:pt>
                <c:pt idx="892">
                  <c:v>3.25</c:v>
                </c:pt>
                <c:pt idx="893">
                  <c:v>3.25</c:v>
                </c:pt>
                <c:pt idx="894">
                  <c:v>3.25</c:v>
                </c:pt>
                <c:pt idx="895">
                  <c:v>3.25</c:v>
                </c:pt>
                <c:pt idx="896">
                  <c:v>3.25</c:v>
                </c:pt>
                <c:pt idx="897">
                  <c:v>3.25</c:v>
                </c:pt>
                <c:pt idx="898">
                  <c:v>3.25</c:v>
                </c:pt>
                <c:pt idx="899">
                  <c:v>3.25</c:v>
                </c:pt>
                <c:pt idx="900">
                  <c:v>3.25</c:v>
                </c:pt>
                <c:pt idx="901">
                  <c:v>3.25</c:v>
                </c:pt>
                <c:pt idx="902">
                  <c:v>3.25</c:v>
                </c:pt>
                <c:pt idx="903">
                  <c:v>3.25</c:v>
                </c:pt>
                <c:pt idx="904">
                  <c:v>3.25</c:v>
                </c:pt>
                <c:pt idx="905">
                  <c:v>3.25</c:v>
                </c:pt>
                <c:pt idx="906">
                  <c:v>3.25</c:v>
                </c:pt>
                <c:pt idx="907">
                  <c:v>3.25</c:v>
                </c:pt>
                <c:pt idx="908">
                  <c:v>3.25</c:v>
                </c:pt>
                <c:pt idx="909">
                  <c:v>3.25</c:v>
                </c:pt>
                <c:pt idx="910">
                  <c:v>3.25</c:v>
                </c:pt>
                <c:pt idx="911">
                  <c:v>3.25</c:v>
                </c:pt>
                <c:pt idx="912">
                  <c:v>3.25</c:v>
                </c:pt>
                <c:pt idx="913">
                  <c:v>3.25</c:v>
                </c:pt>
                <c:pt idx="914">
                  <c:v>3.25</c:v>
                </c:pt>
                <c:pt idx="915">
                  <c:v>3.25</c:v>
                </c:pt>
                <c:pt idx="916">
                  <c:v>3.25</c:v>
                </c:pt>
                <c:pt idx="917">
                  <c:v>3.25</c:v>
                </c:pt>
                <c:pt idx="918">
                  <c:v>3.25</c:v>
                </c:pt>
                <c:pt idx="919">
                  <c:v>3.25</c:v>
                </c:pt>
                <c:pt idx="920">
                  <c:v>3.25</c:v>
                </c:pt>
                <c:pt idx="921">
                  <c:v>3.25</c:v>
                </c:pt>
                <c:pt idx="922">
                  <c:v>3.25</c:v>
                </c:pt>
                <c:pt idx="923">
                  <c:v>3.25</c:v>
                </c:pt>
                <c:pt idx="924">
                  <c:v>3.25</c:v>
                </c:pt>
                <c:pt idx="925">
                  <c:v>3.25</c:v>
                </c:pt>
                <c:pt idx="926">
                  <c:v>3.25</c:v>
                </c:pt>
                <c:pt idx="927">
                  <c:v>3.25</c:v>
                </c:pt>
                <c:pt idx="928">
                  <c:v>3.25</c:v>
                </c:pt>
                <c:pt idx="929">
                  <c:v>3.25</c:v>
                </c:pt>
                <c:pt idx="930">
                  <c:v>3.25</c:v>
                </c:pt>
                <c:pt idx="931">
                  <c:v>3.25</c:v>
                </c:pt>
                <c:pt idx="932">
                  <c:v>3.25</c:v>
                </c:pt>
                <c:pt idx="933">
                  <c:v>3.25</c:v>
                </c:pt>
                <c:pt idx="934">
                  <c:v>3.25</c:v>
                </c:pt>
                <c:pt idx="935">
                  <c:v>3.25</c:v>
                </c:pt>
                <c:pt idx="936">
                  <c:v>3.25</c:v>
                </c:pt>
                <c:pt idx="937">
                  <c:v>3.25</c:v>
                </c:pt>
                <c:pt idx="938">
                  <c:v>3.25</c:v>
                </c:pt>
                <c:pt idx="939">
                  <c:v>3.25</c:v>
                </c:pt>
                <c:pt idx="940">
                  <c:v>3.25</c:v>
                </c:pt>
                <c:pt idx="941">
                  <c:v>3.25</c:v>
                </c:pt>
                <c:pt idx="942">
                  <c:v>3.25</c:v>
                </c:pt>
                <c:pt idx="943">
                  <c:v>3.25</c:v>
                </c:pt>
                <c:pt idx="944">
                  <c:v>3.25</c:v>
                </c:pt>
                <c:pt idx="945">
                  <c:v>3.25</c:v>
                </c:pt>
                <c:pt idx="946">
                  <c:v>3.25</c:v>
                </c:pt>
                <c:pt idx="947">
                  <c:v>3.25</c:v>
                </c:pt>
                <c:pt idx="948">
                  <c:v>3.25</c:v>
                </c:pt>
                <c:pt idx="949">
                  <c:v>3.25</c:v>
                </c:pt>
                <c:pt idx="950">
                  <c:v>3.25</c:v>
                </c:pt>
                <c:pt idx="951">
                  <c:v>3.25</c:v>
                </c:pt>
                <c:pt idx="952">
                  <c:v>3.25</c:v>
                </c:pt>
                <c:pt idx="953">
                  <c:v>3.25</c:v>
                </c:pt>
                <c:pt idx="954">
                  <c:v>3.25</c:v>
                </c:pt>
                <c:pt idx="955">
                  <c:v>3.25</c:v>
                </c:pt>
                <c:pt idx="956">
                  <c:v>3.25</c:v>
                </c:pt>
                <c:pt idx="957">
                  <c:v>3.25</c:v>
                </c:pt>
                <c:pt idx="958">
                  <c:v>3.25</c:v>
                </c:pt>
                <c:pt idx="959">
                  <c:v>3.25</c:v>
                </c:pt>
                <c:pt idx="960">
                  <c:v>3.25</c:v>
                </c:pt>
                <c:pt idx="961">
                  <c:v>3.25</c:v>
                </c:pt>
                <c:pt idx="962">
                  <c:v>3.25</c:v>
                </c:pt>
                <c:pt idx="963">
                  <c:v>3.25</c:v>
                </c:pt>
                <c:pt idx="964">
                  <c:v>3.25</c:v>
                </c:pt>
                <c:pt idx="965">
                  <c:v>3.25</c:v>
                </c:pt>
                <c:pt idx="966">
                  <c:v>3.25</c:v>
                </c:pt>
                <c:pt idx="967">
                  <c:v>3.25</c:v>
                </c:pt>
                <c:pt idx="968">
                  <c:v>3.25</c:v>
                </c:pt>
                <c:pt idx="969">
                  <c:v>3.25</c:v>
                </c:pt>
                <c:pt idx="970">
                  <c:v>3.25</c:v>
                </c:pt>
                <c:pt idx="971">
                  <c:v>3.25</c:v>
                </c:pt>
                <c:pt idx="972">
                  <c:v>3.25</c:v>
                </c:pt>
                <c:pt idx="973">
                  <c:v>3.25</c:v>
                </c:pt>
                <c:pt idx="974">
                  <c:v>3.25</c:v>
                </c:pt>
                <c:pt idx="975">
                  <c:v>3.25</c:v>
                </c:pt>
                <c:pt idx="976">
                  <c:v>3.25</c:v>
                </c:pt>
                <c:pt idx="977">
                  <c:v>3.25</c:v>
                </c:pt>
                <c:pt idx="978">
                  <c:v>3.25</c:v>
                </c:pt>
                <c:pt idx="979">
                  <c:v>3.25</c:v>
                </c:pt>
                <c:pt idx="980">
                  <c:v>3.25</c:v>
                </c:pt>
                <c:pt idx="981">
                  <c:v>3.25</c:v>
                </c:pt>
                <c:pt idx="982">
                  <c:v>3.25</c:v>
                </c:pt>
                <c:pt idx="983">
                  <c:v>3.25</c:v>
                </c:pt>
                <c:pt idx="984">
                  <c:v>3.25</c:v>
                </c:pt>
                <c:pt idx="985">
                  <c:v>3.25</c:v>
                </c:pt>
                <c:pt idx="986">
                  <c:v>3.25</c:v>
                </c:pt>
                <c:pt idx="987">
                  <c:v>3.25</c:v>
                </c:pt>
                <c:pt idx="988">
                  <c:v>3.25</c:v>
                </c:pt>
                <c:pt idx="989">
                  <c:v>3.25</c:v>
                </c:pt>
                <c:pt idx="990">
                  <c:v>3.25</c:v>
                </c:pt>
                <c:pt idx="991">
                  <c:v>3.25</c:v>
                </c:pt>
                <c:pt idx="992">
                  <c:v>3.25</c:v>
                </c:pt>
                <c:pt idx="993">
                  <c:v>3.25</c:v>
                </c:pt>
                <c:pt idx="994">
                  <c:v>3.25</c:v>
                </c:pt>
                <c:pt idx="995">
                  <c:v>3.25</c:v>
                </c:pt>
                <c:pt idx="996">
                  <c:v>3.25</c:v>
                </c:pt>
                <c:pt idx="997">
                  <c:v>3.25</c:v>
                </c:pt>
                <c:pt idx="998">
                  <c:v>3.25</c:v>
                </c:pt>
                <c:pt idx="999">
                  <c:v>3.25</c:v>
                </c:pt>
                <c:pt idx="1000">
                  <c:v>3.25</c:v>
                </c:pt>
                <c:pt idx="1001">
                  <c:v>3.25</c:v>
                </c:pt>
                <c:pt idx="1002">
                  <c:v>3.25</c:v>
                </c:pt>
                <c:pt idx="1003">
                  <c:v>3.25</c:v>
                </c:pt>
                <c:pt idx="1004">
                  <c:v>3.25</c:v>
                </c:pt>
                <c:pt idx="1005">
                  <c:v>3.25</c:v>
                </c:pt>
                <c:pt idx="1006">
                  <c:v>3.25</c:v>
                </c:pt>
                <c:pt idx="1007">
                  <c:v>3.25</c:v>
                </c:pt>
                <c:pt idx="1008">
                  <c:v>3.25</c:v>
                </c:pt>
                <c:pt idx="1009">
                  <c:v>3.25</c:v>
                </c:pt>
                <c:pt idx="1010">
                  <c:v>3.25</c:v>
                </c:pt>
                <c:pt idx="1011">
                  <c:v>3.25</c:v>
                </c:pt>
                <c:pt idx="1012">
                  <c:v>3.25</c:v>
                </c:pt>
                <c:pt idx="1013">
                  <c:v>3.25</c:v>
                </c:pt>
                <c:pt idx="1014">
                  <c:v>3.25</c:v>
                </c:pt>
                <c:pt idx="1015">
                  <c:v>3.25</c:v>
                </c:pt>
                <c:pt idx="1016">
                  <c:v>3.25</c:v>
                </c:pt>
                <c:pt idx="1017">
                  <c:v>3.25</c:v>
                </c:pt>
                <c:pt idx="1018">
                  <c:v>3.25</c:v>
                </c:pt>
                <c:pt idx="1019">
                  <c:v>3.25</c:v>
                </c:pt>
                <c:pt idx="1020">
                  <c:v>3.25</c:v>
                </c:pt>
                <c:pt idx="1021">
                  <c:v>3.25</c:v>
                </c:pt>
                <c:pt idx="1022">
                  <c:v>3.25</c:v>
                </c:pt>
                <c:pt idx="1023">
                  <c:v>3.25</c:v>
                </c:pt>
                <c:pt idx="1024">
                  <c:v>3.25</c:v>
                </c:pt>
                <c:pt idx="1025">
                  <c:v>3.25</c:v>
                </c:pt>
                <c:pt idx="1026">
                  <c:v>3.25</c:v>
                </c:pt>
                <c:pt idx="1027">
                  <c:v>3.25</c:v>
                </c:pt>
                <c:pt idx="1028">
                  <c:v>3.25</c:v>
                </c:pt>
                <c:pt idx="1029">
                  <c:v>3.25</c:v>
                </c:pt>
                <c:pt idx="1030">
                  <c:v>3.25</c:v>
                </c:pt>
                <c:pt idx="1031">
                  <c:v>3.25</c:v>
                </c:pt>
                <c:pt idx="1032">
                  <c:v>3.25</c:v>
                </c:pt>
                <c:pt idx="1033">
                  <c:v>3.25</c:v>
                </c:pt>
                <c:pt idx="1034">
                  <c:v>3.25</c:v>
                </c:pt>
                <c:pt idx="1035">
                  <c:v>3.25</c:v>
                </c:pt>
                <c:pt idx="1036">
                  <c:v>3.25</c:v>
                </c:pt>
                <c:pt idx="1037">
                  <c:v>3.25</c:v>
                </c:pt>
                <c:pt idx="1038">
                  <c:v>3.25</c:v>
                </c:pt>
                <c:pt idx="1039">
                  <c:v>3.25</c:v>
                </c:pt>
                <c:pt idx="1040">
                  <c:v>3.25</c:v>
                </c:pt>
                <c:pt idx="1041">
                  <c:v>3.25</c:v>
                </c:pt>
                <c:pt idx="1042">
                  <c:v>3.25</c:v>
                </c:pt>
                <c:pt idx="1043">
                  <c:v>3.25</c:v>
                </c:pt>
                <c:pt idx="1044">
                  <c:v>3.25</c:v>
                </c:pt>
                <c:pt idx="1045">
                  <c:v>3.25</c:v>
                </c:pt>
                <c:pt idx="1046">
                  <c:v>3.25</c:v>
                </c:pt>
                <c:pt idx="1047">
                  <c:v>3.25</c:v>
                </c:pt>
                <c:pt idx="1048">
                  <c:v>3.25</c:v>
                </c:pt>
                <c:pt idx="1049">
                  <c:v>3.25</c:v>
                </c:pt>
                <c:pt idx="1050">
                  <c:v>3.25</c:v>
                </c:pt>
                <c:pt idx="1051">
                  <c:v>3.25</c:v>
                </c:pt>
                <c:pt idx="1052">
                  <c:v>3.25</c:v>
                </c:pt>
                <c:pt idx="1053">
                  <c:v>3.25</c:v>
                </c:pt>
                <c:pt idx="1054">
                  <c:v>3.25</c:v>
                </c:pt>
                <c:pt idx="1055">
                  <c:v>3.25</c:v>
                </c:pt>
                <c:pt idx="1056">
                  <c:v>3.25</c:v>
                </c:pt>
                <c:pt idx="1057">
                  <c:v>3.25</c:v>
                </c:pt>
                <c:pt idx="1058">
                  <c:v>3.25</c:v>
                </c:pt>
                <c:pt idx="1059">
                  <c:v>3.25</c:v>
                </c:pt>
                <c:pt idx="1060">
                  <c:v>3.25</c:v>
                </c:pt>
                <c:pt idx="1061">
                  <c:v>3.25</c:v>
                </c:pt>
                <c:pt idx="1062">
                  <c:v>3.25</c:v>
                </c:pt>
                <c:pt idx="1063">
                  <c:v>3.25</c:v>
                </c:pt>
                <c:pt idx="1064">
                  <c:v>3.25</c:v>
                </c:pt>
                <c:pt idx="1065">
                  <c:v>3.25</c:v>
                </c:pt>
                <c:pt idx="1066">
                  <c:v>3.25</c:v>
                </c:pt>
                <c:pt idx="1067">
                  <c:v>3.25</c:v>
                </c:pt>
                <c:pt idx="1068">
                  <c:v>3.25</c:v>
                </c:pt>
                <c:pt idx="1069">
                  <c:v>2.75</c:v>
                </c:pt>
                <c:pt idx="1070">
                  <c:v>2.75</c:v>
                </c:pt>
                <c:pt idx="1071">
                  <c:v>2.75</c:v>
                </c:pt>
                <c:pt idx="1072">
                  <c:v>2.75</c:v>
                </c:pt>
                <c:pt idx="1073">
                  <c:v>2.75</c:v>
                </c:pt>
                <c:pt idx="1074">
                  <c:v>2.75</c:v>
                </c:pt>
                <c:pt idx="1075">
                  <c:v>2.75</c:v>
                </c:pt>
                <c:pt idx="1076">
                  <c:v>2.75</c:v>
                </c:pt>
                <c:pt idx="1077">
                  <c:v>2.75</c:v>
                </c:pt>
                <c:pt idx="1078">
                  <c:v>2.75</c:v>
                </c:pt>
                <c:pt idx="1079">
                  <c:v>2.75</c:v>
                </c:pt>
                <c:pt idx="1080">
                  <c:v>2.75</c:v>
                </c:pt>
                <c:pt idx="1081">
                  <c:v>2.75</c:v>
                </c:pt>
                <c:pt idx="1082">
                  <c:v>2.75</c:v>
                </c:pt>
                <c:pt idx="1083">
                  <c:v>2.75</c:v>
                </c:pt>
                <c:pt idx="1084">
                  <c:v>2.75</c:v>
                </c:pt>
                <c:pt idx="1085">
                  <c:v>2.75</c:v>
                </c:pt>
                <c:pt idx="1086">
                  <c:v>2.75</c:v>
                </c:pt>
                <c:pt idx="1087">
                  <c:v>2.75</c:v>
                </c:pt>
                <c:pt idx="1088">
                  <c:v>2.75</c:v>
                </c:pt>
                <c:pt idx="1089">
                  <c:v>2.75</c:v>
                </c:pt>
                <c:pt idx="1090">
                  <c:v>2.75</c:v>
                </c:pt>
                <c:pt idx="1091">
                  <c:v>2.75</c:v>
                </c:pt>
                <c:pt idx="1092">
                  <c:v>2.75</c:v>
                </c:pt>
                <c:pt idx="1093">
                  <c:v>2.75</c:v>
                </c:pt>
                <c:pt idx="1094">
                  <c:v>2.75</c:v>
                </c:pt>
                <c:pt idx="1095">
                  <c:v>2.75</c:v>
                </c:pt>
                <c:pt idx="1096">
                  <c:v>2.75</c:v>
                </c:pt>
                <c:pt idx="1097">
                  <c:v>2.75</c:v>
                </c:pt>
                <c:pt idx="1098">
                  <c:v>2.75</c:v>
                </c:pt>
                <c:pt idx="1099">
                  <c:v>2.75</c:v>
                </c:pt>
                <c:pt idx="1100">
                  <c:v>2.75</c:v>
                </c:pt>
                <c:pt idx="1101">
                  <c:v>2.75</c:v>
                </c:pt>
                <c:pt idx="1102">
                  <c:v>2.75</c:v>
                </c:pt>
                <c:pt idx="1103">
                  <c:v>2.75</c:v>
                </c:pt>
                <c:pt idx="1104">
                  <c:v>2.75</c:v>
                </c:pt>
                <c:pt idx="1105">
                  <c:v>2.75</c:v>
                </c:pt>
                <c:pt idx="1106">
                  <c:v>2.75</c:v>
                </c:pt>
                <c:pt idx="1107">
                  <c:v>2.75</c:v>
                </c:pt>
                <c:pt idx="1108">
                  <c:v>2.75</c:v>
                </c:pt>
                <c:pt idx="1109">
                  <c:v>2.75</c:v>
                </c:pt>
                <c:pt idx="1110">
                  <c:v>2.75</c:v>
                </c:pt>
                <c:pt idx="1111">
                  <c:v>2.75</c:v>
                </c:pt>
                <c:pt idx="1112">
                  <c:v>2.75</c:v>
                </c:pt>
                <c:pt idx="1113">
                  <c:v>2.75</c:v>
                </c:pt>
                <c:pt idx="1114">
                  <c:v>2.75</c:v>
                </c:pt>
                <c:pt idx="1115">
                  <c:v>2.75</c:v>
                </c:pt>
                <c:pt idx="1116">
                  <c:v>2.75</c:v>
                </c:pt>
                <c:pt idx="1117">
                  <c:v>2.75</c:v>
                </c:pt>
                <c:pt idx="1118">
                  <c:v>2.75</c:v>
                </c:pt>
                <c:pt idx="1119">
                  <c:v>2.75</c:v>
                </c:pt>
                <c:pt idx="1120">
                  <c:v>2.75</c:v>
                </c:pt>
                <c:pt idx="1121">
                  <c:v>2.75</c:v>
                </c:pt>
                <c:pt idx="1122">
                  <c:v>2.75</c:v>
                </c:pt>
                <c:pt idx="1123">
                  <c:v>2.75</c:v>
                </c:pt>
                <c:pt idx="1124">
                  <c:v>2.75</c:v>
                </c:pt>
                <c:pt idx="1125">
                  <c:v>2.75</c:v>
                </c:pt>
                <c:pt idx="1126">
                  <c:v>2.75</c:v>
                </c:pt>
                <c:pt idx="1127">
                  <c:v>2.75</c:v>
                </c:pt>
                <c:pt idx="1128">
                  <c:v>2.75</c:v>
                </c:pt>
                <c:pt idx="1129">
                  <c:v>2.75</c:v>
                </c:pt>
                <c:pt idx="1130">
                  <c:v>2.75</c:v>
                </c:pt>
                <c:pt idx="1131">
                  <c:v>2.75</c:v>
                </c:pt>
                <c:pt idx="1132">
                  <c:v>2.75</c:v>
                </c:pt>
                <c:pt idx="1133">
                  <c:v>2.75</c:v>
                </c:pt>
                <c:pt idx="1134">
                  <c:v>2.75</c:v>
                </c:pt>
                <c:pt idx="1135">
                  <c:v>2.75</c:v>
                </c:pt>
                <c:pt idx="1136">
                  <c:v>2.75</c:v>
                </c:pt>
                <c:pt idx="1137">
                  <c:v>2.75</c:v>
                </c:pt>
                <c:pt idx="1138">
                  <c:v>2.75</c:v>
                </c:pt>
                <c:pt idx="1139">
                  <c:v>2.75</c:v>
                </c:pt>
                <c:pt idx="1140">
                  <c:v>2.75</c:v>
                </c:pt>
                <c:pt idx="1141">
                  <c:v>2.75</c:v>
                </c:pt>
                <c:pt idx="1142">
                  <c:v>2.75</c:v>
                </c:pt>
                <c:pt idx="1143">
                  <c:v>2.75</c:v>
                </c:pt>
                <c:pt idx="1144">
                  <c:v>2.75</c:v>
                </c:pt>
                <c:pt idx="1145">
                  <c:v>2.75</c:v>
                </c:pt>
                <c:pt idx="1146">
                  <c:v>2.75</c:v>
                </c:pt>
                <c:pt idx="1147">
                  <c:v>2.75</c:v>
                </c:pt>
                <c:pt idx="1148">
                  <c:v>2.75</c:v>
                </c:pt>
                <c:pt idx="1149">
                  <c:v>2.75</c:v>
                </c:pt>
                <c:pt idx="1150">
                  <c:v>2.75</c:v>
                </c:pt>
                <c:pt idx="1151">
                  <c:v>2.75</c:v>
                </c:pt>
                <c:pt idx="1152">
                  <c:v>2.75</c:v>
                </c:pt>
                <c:pt idx="1153">
                  <c:v>2.75</c:v>
                </c:pt>
                <c:pt idx="1154">
                  <c:v>2.75</c:v>
                </c:pt>
                <c:pt idx="1155">
                  <c:v>2.75</c:v>
                </c:pt>
                <c:pt idx="1156">
                  <c:v>2.75</c:v>
                </c:pt>
                <c:pt idx="1157">
                  <c:v>2.75</c:v>
                </c:pt>
                <c:pt idx="1158">
                  <c:v>2.75</c:v>
                </c:pt>
                <c:pt idx="1159">
                  <c:v>2.75</c:v>
                </c:pt>
                <c:pt idx="1160">
                  <c:v>2.5</c:v>
                </c:pt>
                <c:pt idx="1161">
                  <c:v>2.5</c:v>
                </c:pt>
                <c:pt idx="1162">
                  <c:v>2.5</c:v>
                </c:pt>
                <c:pt idx="1163">
                  <c:v>2.5</c:v>
                </c:pt>
                <c:pt idx="1164">
                  <c:v>2.5</c:v>
                </c:pt>
                <c:pt idx="1165">
                  <c:v>2.5</c:v>
                </c:pt>
                <c:pt idx="1166">
                  <c:v>2.5</c:v>
                </c:pt>
                <c:pt idx="1167">
                  <c:v>2.5</c:v>
                </c:pt>
                <c:pt idx="1168">
                  <c:v>2.5</c:v>
                </c:pt>
                <c:pt idx="1169">
                  <c:v>2.5</c:v>
                </c:pt>
                <c:pt idx="1170">
                  <c:v>2.5</c:v>
                </c:pt>
                <c:pt idx="1171">
                  <c:v>2.5</c:v>
                </c:pt>
                <c:pt idx="1172">
                  <c:v>2.5</c:v>
                </c:pt>
                <c:pt idx="1173">
                  <c:v>2.5</c:v>
                </c:pt>
                <c:pt idx="1174">
                  <c:v>2.5</c:v>
                </c:pt>
                <c:pt idx="1175">
                  <c:v>2.5</c:v>
                </c:pt>
                <c:pt idx="1176">
                  <c:v>2.5</c:v>
                </c:pt>
                <c:pt idx="1177">
                  <c:v>2.5</c:v>
                </c:pt>
                <c:pt idx="1178">
                  <c:v>2.5</c:v>
                </c:pt>
                <c:pt idx="1179">
                  <c:v>2.5</c:v>
                </c:pt>
                <c:pt idx="1180">
                  <c:v>2.5</c:v>
                </c:pt>
                <c:pt idx="1181">
                  <c:v>2.5</c:v>
                </c:pt>
                <c:pt idx="1182">
                  <c:v>2.5</c:v>
                </c:pt>
                <c:pt idx="1183">
                  <c:v>2.5</c:v>
                </c:pt>
                <c:pt idx="1184">
                  <c:v>2.5</c:v>
                </c:pt>
                <c:pt idx="1185">
                  <c:v>2.5</c:v>
                </c:pt>
                <c:pt idx="1186">
                  <c:v>2.5</c:v>
                </c:pt>
                <c:pt idx="1187">
                  <c:v>2.5</c:v>
                </c:pt>
                <c:pt idx="1188">
                  <c:v>2.5</c:v>
                </c:pt>
                <c:pt idx="1189">
                  <c:v>2.5</c:v>
                </c:pt>
                <c:pt idx="1190">
                  <c:v>2.5</c:v>
                </c:pt>
                <c:pt idx="1191">
                  <c:v>2.5</c:v>
                </c:pt>
                <c:pt idx="1192">
                  <c:v>2.5</c:v>
                </c:pt>
                <c:pt idx="1193">
                  <c:v>2.5</c:v>
                </c:pt>
                <c:pt idx="1194">
                  <c:v>2.5</c:v>
                </c:pt>
                <c:pt idx="1195">
                  <c:v>2.5</c:v>
                </c:pt>
                <c:pt idx="1196">
                  <c:v>2.5</c:v>
                </c:pt>
                <c:pt idx="1197">
                  <c:v>2.5</c:v>
                </c:pt>
                <c:pt idx="1198">
                  <c:v>2.5</c:v>
                </c:pt>
                <c:pt idx="1199">
                  <c:v>2.5</c:v>
                </c:pt>
                <c:pt idx="1200">
                  <c:v>2.5</c:v>
                </c:pt>
                <c:pt idx="1201">
                  <c:v>2.5</c:v>
                </c:pt>
                <c:pt idx="1202">
                  <c:v>2.5</c:v>
                </c:pt>
                <c:pt idx="1203">
                  <c:v>2.5</c:v>
                </c:pt>
                <c:pt idx="1204">
                  <c:v>2.5</c:v>
                </c:pt>
                <c:pt idx="1205">
                  <c:v>2.5</c:v>
                </c:pt>
                <c:pt idx="1206">
                  <c:v>2.5</c:v>
                </c:pt>
                <c:pt idx="1207">
                  <c:v>2.5</c:v>
                </c:pt>
                <c:pt idx="1208">
                  <c:v>2.5</c:v>
                </c:pt>
                <c:pt idx="1209">
                  <c:v>2.5</c:v>
                </c:pt>
                <c:pt idx="1210">
                  <c:v>2.5</c:v>
                </c:pt>
                <c:pt idx="1211">
                  <c:v>2.5</c:v>
                </c:pt>
                <c:pt idx="1212">
                  <c:v>2.5</c:v>
                </c:pt>
                <c:pt idx="1213">
                  <c:v>2.5</c:v>
                </c:pt>
                <c:pt idx="1214">
                  <c:v>2.5</c:v>
                </c:pt>
                <c:pt idx="1215">
                  <c:v>2.5</c:v>
                </c:pt>
                <c:pt idx="1216">
                  <c:v>2.5</c:v>
                </c:pt>
                <c:pt idx="1217">
                  <c:v>2.5</c:v>
                </c:pt>
                <c:pt idx="1218">
                  <c:v>2.5</c:v>
                </c:pt>
                <c:pt idx="1219">
                  <c:v>2.5</c:v>
                </c:pt>
                <c:pt idx="1220">
                  <c:v>2.5</c:v>
                </c:pt>
                <c:pt idx="1221">
                  <c:v>2.5</c:v>
                </c:pt>
                <c:pt idx="1222">
                  <c:v>2.5</c:v>
                </c:pt>
                <c:pt idx="1223">
                  <c:v>2.5</c:v>
                </c:pt>
                <c:pt idx="1224">
                  <c:v>2.5</c:v>
                </c:pt>
                <c:pt idx="1225">
                  <c:v>2.5</c:v>
                </c:pt>
                <c:pt idx="1226">
                  <c:v>2.5</c:v>
                </c:pt>
                <c:pt idx="1227">
                  <c:v>2.5</c:v>
                </c:pt>
                <c:pt idx="1228">
                  <c:v>2.5</c:v>
                </c:pt>
                <c:pt idx="1229">
                  <c:v>2.5</c:v>
                </c:pt>
                <c:pt idx="1230">
                  <c:v>2.5</c:v>
                </c:pt>
                <c:pt idx="1231">
                  <c:v>2.5</c:v>
                </c:pt>
                <c:pt idx="1232">
                  <c:v>2.5</c:v>
                </c:pt>
                <c:pt idx="1233">
                  <c:v>2.5</c:v>
                </c:pt>
                <c:pt idx="1234">
                  <c:v>2.5</c:v>
                </c:pt>
                <c:pt idx="1235">
                  <c:v>2.5</c:v>
                </c:pt>
                <c:pt idx="1236">
                  <c:v>2.5</c:v>
                </c:pt>
                <c:pt idx="1237">
                  <c:v>2.5</c:v>
                </c:pt>
                <c:pt idx="1238">
                  <c:v>2.5</c:v>
                </c:pt>
                <c:pt idx="1239">
                  <c:v>2.5</c:v>
                </c:pt>
                <c:pt idx="1240">
                  <c:v>2.5</c:v>
                </c:pt>
                <c:pt idx="1241">
                  <c:v>2.5</c:v>
                </c:pt>
                <c:pt idx="1242">
                  <c:v>2.5</c:v>
                </c:pt>
                <c:pt idx="1243">
                  <c:v>2.5</c:v>
                </c:pt>
                <c:pt idx="1244">
                  <c:v>2.5</c:v>
                </c:pt>
                <c:pt idx="1245">
                  <c:v>2.5</c:v>
                </c:pt>
                <c:pt idx="1246">
                  <c:v>2.5</c:v>
                </c:pt>
                <c:pt idx="1247">
                  <c:v>2.5</c:v>
                </c:pt>
                <c:pt idx="1248">
                  <c:v>2.5</c:v>
                </c:pt>
                <c:pt idx="1249">
                  <c:v>2.5</c:v>
                </c:pt>
                <c:pt idx="1250">
                  <c:v>2.5</c:v>
                </c:pt>
                <c:pt idx="1251">
                  <c:v>2</c:v>
                </c:pt>
                <c:pt idx="1252">
                  <c:v>2</c:v>
                </c:pt>
                <c:pt idx="1253">
                  <c:v>2</c:v>
                </c:pt>
                <c:pt idx="1254">
                  <c:v>2</c:v>
                </c:pt>
                <c:pt idx="1255">
                  <c:v>2</c:v>
                </c:pt>
                <c:pt idx="1256">
                  <c:v>2</c:v>
                </c:pt>
                <c:pt idx="1257">
                  <c:v>2</c:v>
                </c:pt>
                <c:pt idx="1258">
                  <c:v>2</c:v>
                </c:pt>
                <c:pt idx="1259">
                  <c:v>2</c:v>
                </c:pt>
                <c:pt idx="1260">
                  <c:v>2</c:v>
                </c:pt>
                <c:pt idx="1261">
                  <c:v>2</c:v>
                </c:pt>
                <c:pt idx="1262">
                  <c:v>2</c:v>
                </c:pt>
                <c:pt idx="1263">
                  <c:v>2</c:v>
                </c:pt>
                <c:pt idx="1264">
                  <c:v>2</c:v>
                </c:pt>
                <c:pt idx="1265">
                  <c:v>2</c:v>
                </c:pt>
                <c:pt idx="1266">
                  <c:v>2</c:v>
                </c:pt>
                <c:pt idx="1267">
                  <c:v>2</c:v>
                </c:pt>
                <c:pt idx="1268">
                  <c:v>2</c:v>
                </c:pt>
                <c:pt idx="1269">
                  <c:v>2</c:v>
                </c:pt>
                <c:pt idx="1270">
                  <c:v>2</c:v>
                </c:pt>
                <c:pt idx="1271">
                  <c:v>2</c:v>
                </c:pt>
                <c:pt idx="1272">
                  <c:v>2</c:v>
                </c:pt>
                <c:pt idx="1273">
                  <c:v>2</c:v>
                </c:pt>
                <c:pt idx="1274">
                  <c:v>2</c:v>
                </c:pt>
                <c:pt idx="1275">
                  <c:v>2</c:v>
                </c:pt>
                <c:pt idx="1276">
                  <c:v>2</c:v>
                </c:pt>
                <c:pt idx="1277">
                  <c:v>2</c:v>
                </c:pt>
                <c:pt idx="1278">
                  <c:v>2</c:v>
                </c:pt>
                <c:pt idx="1279">
                  <c:v>2</c:v>
                </c:pt>
                <c:pt idx="1280">
                  <c:v>2</c:v>
                </c:pt>
                <c:pt idx="1281">
                  <c:v>2</c:v>
                </c:pt>
                <c:pt idx="1282">
                  <c:v>2</c:v>
                </c:pt>
                <c:pt idx="1283">
                  <c:v>2</c:v>
                </c:pt>
                <c:pt idx="1284">
                  <c:v>2</c:v>
                </c:pt>
                <c:pt idx="1285">
                  <c:v>2</c:v>
                </c:pt>
                <c:pt idx="1286">
                  <c:v>2</c:v>
                </c:pt>
                <c:pt idx="1287">
                  <c:v>2</c:v>
                </c:pt>
                <c:pt idx="1288">
                  <c:v>2</c:v>
                </c:pt>
                <c:pt idx="1289">
                  <c:v>2</c:v>
                </c:pt>
                <c:pt idx="1290">
                  <c:v>2</c:v>
                </c:pt>
                <c:pt idx="1291">
                  <c:v>2</c:v>
                </c:pt>
                <c:pt idx="1292">
                  <c:v>2</c:v>
                </c:pt>
                <c:pt idx="1293">
                  <c:v>2</c:v>
                </c:pt>
                <c:pt idx="1294">
                  <c:v>2</c:v>
                </c:pt>
                <c:pt idx="1295">
                  <c:v>2</c:v>
                </c:pt>
                <c:pt idx="1296">
                  <c:v>2</c:v>
                </c:pt>
                <c:pt idx="1297">
                  <c:v>2</c:v>
                </c:pt>
                <c:pt idx="1298">
                  <c:v>2</c:v>
                </c:pt>
                <c:pt idx="1299">
                  <c:v>2</c:v>
                </c:pt>
                <c:pt idx="1300">
                  <c:v>2</c:v>
                </c:pt>
                <c:pt idx="1301">
                  <c:v>2</c:v>
                </c:pt>
                <c:pt idx="1302">
                  <c:v>2</c:v>
                </c:pt>
                <c:pt idx="1303">
                  <c:v>2</c:v>
                </c:pt>
                <c:pt idx="1304">
                  <c:v>2</c:v>
                </c:pt>
                <c:pt idx="1305">
                  <c:v>2</c:v>
                </c:pt>
                <c:pt idx="1306">
                  <c:v>2</c:v>
                </c:pt>
                <c:pt idx="1307">
                  <c:v>2</c:v>
                </c:pt>
                <c:pt idx="1308">
                  <c:v>2</c:v>
                </c:pt>
                <c:pt idx="1309">
                  <c:v>2</c:v>
                </c:pt>
                <c:pt idx="1310">
                  <c:v>2</c:v>
                </c:pt>
                <c:pt idx="1311">
                  <c:v>2</c:v>
                </c:pt>
                <c:pt idx="1312">
                  <c:v>2</c:v>
                </c:pt>
                <c:pt idx="1313">
                  <c:v>2</c:v>
                </c:pt>
                <c:pt idx="1314">
                  <c:v>2</c:v>
                </c:pt>
                <c:pt idx="1315">
                  <c:v>2</c:v>
                </c:pt>
                <c:pt idx="1316">
                  <c:v>2</c:v>
                </c:pt>
                <c:pt idx="1317">
                  <c:v>2</c:v>
                </c:pt>
                <c:pt idx="1318">
                  <c:v>2</c:v>
                </c:pt>
                <c:pt idx="1319">
                  <c:v>2</c:v>
                </c:pt>
                <c:pt idx="1320">
                  <c:v>2</c:v>
                </c:pt>
                <c:pt idx="1321">
                  <c:v>2</c:v>
                </c:pt>
                <c:pt idx="1322">
                  <c:v>2</c:v>
                </c:pt>
                <c:pt idx="1323">
                  <c:v>2</c:v>
                </c:pt>
                <c:pt idx="1324">
                  <c:v>2</c:v>
                </c:pt>
                <c:pt idx="1325">
                  <c:v>2</c:v>
                </c:pt>
                <c:pt idx="1326">
                  <c:v>2</c:v>
                </c:pt>
                <c:pt idx="1327">
                  <c:v>2</c:v>
                </c:pt>
                <c:pt idx="1328">
                  <c:v>2</c:v>
                </c:pt>
                <c:pt idx="1329">
                  <c:v>2</c:v>
                </c:pt>
                <c:pt idx="1330">
                  <c:v>2</c:v>
                </c:pt>
                <c:pt idx="1331">
                  <c:v>2</c:v>
                </c:pt>
                <c:pt idx="1332">
                  <c:v>2</c:v>
                </c:pt>
                <c:pt idx="1333">
                  <c:v>2</c:v>
                </c:pt>
                <c:pt idx="1334">
                  <c:v>2</c:v>
                </c:pt>
                <c:pt idx="1335">
                  <c:v>2</c:v>
                </c:pt>
                <c:pt idx="1336">
                  <c:v>2</c:v>
                </c:pt>
                <c:pt idx="1337">
                  <c:v>2</c:v>
                </c:pt>
                <c:pt idx="1338">
                  <c:v>2</c:v>
                </c:pt>
                <c:pt idx="1339">
                  <c:v>2</c:v>
                </c:pt>
                <c:pt idx="1340">
                  <c:v>2</c:v>
                </c:pt>
                <c:pt idx="1341">
                  <c:v>2</c:v>
                </c:pt>
                <c:pt idx="1342">
                  <c:v>2</c:v>
                </c:pt>
                <c:pt idx="1343">
                  <c:v>2</c:v>
                </c:pt>
                <c:pt idx="1344">
                  <c:v>2</c:v>
                </c:pt>
                <c:pt idx="1345">
                  <c:v>2</c:v>
                </c:pt>
                <c:pt idx="1346">
                  <c:v>2</c:v>
                </c:pt>
                <c:pt idx="1347">
                  <c:v>2</c:v>
                </c:pt>
                <c:pt idx="1348">
                  <c:v>2</c:v>
                </c:pt>
                <c:pt idx="1349">
                  <c:v>2</c:v>
                </c:pt>
                <c:pt idx="1350">
                  <c:v>2</c:v>
                </c:pt>
                <c:pt idx="1351">
                  <c:v>2</c:v>
                </c:pt>
                <c:pt idx="1352">
                  <c:v>2</c:v>
                </c:pt>
                <c:pt idx="1353">
                  <c:v>2</c:v>
                </c:pt>
                <c:pt idx="1354">
                  <c:v>2</c:v>
                </c:pt>
                <c:pt idx="1355">
                  <c:v>2</c:v>
                </c:pt>
                <c:pt idx="1356">
                  <c:v>2</c:v>
                </c:pt>
                <c:pt idx="1357">
                  <c:v>2</c:v>
                </c:pt>
                <c:pt idx="1358">
                  <c:v>2</c:v>
                </c:pt>
                <c:pt idx="1359">
                  <c:v>2</c:v>
                </c:pt>
                <c:pt idx="1360">
                  <c:v>2</c:v>
                </c:pt>
                <c:pt idx="1361">
                  <c:v>2</c:v>
                </c:pt>
                <c:pt idx="1362">
                  <c:v>2</c:v>
                </c:pt>
                <c:pt idx="1363">
                  <c:v>2</c:v>
                </c:pt>
                <c:pt idx="1364">
                  <c:v>2</c:v>
                </c:pt>
                <c:pt idx="1365">
                  <c:v>2</c:v>
                </c:pt>
                <c:pt idx="1366">
                  <c:v>2</c:v>
                </c:pt>
                <c:pt idx="1367">
                  <c:v>2</c:v>
                </c:pt>
                <c:pt idx="1368">
                  <c:v>2</c:v>
                </c:pt>
                <c:pt idx="1369">
                  <c:v>2</c:v>
                </c:pt>
                <c:pt idx="1370">
                  <c:v>2</c:v>
                </c:pt>
                <c:pt idx="1371">
                  <c:v>2</c:v>
                </c:pt>
                <c:pt idx="1372">
                  <c:v>2</c:v>
                </c:pt>
                <c:pt idx="1373">
                  <c:v>2</c:v>
                </c:pt>
                <c:pt idx="1374">
                  <c:v>2</c:v>
                </c:pt>
                <c:pt idx="1375">
                  <c:v>2</c:v>
                </c:pt>
                <c:pt idx="1376">
                  <c:v>2</c:v>
                </c:pt>
                <c:pt idx="1377">
                  <c:v>2</c:v>
                </c:pt>
                <c:pt idx="1378">
                  <c:v>2</c:v>
                </c:pt>
                <c:pt idx="1379">
                  <c:v>2</c:v>
                </c:pt>
                <c:pt idx="1380">
                  <c:v>2</c:v>
                </c:pt>
                <c:pt idx="1381">
                  <c:v>2</c:v>
                </c:pt>
                <c:pt idx="1382">
                  <c:v>2</c:v>
                </c:pt>
                <c:pt idx="1383">
                  <c:v>2</c:v>
                </c:pt>
                <c:pt idx="1384">
                  <c:v>2</c:v>
                </c:pt>
                <c:pt idx="1385">
                  <c:v>2</c:v>
                </c:pt>
                <c:pt idx="1386">
                  <c:v>2</c:v>
                </c:pt>
                <c:pt idx="1387">
                  <c:v>2</c:v>
                </c:pt>
                <c:pt idx="1388">
                  <c:v>2</c:v>
                </c:pt>
                <c:pt idx="1389">
                  <c:v>2</c:v>
                </c:pt>
                <c:pt idx="1390">
                  <c:v>2</c:v>
                </c:pt>
                <c:pt idx="1391">
                  <c:v>2</c:v>
                </c:pt>
                <c:pt idx="1392">
                  <c:v>2</c:v>
                </c:pt>
                <c:pt idx="1393">
                  <c:v>2</c:v>
                </c:pt>
                <c:pt idx="1394">
                  <c:v>2</c:v>
                </c:pt>
                <c:pt idx="1395">
                  <c:v>2</c:v>
                </c:pt>
                <c:pt idx="1396">
                  <c:v>2</c:v>
                </c:pt>
                <c:pt idx="1397">
                  <c:v>2</c:v>
                </c:pt>
                <c:pt idx="1398">
                  <c:v>2</c:v>
                </c:pt>
                <c:pt idx="1399">
                  <c:v>2</c:v>
                </c:pt>
                <c:pt idx="1400">
                  <c:v>2</c:v>
                </c:pt>
                <c:pt idx="1401">
                  <c:v>2</c:v>
                </c:pt>
                <c:pt idx="1402">
                  <c:v>2</c:v>
                </c:pt>
                <c:pt idx="1403">
                  <c:v>2</c:v>
                </c:pt>
                <c:pt idx="1404">
                  <c:v>2</c:v>
                </c:pt>
                <c:pt idx="1405">
                  <c:v>2</c:v>
                </c:pt>
                <c:pt idx="1406">
                  <c:v>2</c:v>
                </c:pt>
                <c:pt idx="1407">
                  <c:v>2</c:v>
                </c:pt>
                <c:pt idx="1408">
                  <c:v>2</c:v>
                </c:pt>
                <c:pt idx="1409">
                  <c:v>2</c:v>
                </c:pt>
                <c:pt idx="1410">
                  <c:v>2</c:v>
                </c:pt>
                <c:pt idx="1411">
                  <c:v>2</c:v>
                </c:pt>
                <c:pt idx="1412">
                  <c:v>2</c:v>
                </c:pt>
                <c:pt idx="1413">
                  <c:v>2</c:v>
                </c:pt>
                <c:pt idx="1414">
                  <c:v>2</c:v>
                </c:pt>
                <c:pt idx="1415">
                  <c:v>2</c:v>
                </c:pt>
                <c:pt idx="1416">
                  <c:v>2</c:v>
                </c:pt>
                <c:pt idx="1417">
                  <c:v>2</c:v>
                </c:pt>
                <c:pt idx="1418">
                  <c:v>2</c:v>
                </c:pt>
                <c:pt idx="1419">
                  <c:v>2</c:v>
                </c:pt>
                <c:pt idx="1420">
                  <c:v>2</c:v>
                </c:pt>
                <c:pt idx="1421">
                  <c:v>2</c:v>
                </c:pt>
                <c:pt idx="1422">
                  <c:v>2</c:v>
                </c:pt>
                <c:pt idx="1423">
                  <c:v>2</c:v>
                </c:pt>
                <c:pt idx="1424">
                  <c:v>2</c:v>
                </c:pt>
                <c:pt idx="1425">
                  <c:v>2</c:v>
                </c:pt>
                <c:pt idx="1426">
                  <c:v>2</c:v>
                </c:pt>
                <c:pt idx="1427">
                  <c:v>2</c:v>
                </c:pt>
                <c:pt idx="1428">
                  <c:v>2</c:v>
                </c:pt>
                <c:pt idx="1429">
                  <c:v>2</c:v>
                </c:pt>
                <c:pt idx="1430">
                  <c:v>2</c:v>
                </c:pt>
                <c:pt idx="1431">
                  <c:v>2</c:v>
                </c:pt>
                <c:pt idx="1432">
                  <c:v>2</c:v>
                </c:pt>
                <c:pt idx="1433">
                  <c:v>2</c:v>
                </c:pt>
                <c:pt idx="1434">
                  <c:v>2</c:v>
                </c:pt>
                <c:pt idx="1435">
                  <c:v>2</c:v>
                </c:pt>
                <c:pt idx="1436">
                  <c:v>2</c:v>
                </c:pt>
                <c:pt idx="1437">
                  <c:v>2</c:v>
                </c:pt>
                <c:pt idx="1438">
                  <c:v>2</c:v>
                </c:pt>
                <c:pt idx="1439">
                  <c:v>2</c:v>
                </c:pt>
                <c:pt idx="1440">
                  <c:v>2</c:v>
                </c:pt>
                <c:pt idx="1441">
                  <c:v>2</c:v>
                </c:pt>
                <c:pt idx="1442">
                  <c:v>2</c:v>
                </c:pt>
                <c:pt idx="1443">
                  <c:v>2</c:v>
                </c:pt>
                <c:pt idx="1444">
                  <c:v>2</c:v>
                </c:pt>
                <c:pt idx="1445">
                  <c:v>2</c:v>
                </c:pt>
                <c:pt idx="1446">
                  <c:v>2</c:v>
                </c:pt>
                <c:pt idx="1447">
                  <c:v>2</c:v>
                </c:pt>
                <c:pt idx="1448">
                  <c:v>2</c:v>
                </c:pt>
                <c:pt idx="1449">
                  <c:v>2</c:v>
                </c:pt>
                <c:pt idx="1450">
                  <c:v>2</c:v>
                </c:pt>
                <c:pt idx="1451">
                  <c:v>2</c:v>
                </c:pt>
                <c:pt idx="1452">
                  <c:v>2</c:v>
                </c:pt>
                <c:pt idx="1453">
                  <c:v>2</c:v>
                </c:pt>
                <c:pt idx="1454">
                  <c:v>2</c:v>
                </c:pt>
                <c:pt idx="1455">
                  <c:v>2</c:v>
                </c:pt>
                <c:pt idx="1456">
                  <c:v>2</c:v>
                </c:pt>
                <c:pt idx="1457">
                  <c:v>2</c:v>
                </c:pt>
                <c:pt idx="1458">
                  <c:v>2</c:v>
                </c:pt>
                <c:pt idx="1459">
                  <c:v>2</c:v>
                </c:pt>
                <c:pt idx="1460">
                  <c:v>2</c:v>
                </c:pt>
                <c:pt idx="1461">
                  <c:v>2</c:v>
                </c:pt>
                <c:pt idx="1462">
                  <c:v>2</c:v>
                </c:pt>
                <c:pt idx="1463">
                  <c:v>2</c:v>
                </c:pt>
                <c:pt idx="1464">
                  <c:v>2</c:v>
                </c:pt>
                <c:pt idx="1465">
                  <c:v>2</c:v>
                </c:pt>
                <c:pt idx="1466">
                  <c:v>2</c:v>
                </c:pt>
                <c:pt idx="1467">
                  <c:v>2</c:v>
                </c:pt>
                <c:pt idx="1468">
                  <c:v>2</c:v>
                </c:pt>
                <c:pt idx="1469">
                  <c:v>2</c:v>
                </c:pt>
                <c:pt idx="1470">
                  <c:v>2</c:v>
                </c:pt>
                <c:pt idx="1471">
                  <c:v>2</c:v>
                </c:pt>
                <c:pt idx="1472">
                  <c:v>2</c:v>
                </c:pt>
                <c:pt idx="1473">
                  <c:v>2</c:v>
                </c:pt>
                <c:pt idx="1474">
                  <c:v>2</c:v>
                </c:pt>
                <c:pt idx="1475">
                  <c:v>2</c:v>
                </c:pt>
                <c:pt idx="1476">
                  <c:v>2</c:v>
                </c:pt>
                <c:pt idx="1477">
                  <c:v>2</c:v>
                </c:pt>
                <c:pt idx="1478">
                  <c:v>2</c:v>
                </c:pt>
                <c:pt idx="1479">
                  <c:v>2</c:v>
                </c:pt>
                <c:pt idx="1480">
                  <c:v>2</c:v>
                </c:pt>
                <c:pt idx="1481">
                  <c:v>2</c:v>
                </c:pt>
                <c:pt idx="1482">
                  <c:v>2</c:v>
                </c:pt>
                <c:pt idx="1483">
                  <c:v>2</c:v>
                </c:pt>
                <c:pt idx="1484">
                  <c:v>2</c:v>
                </c:pt>
                <c:pt idx="1485">
                  <c:v>2</c:v>
                </c:pt>
                <c:pt idx="1486">
                  <c:v>2</c:v>
                </c:pt>
                <c:pt idx="1487">
                  <c:v>2</c:v>
                </c:pt>
                <c:pt idx="1488">
                  <c:v>2</c:v>
                </c:pt>
                <c:pt idx="1489">
                  <c:v>2</c:v>
                </c:pt>
                <c:pt idx="1490">
                  <c:v>2</c:v>
                </c:pt>
                <c:pt idx="1491">
                  <c:v>2</c:v>
                </c:pt>
                <c:pt idx="1492">
                  <c:v>2</c:v>
                </c:pt>
                <c:pt idx="1493">
                  <c:v>2</c:v>
                </c:pt>
                <c:pt idx="1494">
                  <c:v>2</c:v>
                </c:pt>
                <c:pt idx="1495">
                  <c:v>2</c:v>
                </c:pt>
                <c:pt idx="1496">
                  <c:v>2</c:v>
                </c:pt>
                <c:pt idx="1497">
                  <c:v>2</c:v>
                </c:pt>
                <c:pt idx="1498">
                  <c:v>2</c:v>
                </c:pt>
                <c:pt idx="1499">
                  <c:v>2</c:v>
                </c:pt>
                <c:pt idx="1500">
                  <c:v>2</c:v>
                </c:pt>
                <c:pt idx="1501">
                  <c:v>2</c:v>
                </c:pt>
                <c:pt idx="1502">
                  <c:v>2</c:v>
                </c:pt>
                <c:pt idx="1503">
                  <c:v>2</c:v>
                </c:pt>
                <c:pt idx="1504">
                  <c:v>2</c:v>
                </c:pt>
                <c:pt idx="1505">
                  <c:v>2</c:v>
                </c:pt>
                <c:pt idx="1506">
                  <c:v>2</c:v>
                </c:pt>
                <c:pt idx="1507">
                  <c:v>2</c:v>
                </c:pt>
                <c:pt idx="1508">
                  <c:v>2</c:v>
                </c:pt>
                <c:pt idx="1509">
                  <c:v>2</c:v>
                </c:pt>
                <c:pt idx="1510">
                  <c:v>2</c:v>
                </c:pt>
                <c:pt idx="1511">
                  <c:v>2</c:v>
                </c:pt>
                <c:pt idx="1512">
                  <c:v>2</c:v>
                </c:pt>
                <c:pt idx="1513">
                  <c:v>2</c:v>
                </c:pt>
                <c:pt idx="1514">
                  <c:v>2</c:v>
                </c:pt>
                <c:pt idx="1515">
                  <c:v>2</c:v>
                </c:pt>
                <c:pt idx="1516">
                  <c:v>2</c:v>
                </c:pt>
                <c:pt idx="1517">
                  <c:v>2</c:v>
                </c:pt>
                <c:pt idx="1518">
                  <c:v>2</c:v>
                </c:pt>
                <c:pt idx="1519">
                  <c:v>2</c:v>
                </c:pt>
                <c:pt idx="1520">
                  <c:v>2</c:v>
                </c:pt>
                <c:pt idx="1521">
                  <c:v>2</c:v>
                </c:pt>
                <c:pt idx="1522">
                  <c:v>2</c:v>
                </c:pt>
                <c:pt idx="1523">
                  <c:v>2</c:v>
                </c:pt>
                <c:pt idx="1524">
                  <c:v>2</c:v>
                </c:pt>
                <c:pt idx="1525">
                  <c:v>2</c:v>
                </c:pt>
                <c:pt idx="1526">
                  <c:v>2</c:v>
                </c:pt>
                <c:pt idx="1527">
                  <c:v>2</c:v>
                </c:pt>
                <c:pt idx="1528">
                  <c:v>2</c:v>
                </c:pt>
                <c:pt idx="1529">
                  <c:v>2</c:v>
                </c:pt>
                <c:pt idx="1530">
                  <c:v>2</c:v>
                </c:pt>
                <c:pt idx="1531">
                  <c:v>2</c:v>
                </c:pt>
                <c:pt idx="1532">
                  <c:v>2</c:v>
                </c:pt>
                <c:pt idx="1533">
                  <c:v>2</c:v>
                </c:pt>
                <c:pt idx="1534">
                  <c:v>2</c:v>
                </c:pt>
                <c:pt idx="1535">
                  <c:v>2</c:v>
                </c:pt>
                <c:pt idx="1536">
                  <c:v>2</c:v>
                </c:pt>
                <c:pt idx="1537">
                  <c:v>2</c:v>
                </c:pt>
                <c:pt idx="1538">
                  <c:v>2</c:v>
                </c:pt>
                <c:pt idx="1539">
                  <c:v>2</c:v>
                </c:pt>
                <c:pt idx="1540">
                  <c:v>2</c:v>
                </c:pt>
                <c:pt idx="1541">
                  <c:v>2</c:v>
                </c:pt>
                <c:pt idx="1542">
                  <c:v>2</c:v>
                </c:pt>
                <c:pt idx="1543">
                  <c:v>2</c:v>
                </c:pt>
                <c:pt idx="1544">
                  <c:v>2</c:v>
                </c:pt>
                <c:pt idx="1545">
                  <c:v>2</c:v>
                </c:pt>
                <c:pt idx="1546">
                  <c:v>2</c:v>
                </c:pt>
                <c:pt idx="1547">
                  <c:v>2</c:v>
                </c:pt>
                <c:pt idx="1548">
                  <c:v>2</c:v>
                </c:pt>
                <c:pt idx="1549">
                  <c:v>2</c:v>
                </c:pt>
                <c:pt idx="1550">
                  <c:v>2</c:v>
                </c:pt>
                <c:pt idx="1551">
                  <c:v>2</c:v>
                </c:pt>
                <c:pt idx="1552">
                  <c:v>2</c:v>
                </c:pt>
                <c:pt idx="1553">
                  <c:v>2</c:v>
                </c:pt>
                <c:pt idx="1554">
                  <c:v>2</c:v>
                </c:pt>
                <c:pt idx="1555">
                  <c:v>2</c:v>
                </c:pt>
                <c:pt idx="1556">
                  <c:v>2</c:v>
                </c:pt>
                <c:pt idx="1557">
                  <c:v>2</c:v>
                </c:pt>
                <c:pt idx="1558">
                  <c:v>2</c:v>
                </c:pt>
                <c:pt idx="1559">
                  <c:v>2</c:v>
                </c:pt>
                <c:pt idx="1560">
                  <c:v>2</c:v>
                </c:pt>
                <c:pt idx="1561">
                  <c:v>2</c:v>
                </c:pt>
                <c:pt idx="1562">
                  <c:v>2</c:v>
                </c:pt>
                <c:pt idx="1563">
                  <c:v>2</c:v>
                </c:pt>
                <c:pt idx="1564">
                  <c:v>2</c:v>
                </c:pt>
                <c:pt idx="1565">
                  <c:v>2</c:v>
                </c:pt>
                <c:pt idx="1566">
                  <c:v>2</c:v>
                </c:pt>
                <c:pt idx="1567">
                  <c:v>2</c:v>
                </c:pt>
                <c:pt idx="1568">
                  <c:v>2</c:v>
                </c:pt>
                <c:pt idx="1569">
                  <c:v>2</c:v>
                </c:pt>
                <c:pt idx="1570">
                  <c:v>2</c:v>
                </c:pt>
                <c:pt idx="1571">
                  <c:v>2</c:v>
                </c:pt>
                <c:pt idx="1572">
                  <c:v>2</c:v>
                </c:pt>
                <c:pt idx="1573">
                  <c:v>2</c:v>
                </c:pt>
                <c:pt idx="1574">
                  <c:v>2</c:v>
                </c:pt>
                <c:pt idx="1575">
                  <c:v>2</c:v>
                </c:pt>
                <c:pt idx="1576">
                  <c:v>2</c:v>
                </c:pt>
                <c:pt idx="1577">
                  <c:v>2</c:v>
                </c:pt>
                <c:pt idx="1578">
                  <c:v>2</c:v>
                </c:pt>
                <c:pt idx="1579">
                  <c:v>2</c:v>
                </c:pt>
                <c:pt idx="1580">
                  <c:v>2</c:v>
                </c:pt>
                <c:pt idx="1581">
                  <c:v>2</c:v>
                </c:pt>
                <c:pt idx="1582">
                  <c:v>2</c:v>
                </c:pt>
                <c:pt idx="1583">
                  <c:v>2</c:v>
                </c:pt>
                <c:pt idx="1584">
                  <c:v>2</c:v>
                </c:pt>
                <c:pt idx="1585">
                  <c:v>2</c:v>
                </c:pt>
                <c:pt idx="1586">
                  <c:v>2</c:v>
                </c:pt>
                <c:pt idx="1587">
                  <c:v>2</c:v>
                </c:pt>
                <c:pt idx="1588">
                  <c:v>2</c:v>
                </c:pt>
                <c:pt idx="1589">
                  <c:v>2</c:v>
                </c:pt>
                <c:pt idx="1590">
                  <c:v>2</c:v>
                </c:pt>
                <c:pt idx="1591">
                  <c:v>2</c:v>
                </c:pt>
                <c:pt idx="1592">
                  <c:v>2</c:v>
                </c:pt>
                <c:pt idx="1593">
                  <c:v>2</c:v>
                </c:pt>
                <c:pt idx="1594">
                  <c:v>2</c:v>
                </c:pt>
                <c:pt idx="1595">
                  <c:v>2</c:v>
                </c:pt>
                <c:pt idx="1596">
                  <c:v>2</c:v>
                </c:pt>
                <c:pt idx="1597">
                  <c:v>2</c:v>
                </c:pt>
                <c:pt idx="1598">
                  <c:v>2</c:v>
                </c:pt>
                <c:pt idx="1599">
                  <c:v>2</c:v>
                </c:pt>
                <c:pt idx="1600">
                  <c:v>2</c:v>
                </c:pt>
                <c:pt idx="1601">
                  <c:v>2</c:v>
                </c:pt>
                <c:pt idx="1602">
                  <c:v>2</c:v>
                </c:pt>
                <c:pt idx="1603">
                  <c:v>2</c:v>
                </c:pt>
                <c:pt idx="1604">
                  <c:v>2</c:v>
                </c:pt>
                <c:pt idx="1605">
                  <c:v>2</c:v>
                </c:pt>
                <c:pt idx="1606">
                  <c:v>2</c:v>
                </c:pt>
                <c:pt idx="1607">
                  <c:v>2</c:v>
                </c:pt>
                <c:pt idx="1608">
                  <c:v>2</c:v>
                </c:pt>
                <c:pt idx="1609">
                  <c:v>2</c:v>
                </c:pt>
                <c:pt idx="1610">
                  <c:v>2</c:v>
                </c:pt>
                <c:pt idx="1611">
                  <c:v>2</c:v>
                </c:pt>
                <c:pt idx="1612">
                  <c:v>2</c:v>
                </c:pt>
                <c:pt idx="1613">
                  <c:v>2</c:v>
                </c:pt>
                <c:pt idx="1614">
                  <c:v>2</c:v>
                </c:pt>
                <c:pt idx="1615">
                  <c:v>2</c:v>
                </c:pt>
                <c:pt idx="1616">
                  <c:v>2</c:v>
                </c:pt>
                <c:pt idx="1617">
                  <c:v>2</c:v>
                </c:pt>
                <c:pt idx="1618">
                  <c:v>2</c:v>
                </c:pt>
                <c:pt idx="1619">
                  <c:v>2</c:v>
                </c:pt>
                <c:pt idx="1620">
                  <c:v>2</c:v>
                </c:pt>
                <c:pt idx="1621">
                  <c:v>2</c:v>
                </c:pt>
                <c:pt idx="1622">
                  <c:v>2</c:v>
                </c:pt>
                <c:pt idx="1623">
                  <c:v>2</c:v>
                </c:pt>
                <c:pt idx="1624">
                  <c:v>2</c:v>
                </c:pt>
                <c:pt idx="1625">
                  <c:v>2</c:v>
                </c:pt>
                <c:pt idx="1626">
                  <c:v>2</c:v>
                </c:pt>
                <c:pt idx="1627">
                  <c:v>2</c:v>
                </c:pt>
                <c:pt idx="1628">
                  <c:v>2</c:v>
                </c:pt>
                <c:pt idx="1629">
                  <c:v>2</c:v>
                </c:pt>
                <c:pt idx="1630">
                  <c:v>2</c:v>
                </c:pt>
                <c:pt idx="1631">
                  <c:v>2</c:v>
                </c:pt>
                <c:pt idx="1632">
                  <c:v>2</c:v>
                </c:pt>
                <c:pt idx="1633">
                  <c:v>2</c:v>
                </c:pt>
                <c:pt idx="1634">
                  <c:v>2</c:v>
                </c:pt>
                <c:pt idx="1635">
                  <c:v>2</c:v>
                </c:pt>
                <c:pt idx="1636">
                  <c:v>2</c:v>
                </c:pt>
                <c:pt idx="1637">
                  <c:v>2</c:v>
                </c:pt>
                <c:pt idx="1638">
                  <c:v>2</c:v>
                </c:pt>
                <c:pt idx="1639">
                  <c:v>2</c:v>
                </c:pt>
                <c:pt idx="1640">
                  <c:v>2</c:v>
                </c:pt>
                <c:pt idx="1641">
                  <c:v>2</c:v>
                </c:pt>
                <c:pt idx="1642">
                  <c:v>2</c:v>
                </c:pt>
                <c:pt idx="1643">
                  <c:v>2</c:v>
                </c:pt>
                <c:pt idx="1644">
                  <c:v>2</c:v>
                </c:pt>
                <c:pt idx="1645">
                  <c:v>2</c:v>
                </c:pt>
                <c:pt idx="1646">
                  <c:v>2</c:v>
                </c:pt>
                <c:pt idx="1647">
                  <c:v>2</c:v>
                </c:pt>
                <c:pt idx="1648">
                  <c:v>2</c:v>
                </c:pt>
                <c:pt idx="1649">
                  <c:v>2</c:v>
                </c:pt>
                <c:pt idx="1650">
                  <c:v>2</c:v>
                </c:pt>
                <c:pt idx="1651">
                  <c:v>2</c:v>
                </c:pt>
                <c:pt idx="1652">
                  <c:v>2</c:v>
                </c:pt>
                <c:pt idx="1653">
                  <c:v>2</c:v>
                </c:pt>
                <c:pt idx="1654">
                  <c:v>2</c:v>
                </c:pt>
                <c:pt idx="1655">
                  <c:v>2</c:v>
                </c:pt>
                <c:pt idx="1656">
                  <c:v>2</c:v>
                </c:pt>
                <c:pt idx="1657">
                  <c:v>2</c:v>
                </c:pt>
                <c:pt idx="1658">
                  <c:v>2</c:v>
                </c:pt>
                <c:pt idx="1659">
                  <c:v>2</c:v>
                </c:pt>
                <c:pt idx="1660">
                  <c:v>2</c:v>
                </c:pt>
                <c:pt idx="1661">
                  <c:v>2</c:v>
                </c:pt>
                <c:pt idx="1662">
                  <c:v>2</c:v>
                </c:pt>
                <c:pt idx="1663">
                  <c:v>2</c:v>
                </c:pt>
                <c:pt idx="1664">
                  <c:v>2</c:v>
                </c:pt>
                <c:pt idx="1665">
                  <c:v>2</c:v>
                </c:pt>
                <c:pt idx="1666">
                  <c:v>2</c:v>
                </c:pt>
                <c:pt idx="1667">
                  <c:v>2</c:v>
                </c:pt>
                <c:pt idx="1668">
                  <c:v>2</c:v>
                </c:pt>
                <c:pt idx="1669">
                  <c:v>2</c:v>
                </c:pt>
                <c:pt idx="1670">
                  <c:v>2</c:v>
                </c:pt>
                <c:pt idx="1671">
                  <c:v>2</c:v>
                </c:pt>
                <c:pt idx="1672">
                  <c:v>2</c:v>
                </c:pt>
                <c:pt idx="1673">
                  <c:v>2</c:v>
                </c:pt>
                <c:pt idx="1674">
                  <c:v>2</c:v>
                </c:pt>
                <c:pt idx="1675">
                  <c:v>2</c:v>
                </c:pt>
                <c:pt idx="1676">
                  <c:v>2</c:v>
                </c:pt>
                <c:pt idx="1677">
                  <c:v>2</c:v>
                </c:pt>
                <c:pt idx="1678">
                  <c:v>2</c:v>
                </c:pt>
                <c:pt idx="1679">
                  <c:v>2</c:v>
                </c:pt>
                <c:pt idx="1680">
                  <c:v>2</c:v>
                </c:pt>
                <c:pt idx="1681">
                  <c:v>2</c:v>
                </c:pt>
                <c:pt idx="1682">
                  <c:v>2</c:v>
                </c:pt>
                <c:pt idx="1683">
                  <c:v>2</c:v>
                </c:pt>
                <c:pt idx="1684">
                  <c:v>2</c:v>
                </c:pt>
                <c:pt idx="1685">
                  <c:v>2</c:v>
                </c:pt>
                <c:pt idx="1686">
                  <c:v>2</c:v>
                </c:pt>
                <c:pt idx="1687">
                  <c:v>2</c:v>
                </c:pt>
                <c:pt idx="1688">
                  <c:v>2</c:v>
                </c:pt>
                <c:pt idx="1689">
                  <c:v>2</c:v>
                </c:pt>
                <c:pt idx="1690">
                  <c:v>2</c:v>
                </c:pt>
                <c:pt idx="1691">
                  <c:v>2</c:v>
                </c:pt>
                <c:pt idx="1692">
                  <c:v>2</c:v>
                </c:pt>
                <c:pt idx="1693">
                  <c:v>2</c:v>
                </c:pt>
                <c:pt idx="1694">
                  <c:v>2</c:v>
                </c:pt>
                <c:pt idx="1695">
                  <c:v>2</c:v>
                </c:pt>
                <c:pt idx="1696">
                  <c:v>2</c:v>
                </c:pt>
                <c:pt idx="1697">
                  <c:v>2</c:v>
                </c:pt>
                <c:pt idx="1698">
                  <c:v>2</c:v>
                </c:pt>
                <c:pt idx="1699">
                  <c:v>2</c:v>
                </c:pt>
                <c:pt idx="1700">
                  <c:v>2</c:v>
                </c:pt>
                <c:pt idx="1701">
                  <c:v>2</c:v>
                </c:pt>
                <c:pt idx="1702">
                  <c:v>2</c:v>
                </c:pt>
                <c:pt idx="1703">
                  <c:v>2</c:v>
                </c:pt>
                <c:pt idx="1704">
                  <c:v>2</c:v>
                </c:pt>
                <c:pt idx="1705">
                  <c:v>2</c:v>
                </c:pt>
                <c:pt idx="1706">
                  <c:v>2</c:v>
                </c:pt>
                <c:pt idx="1707">
                  <c:v>2</c:v>
                </c:pt>
                <c:pt idx="1708">
                  <c:v>2</c:v>
                </c:pt>
                <c:pt idx="1709">
                  <c:v>2</c:v>
                </c:pt>
                <c:pt idx="1710">
                  <c:v>2</c:v>
                </c:pt>
                <c:pt idx="1711">
                  <c:v>2</c:v>
                </c:pt>
                <c:pt idx="1712">
                  <c:v>2</c:v>
                </c:pt>
                <c:pt idx="1713">
                  <c:v>2</c:v>
                </c:pt>
                <c:pt idx="1714">
                  <c:v>2</c:v>
                </c:pt>
                <c:pt idx="1715">
                  <c:v>2</c:v>
                </c:pt>
                <c:pt idx="1716">
                  <c:v>2</c:v>
                </c:pt>
                <c:pt idx="1717">
                  <c:v>2</c:v>
                </c:pt>
                <c:pt idx="1718">
                  <c:v>2</c:v>
                </c:pt>
                <c:pt idx="1719">
                  <c:v>2</c:v>
                </c:pt>
                <c:pt idx="1720">
                  <c:v>2</c:v>
                </c:pt>
                <c:pt idx="1721">
                  <c:v>2</c:v>
                </c:pt>
                <c:pt idx="1722">
                  <c:v>2</c:v>
                </c:pt>
                <c:pt idx="1723">
                  <c:v>2</c:v>
                </c:pt>
                <c:pt idx="1724">
                  <c:v>2</c:v>
                </c:pt>
                <c:pt idx="1725">
                  <c:v>2</c:v>
                </c:pt>
                <c:pt idx="1726">
                  <c:v>2</c:v>
                </c:pt>
                <c:pt idx="1727">
                  <c:v>2</c:v>
                </c:pt>
                <c:pt idx="1728">
                  <c:v>2</c:v>
                </c:pt>
                <c:pt idx="1729">
                  <c:v>2</c:v>
                </c:pt>
                <c:pt idx="1730">
                  <c:v>2</c:v>
                </c:pt>
                <c:pt idx="1731">
                  <c:v>2</c:v>
                </c:pt>
                <c:pt idx="1732">
                  <c:v>2</c:v>
                </c:pt>
                <c:pt idx="1733">
                  <c:v>2</c:v>
                </c:pt>
                <c:pt idx="1734">
                  <c:v>2</c:v>
                </c:pt>
                <c:pt idx="1735">
                  <c:v>2</c:v>
                </c:pt>
                <c:pt idx="1736">
                  <c:v>2</c:v>
                </c:pt>
                <c:pt idx="1737">
                  <c:v>2</c:v>
                </c:pt>
                <c:pt idx="1738">
                  <c:v>2</c:v>
                </c:pt>
                <c:pt idx="1739">
                  <c:v>2</c:v>
                </c:pt>
                <c:pt idx="1740">
                  <c:v>2</c:v>
                </c:pt>
                <c:pt idx="1741">
                  <c:v>2</c:v>
                </c:pt>
                <c:pt idx="1742">
                  <c:v>2</c:v>
                </c:pt>
                <c:pt idx="1743">
                  <c:v>2</c:v>
                </c:pt>
                <c:pt idx="1744">
                  <c:v>2</c:v>
                </c:pt>
                <c:pt idx="1745">
                  <c:v>2</c:v>
                </c:pt>
                <c:pt idx="1746">
                  <c:v>2</c:v>
                </c:pt>
                <c:pt idx="1747">
                  <c:v>2</c:v>
                </c:pt>
                <c:pt idx="1748">
                  <c:v>2</c:v>
                </c:pt>
                <c:pt idx="1749">
                  <c:v>2</c:v>
                </c:pt>
                <c:pt idx="1750">
                  <c:v>2</c:v>
                </c:pt>
                <c:pt idx="1751">
                  <c:v>2</c:v>
                </c:pt>
                <c:pt idx="1752">
                  <c:v>2</c:v>
                </c:pt>
                <c:pt idx="1753">
                  <c:v>2</c:v>
                </c:pt>
                <c:pt idx="1754">
                  <c:v>2</c:v>
                </c:pt>
                <c:pt idx="1755">
                  <c:v>2</c:v>
                </c:pt>
                <c:pt idx="1756">
                  <c:v>2</c:v>
                </c:pt>
                <c:pt idx="1757">
                  <c:v>2</c:v>
                </c:pt>
                <c:pt idx="1758">
                  <c:v>2</c:v>
                </c:pt>
                <c:pt idx="1759">
                  <c:v>2</c:v>
                </c:pt>
                <c:pt idx="1760">
                  <c:v>2</c:v>
                </c:pt>
                <c:pt idx="1761">
                  <c:v>2</c:v>
                </c:pt>
                <c:pt idx="1762">
                  <c:v>2</c:v>
                </c:pt>
                <c:pt idx="1763">
                  <c:v>2</c:v>
                </c:pt>
                <c:pt idx="1764">
                  <c:v>2</c:v>
                </c:pt>
                <c:pt idx="1765">
                  <c:v>2</c:v>
                </c:pt>
                <c:pt idx="1766">
                  <c:v>2</c:v>
                </c:pt>
                <c:pt idx="1767">
                  <c:v>2</c:v>
                </c:pt>
                <c:pt idx="1768">
                  <c:v>2</c:v>
                </c:pt>
                <c:pt idx="1769">
                  <c:v>2</c:v>
                </c:pt>
                <c:pt idx="1770">
                  <c:v>2</c:v>
                </c:pt>
                <c:pt idx="1771">
                  <c:v>2</c:v>
                </c:pt>
                <c:pt idx="1772">
                  <c:v>2</c:v>
                </c:pt>
                <c:pt idx="1773">
                  <c:v>2</c:v>
                </c:pt>
                <c:pt idx="1774">
                  <c:v>2</c:v>
                </c:pt>
                <c:pt idx="1775">
                  <c:v>2</c:v>
                </c:pt>
                <c:pt idx="1776">
                  <c:v>2</c:v>
                </c:pt>
                <c:pt idx="1777">
                  <c:v>2</c:v>
                </c:pt>
                <c:pt idx="1778">
                  <c:v>2</c:v>
                </c:pt>
                <c:pt idx="1779">
                  <c:v>2</c:v>
                </c:pt>
                <c:pt idx="1780">
                  <c:v>2</c:v>
                </c:pt>
                <c:pt idx="1781">
                  <c:v>2</c:v>
                </c:pt>
                <c:pt idx="1782">
                  <c:v>2</c:v>
                </c:pt>
                <c:pt idx="1783">
                  <c:v>2</c:v>
                </c:pt>
                <c:pt idx="1784">
                  <c:v>2</c:v>
                </c:pt>
                <c:pt idx="1785">
                  <c:v>2</c:v>
                </c:pt>
                <c:pt idx="1786">
                  <c:v>2</c:v>
                </c:pt>
                <c:pt idx="1787">
                  <c:v>2</c:v>
                </c:pt>
                <c:pt idx="1788">
                  <c:v>2</c:v>
                </c:pt>
                <c:pt idx="1789">
                  <c:v>2</c:v>
                </c:pt>
                <c:pt idx="1790">
                  <c:v>2</c:v>
                </c:pt>
                <c:pt idx="1791">
                  <c:v>2</c:v>
                </c:pt>
                <c:pt idx="1792">
                  <c:v>2</c:v>
                </c:pt>
                <c:pt idx="1793">
                  <c:v>2</c:v>
                </c:pt>
                <c:pt idx="1794">
                  <c:v>2</c:v>
                </c:pt>
                <c:pt idx="1795">
                  <c:v>2</c:v>
                </c:pt>
                <c:pt idx="1796">
                  <c:v>2</c:v>
                </c:pt>
                <c:pt idx="1797">
                  <c:v>2</c:v>
                </c:pt>
                <c:pt idx="1798">
                  <c:v>2</c:v>
                </c:pt>
                <c:pt idx="1799">
                  <c:v>2</c:v>
                </c:pt>
                <c:pt idx="1800">
                  <c:v>2</c:v>
                </c:pt>
                <c:pt idx="1801">
                  <c:v>2</c:v>
                </c:pt>
                <c:pt idx="1802">
                  <c:v>2</c:v>
                </c:pt>
                <c:pt idx="1803">
                  <c:v>2</c:v>
                </c:pt>
                <c:pt idx="1804">
                  <c:v>2</c:v>
                </c:pt>
                <c:pt idx="1805">
                  <c:v>2</c:v>
                </c:pt>
                <c:pt idx="1806">
                  <c:v>2</c:v>
                </c:pt>
                <c:pt idx="1807">
                  <c:v>2</c:v>
                </c:pt>
                <c:pt idx="1808">
                  <c:v>2</c:v>
                </c:pt>
                <c:pt idx="1809">
                  <c:v>2</c:v>
                </c:pt>
                <c:pt idx="1810">
                  <c:v>2</c:v>
                </c:pt>
                <c:pt idx="1811">
                  <c:v>2</c:v>
                </c:pt>
                <c:pt idx="1812">
                  <c:v>2</c:v>
                </c:pt>
                <c:pt idx="1813">
                  <c:v>2</c:v>
                </c:pt>
                <c:pt idx="1814">
                  <c:v>2</c:v>
                </c:pt>
                <c:pt idx="1815">
                  <c:v>2</c:v>
                </c:pt>
                <c:pt idx="1816">
                  <c:v>2</c:v>
                </c:pt>
                <c:pt idx="1817">
                  <c:v>2</c:v>
                </c:pt>
                <c:pt idx="1818">
                  <c:v>2</c:v>
                </c:pt>
                <c:pt idx="1819">
                  <c:v>2</c:v>
                </c:pt>
                <c:pt idx="1820">
                  <c:v>2</c:v>
                </c:pt>
                <c:pt idx="1821">
                  <c:v>2</c:v>
                </c:pt>
                <c:pt idx="1822">
                  <c:v>2</c:v>
                </c:pt>
                <c:pt idx="1823">
                  <c:v>2</c:v>
                </c:pt>
                <c:pt idx="1824">
                  <c:v>2</c:v>
                </c:pt>
                <c:pt idx="1825">
                  <c:v>2</c:v>
                </c:pt>
                <c:pt idx="1826">
                  <c:v>2</c:v>
                </c:pt>
                <c:pt idx="1827">
                  <c:v>2</c:v>
                </c:pt>
                <c:pt idx="1828">
                  <c:v>2</c:v>
                </c:pt>
                <c:pt idx="1829">
                  <c:v>2</c:v>
                </c:pt>
                <c:pt idx="1830">
                  <c:v>2</c:v>
                </c:pt>
                <c:pt idx="1831">
                  <c:v>2</c:v>
                </c:pt>
                <c:pt idx="1832">
                  <c:v>2</c:v>
                </c:pt>
                <c:pt idx="1833">
                  <c:v>2</c:v>
                </c:pt>
                <c:pt idx="1834">
                  <c:v>2</c:v>
                </c:pt>
                <c:pt idx="1835">
                  <c:v>2</c:v>
                </c:pt>
                <c:pt idx="1836">
                  <c:v>2</c:v>
                </c:pt>
                <c:pt idx="1837">
                  <c:v>2</c:v>
                </c:pt>
                <c:pt idx="1838">
                  <c:v>2</c:v>
                </c:pt>
                <c:pt idx="1839">
                  <c:v>2</c:v>
                </c:pt>
                <c:pt idx="1840">
                  <c:v>2</c:v>
                </c:pt>
                <c:pt idx="1841">
                  <c:v>2</c:v>
                </c:pt>
                <c:pt idx="1842">
                  <c:v>2</c:v>
                </c:pt>
                <c:pt idx="1843">
                  <c:v>2</c:v>
                </c:pt>
                <c:pt idx="1844">
                  <c:v>2</c:v>
                </c:pt>
                <c:pt idx="1845">
                  <c:v>2</c:v>
                </c:pt>
                <c:pt idx="1846">
                  <c:v>2</c:v>
                </c:pt>
                <c:pt idx="1847">
                  <c:v>2</c:v>
                </c:pt>
                <c:pt idx="1848">
                  <c:v>2</c:v>
                </c:pt>
                <c:pt idx="1849">
                  <c:v>2</c:v>
                </c:pt>
                <c:pt idx="1850">
                  <c:v>2</c:v>
                </c:pt>
                <c:pt idx="1851">
                  <c:v>2</c:v>
                </c:pt>
                <c:pt idx="1852">
                  <c:v>2</c:v>
                </c:pt>
                <c:pt idx="1853">
                  <c:v>2</c:v>
                </c:pt>
                <c:pt idx="1854">
                  <c:v>2</c:v>
                </c:pt>
                <c:pt idx="1855">
                  <c:v>2</c:v>
                </c:pt>
                <c:pt idx="1856">
                  <c:v>2</c:v>
                </c:pt>
                <c:pt idx="1857">
                  <c:v>2</c:v>
                </c:pt>
                <c:pt idx="1858">
                  <c:v>2</c:v>
                </c:pt>
                <c:pt idx="1859">
                  <c:v>2</c:v>
                </c:pt>
                <c:pt idx="1860">
                  <c:v>2</c:v>
                </c:pt>
                <c:pt idx="1861">
                  <c:v>2</c:v>
                </c:pt>
                <c:pt idx="1862">
                  <c:v>2</c:v>
                </c:pt>
                <c:pt idx="1863">
                  <c:v>2</c:v>
                </c:pt>
                <c:pt idx="1864">
                  <c:v>2</c:v>
                </c:pt>
                <c:pt idx="1865">
                  <c:v>2</c:v>
                </c:pt>
                <c:pt idx="1866">
                  <c:v>2</c:v>
                </c:pt>
                <c:pt idx="1867">
                  <c:v>2</c:v>
                </c:pt>
                <c:pt idx="1868">
                  <c:v>2</c:v>
                </c:pt>
                <c:pt idx="1869">
                  <c:v>2</c:v>
                </c:pt>
                <c:pt idx="1870">
                  <c:v>2</c:v>
                </c:pt>
                <c:pt idx="1871">
                  <c:v>2</c:v>
                </c:pt>
                <c:pt idx="1872">
                  <c:v>2</c:v>
                </c:pt>
                <c:pt idx="1873">
                  <c:v>2</c:v>
                </c:pt>
                <c:pt idx="1874">
                  <c:v>2</c:v>
                </c:pt>
                <c:pt idx="1875">
                  <c:v>2</c:v>
                </c:pt>
                <c:pt idx="1876">
                  <c:v>2</c:v>
                </c:pt>
                <c:pt idx="1877">
                  <c:v>2</c:v>
                </c:pt>
                <c:pt idx="1878">
                  <c:v>2</c:v>
                </c:pt>
                <c:pt idx="1879">
                  <c:v>2</c:v>
                </c:pt>
                <c:pt idx="1880">
                  <c:v>2</c:v>
                </c:pt>
                <c:pt idx="1881">
                  <c:v>2</c:v>
                </c:pt>
                <c:pt idx="1882">
                  <c:v>2</c:v>
                </c:pt>
                <c:pt idx="1883">
                  <c:v>2</c:v>
                </c:pt>
                <c:pt idx="1884">
                  <c:v>2</c:v>
                </c:pt>
                <c:pt idx="1885">
                  <c:v>2</c:v>
                </c:pt>
                <c:pt idx="1886">
                  <c:v>2</c:v>
                </c:pt>
                <c:pt idx="1887">
                  <c:v>2</c:v>
                </c:pt>
                <c:pt idx="1888">
                  <c:v>2</c:v>
                </c:pt>
                <c:pt idx="1889">
                  <c:v>2</c:v>
                </c:pt>
                <c:pt idx="1890">
                  <c:v>2</c:v>
                </c:pt>
                <c:pt idx="1891">
                  <c:v>2</c:v>
                </c:pt>
                <c:pt idx="1892">
                  <c:v>2</c:v>
                </c:pt>
                <c:pt idx="1893">
                  <c:v>2</c:v>
                </c:pt>
                <c:pt idx="1894">
                  <c:v>2</c:v>
                </c:pt>
                <c:pt idx="1895">
                  <c:v>2</c:v>
                </c:pt>
                <c:pt idx="1896">
                  <c:v>2</c:v>
                </c:pt>
                <c:pt idx="1897">
                  <c:v>2</c:v>
                </c:pt>
                <c:pt idx="1898">
                  <c:v>2</c:v>
                </c:pt>
                <c:pt idx="1899">
                  <c:v>2</c:v>
                </c:pt>
                <c:pt idx="1900">
                  <c:v>2</c:v>
                </c:pt>
                <c:pt idx="1901">
                  <c:v>2</c:v>
                </c:pt>
                <c:pt idx="1902">
                  <c:v>2</c:v>
                </c:pt>
                <c:pt idx="1903">
                  <c:v>2</c:v>
                </c:pt>
                <c:pt idx="1904">
                  <c:v>2</c:v>
                </c:pt>
                <c:pt idx="1905">
                  <c:v>2</c:v>
                </c:pt>
                <c:pt idx="1906">
                  <c:v>2</c:v>
                </c:pt>
                <c:pt idx="1907">
                  <c:v>2</c:v>
                </c:pt>
                <c:pt idx="1908">
                  <c:v>2</c:v>
                </c:pt>
                <c:pt idx="1909">
                  <c:v>2</c:v>
                </c:pt>
                <c:pt idx="1910">
                  <c:v>2</c:v>
                </c:pt>
                <c:pt idx="1911">
                  <c:v>2</c:v>
                </c:pt>
                <c:pt idx="1912">
                  <c:v>2</c:v>
                </c:pt>
                <c:pt idx="1913">
                  <c:v>2</c:v>
                </c:pt>
                <c:pt idx="1914">
                  <c:v>2</c:v>
                </c:pt>
                <c:pt idx="1915">
                  <c:v>2</c:v>
                </c:pt>
                <c:pt idx="1916">
                  <c:v>2</c:v>
                </c:pt>
                <c:pt idx="1917">
                  <c:v>2</c:v>
                </c:pt>
                <c:pt idx="1918">
                  <c:v>2</c:v>
                </c:pt>
                <c:pt idx="1919">
                  <c:v>2</c:v>
                </c:pt>
                <c:pt idx="1920">
                  <c:v>2</c:v>
                </c:pt>
                <c:pt idx="1921">
                  <c:v>2</c:v>
                </c:pt>
                <c:pt idx="1922">
                  <c:v>2</c:v>
                </c:pt>
                <c:pt idx="1923">
                  <c:v>2</c:v>
                </c:pt>
                <c:pt idx="1924">
                  <c:v>2</c:v>
                </c:pt>
                <c:pt idx="1925">
                  <c:v>2</c:v>
                </c:pt>
                <c:pt idx="1926">
                  <c:v>2</c:v>
                </c:pt>
                <c:pt idx="1927">
                  <c:v>2</c:v>
                </c:pt>
                <c:pt idx="1928">
                  <c:v>2</c:v>
                </c:pt>
                <c:pt idx="1929">
                  <c:v>2</c:v>
                </c:pt>
                <c:pt idx="1930">
                  <c:v>2</c:v>
                </c:pt>
                <c:pt idx="1931">
                  <c:v>2</c:v>
                </c:pt>
                <c:pt idx="1932">
                  <c:v>2</c:v>
                </c:pt>
                <c:pt idx="1933">
                  <c:v>2</c:v>
                </c:pt>
                <c:pt idx="1934">
                  <c:v>2</c:v>
                </c:pt>
                <c:pt idx="1935">
                  <c:v>2</c:v>
                </c:pt>
                <c:pt idx="1936">
                  <c:v>2</c:v>
                </c:pt>
                <c:pt idx="1937">
                  <c:v>2</c:v>
                </c:pt>
                <c:pt idx="1938">
                  <c:v>2</c:v>
                </c:pt>
                <c:pt idx="1939">
                  <c:v>2</c:v>
                </c:pt>
                <c:pt idx="1940">
                  <c:v>2</c:v>
                </c:pt>
                <c:pt idx="1941">
                  <c:v>2</c:v>
                </c:pt>
                <c:pt idx="1942">
                  <c:v>2</c:v>
                </c:pt>
                <c:pt idx="1943">
                  <c:v>2</c:v>
                </c:pt>
                <c:pt idx="1944">
                  <c:v>2</c:v>
                </c:pt>
                <c:pt idx="1945">
                  <c:v>2</c:v>
                </c:pt>
                <c:pt idx="1946">
                  <c:v>2</c:v>
                </c:pt>
                <c:pt idx="1947">
                  <c:v>2</c:v>
                </c:pt>
                <c:pt idx="1948">
                  <c:v>2</c:v>
                </c:pt>
                <c:pt idx="1949">
                  <c:v>2</c:v>
                </c:pt>
                <c:pt idx="1950">
                  <c:v>2</c:v>
                </c:pt>
                <c:pt idx="1951">
                  <c:v>2</c:v>
                </c:pt>
                <c:pt idx="1952">
                  <c:v>2</c:v>
                </c:pt>
                <c:pt idx="1953">
                  <c:v>2</c:v>
                </c:pt>
                <c:pt idx="1954">
                  <c:v>2</c:v>
                </c:pt>
                <c:pt idx="1955">
                  <c:v>2</c:v>
                </c:pt>
                <c:pt idx="1956">
                  <c:v>2</c:v>
                </c:pt>
                <c:pt idx="1957">
                  <c:v>2</c:v>
                </c:pt>
                <c:pt idx="1958">
                  <c:v>2</c:v>
                </c:pt>
                <c:pt idx="1959">
                  <c:v>2</c:v>
                </c:pt>
                <c:pt idx="1960">
                  <c:v>2</c:v>
                </c:pt>
                <c:pt idx="1961">
                  <c:v>2</c:v>
                </c:pt>
                <c:pt idx="1962">
                  <c:v>2</c:v>
                </c:pt>
                <c:pt idx="1963">
                  <c:v>2</c:v>
                </c:pt>
                <c:pt idx="1964">
                  <c:v>2</c:v>
                </c:pt>
                <c:pt idx="1965">
                  <c:v>2</c:v>
                </c:pt>
                <c:pt idx="1966">
                  <c:v>2</c:v>
                </c:pt>
                <c:pt idx="1967">
                  <c:v>2</c:v>
                </c:pt>
                <c:pt idx="1968">
                  <c:v>2</c:v>
                </c:pt>
                <c:pt idx="1969">
                  <c:v>2</c:v>
                </c:pt>
                <c:pt idx="1970">
                  <c:v>2</c:v>
                </c:pt>
                <c:pt idx="1971">
                  <c:v>2</c:v>
                </c:pt>
                <c:pt idx="1972">
                  <c:v>2</c:v>
                </c:pt>
                <c:pt idx="1973">
                  <c:v>2</c:v>
                </c:pt>
                <c:pt idx="1974">
                  <c:v>2</c:v>
                </c:pt>
                <c:pt idx="1975">
                  <c:v>2</c:v>
                </c:pt>
                <c:pt idx="1976">
                  <c:v>2</c:v>
                </c:pt>
                <c:pt idx="1977">
                  <c:v>2</c:v>
                </c:pt>
                <c:pt idx="1978">
                  <c:v>2</c:v>
                </c:pt>
                <c:pt idx="1979">
                  <c:v>2</c:v>
                </c:pt>
                <c:pt idx="1980">
                  <c:v>2</c:v>
                </c:pt>
                <c:pt idx="1981">
                  <c:v>2</c:v>
                </c:pt>
                <c:pt idx="1982">
                  <c:v>2</c:v>
                </c:pt>
                <c:pt idx="1983">
                  <c:v>2</c:v>
                </c:pt>
                <c:pt idx="1984">
                  <c:v>2</c:v>
                </c:pt>
                <c:pt idx="1985">
                  <c:v>2</c:v>
                </c:pt>
                <c:pt idx="1986">
                  <c:v>2</c:v>
                </c:pt>
                <c:pt idx="1987">
                  <c:v>2</c:v>
                </c:pt>
                <c:pt idx="1988">
                  <c:v>2</c:v>
                </c:pt>
                <c:pt idx="1989">
                  <c:v>2</c:v>
                </c:pt>
                <c:pt idx="1990">
                  <c:v>2</c:v>
                </c:pt>
                <c:pt idx="1991">
                  <c:v>2</c:v>
                </c:pt>
                <c:pt idx="1992">
                  <c:v>2</c:v>
                </c:pt>
                <c:pt idx="1993">
                  <c:v>2</c:v>
                </c:pt>
                <c:pt idx="1994">
                  <c:v>2</c:v>
                </c:pt>
                <c:pt idx="1995">
                  <c:v>2</c:v>
                </c:pt>
                <c:pt idx="1996">
                  <c:v>2</c:v>
                </c:pt>
                <c:pt idx="1997">
                  <c:v>2</c:v>
                </c:pt>
                <c:pt idx="1998">
                  <c:v>2</c:v>
                </c:pt>
                <c:pt idx="1999">
                  <c:v>2</c:v>
                </c:pt>
                <c:pt idx="2000">
                  <c:v>2</c:v>
                </c:pt>
                <c:pt idx="2001">
                  <c:v>2</c:v>
                </c:pt>
                <c:pt idx="2002">
                  <c:v>2</c:v>
                </c:pt>
                <c:pt idx="2003">
                  <c:v>2</c:v>
                </c:pt>
                <c:pt idx="2004">
                  <c:v>2</c:v>
                </c:pt>
                <c:pt idx="2005">
                  <c:v>2</c:v>
                </c:pt>
                <c:pt idx="2006">
                  <c:v>2</c:v>
                </c:pt>
                <c:pt idx="2007">
                  <c:v>2</c:v>
                </c:pt>
                <c:pt idx="2008">
                  <c:v>2</c:v>
                </c:pt>
                <c:pt idx="2009">
                  <c:v>2</c:v>
                </c:pt>
                <c:pt idx="2010">
                  <c:v>2</c:v>
                </c:pt>
                <c:pt idx="2011">
                  <c:v>2</c:v>
                </c:pt>
                <c:pt idx="2012">
                  <c:v>2</c:v>
                </c:pt>
                <c:pt idx="2013">
                  <c:v>2</c:v>
                </c:pt>
                <c:pt idx="2014">
                  <c:v>2</c:v>
                </c:pt>
                <c:pt idx="2015">
                  <c:v>2</c:v>
                </c:pt>
                <c:pt idx="2016">
                  <c:v>2</c:v>
                </c:pt>
                <c:pt idx="2017">
                  <c:v>2</c:v>
                </c:pt>
                <c:pt idx="2018">
                  <c:v>2</c:v>
                </c:pt>
                <c:pt idx="2019">
                  <c:v>2</c:v>
                </c:pt>
                <c:pt idx="2020">
                  <c:v>2</c:v>
                </c:pt>
                <c:pt idx="2021">
                  <c:v>2</c:v>
                </c:pt>
                <c:pt idx="2022">
                  <c:v>2</c:v>
                </c:pt>
                <c:pt idx="2023">
                  <c:v>2</c:v>
                </c:pt>
                <c:pt idx="2024">
                  <c:v>2</c:v>
                </c:pt>
                <c:pt idx="2025">
                  <c:v>2</c:v>
                </c:pt>
                <c:pt idx="2026">
                  <c:v>2</c:v>
                </c:pt>
                <c:pt idx="2027">
                  <c:v>2</c:v>
                </c:pt>
                <c:pt idx="2028">
                  <c:v>2</c:v>
                </c:pt>
                <c:pt idx="2029">
                  <c:v>2</c:v>
                </c:pt>
                <c:pt idx="2030">
                  <c:v>2</c:v>
                </c:pt>
                <c:pt idx="2031">
                  <c:v>2</c:v>
                </c:pt>
                <c:pt idx="2032">
                  <c:v>2</c:v>
                </c:pt>
                <c:pt idx="2033">
                  <c:v>2</c:v>
                </c:pt>
                <c:pt idx="2034">
                  <c:v>2</c:v>
                </c:pt>
                <c:pt idx="2035">
                  <c:v>2</c:v>
                </c:pt>
                <c:pt idx="2036">
                  <c:v>2</c:v>
                </c:pt>
                <c:pt idx="2037">
                  <c:v>2</c:v>
                </c:pt>
                <c:pt idx="2038">
                  <c:v>2</c:v>
                </c:pt>
                <c:pt idx="2039">
                  <c:v>2</c:v>
                </c:pt>
                <c:pt idx="2040">
                  <c:v>2</c:v>
                </c:pt>
                <c:pt idx="2041">
                  <c:v>2</c:v>
                </c:pt>
                <c:pt idx="2042">
                  <c:v>2</c:v>
                </c:pt>
                <c:pt idx="2043">
                  <c:v>2</c:v>
                </c:pt>
                <c:pt idx="2044">
                  <c:v>2</c:v>
                </c:pt>
                <c:pt idx="2045">
                  <c:v>2</c:v>
                </c:pt>
                <c:pt idx="2046">
                  <c:v>2</c:v>
                </c:pt>
                <c:pt idx="2047">
                  <c:v>2</c:v>
                </c:pt>
                <c:pt idx="2048">
                  <c:v>2</c:v>
                </c:pt>
                <c:pt idx="2049">
                  <c:v>2</c:v>
                </c:pt>
                <c:pt idx="2050">
                  <c:v>2</c:v>
                </c:pt>
                <c:pt idx="2051">
                  <c:v>2</c:v>
                </c:pt>
                <c:pt idx="2052">
                  <c:v>2</c:v>
                </c:pt>
                <c:pt idx="2053">
                  <c:v>2</c:v>
                </c:pt>
                <c:pt idx="2054">
                  <c:v>2</c:v>
                </c:pt>
                <c:pt idx="2055">
                  <c:v>2</c:v>
                </c:pt>
                <c:pt idx="2056">
                  <c:v>2</c:v>
                </c:pt>
                <c:pt idx="2057">
                  <c:v>2</c:v>
                </c:pt>
                <c:pt idx="2058">
                  <c:v>2</c:v>
                </c:pt>
                <c:pt idx="2059">
                  <c:v>2</c:v>
                </c:pt>
                <c:pt idx="2060">
                  <c:v>2</c:v>
                </c:pt>
                <c:pt idx="2061">
                  <c:v>2</c:v>
                </c:pt>
                <c:pt idx="2062">
                  <c:v>2</c:v>
                </c:pt>
                <c:pt idx="2063">
                  <c:v>2</c:v>
                </c:pt>
                <c:pt idx="2064">
                  <c:v>2</c:v>
                </c:pt>
                <c:pt idx="2065">
                  <c:v>2</c:v>
                </c:pt>
                <c:pt idx="2066">
                  <c:v>2</c:v>
                </c:pt>
                <c:pt idx="2067">
                  <c:v>2</c:v>
                </c:pt>
                <c:pt idx="2068">
                  <c:v>2</c:v>
                </c:pt>
                <c:pt idx="2069">
                  <c:v>2</c:v>
                </c:pt>
                <c:pt idx="2070">
                  <c:v>2</c:v>
                </c:pt>
                <c:pt idx="2071">
                  <c:v>2</c:v>
                </c:pt>
                <c:pt idx="2072">
                  <c:v>2</c:v>
                </c:pt>
                <c:pt idx="2073">
                  <c:v>2</c:v>
                </c:pt>
                <c:pt idx="2074">
                  <c:v>2</c:v>
                </c:pt>
                <c:pt idx="2075">
                  <c:v>2</c:v>
                </c:pt>
                <c:pt idx="2076">
                  <c:v>2</c:v>
                </c:pt>
                <c:pt idx="2077">
                  <c:v>2</c:v>
                </c:pt>
                <c:pt idx="2078">
                  <c:v>2</c:v>
                </c:pt>
                <c:pt idx="2079">
                  <c:v>2</c:v>
                </c:pt>
                <c:pt idx="2080">
                  <c:v>2</c:v>
                </c:pt>
                <c:pt idx="2081">
                  <c:v>2</c:v>
                </c:pt>
                <c:pt idx="2082">
                  <c:v>2</c:v>
                </c:pt>
                <c:pt idx="2083">
                  <c:v>2</c:v>
                </c:pt>
                <c:pt idx="2084">
                  <c:v>2</c:v>
                </c:pt>
                <c:pt idx="2085">
                  <c:v>2</c:v>
                </c:pt>
                <c:pt idx="2086">
                  <c:v>2</c:v>
                </c:pt>
                <c:pt idx="2087">
                  <c:v>2</c:v>
                </c:pt>
                <c:pt idx="2088">
                  <c:v>2</c:v>
                </c:pt>
                <c:pt idx="2089">
                  <c:v>2</c:v>
                </c:pt>
                <c:pt idx="2090">
                  <c:v>2</c:v>
                </c:pt>
                <c:pt idx="2091">
                  <c:v>2</c:v>
                </c:pt>
                <c:pt idx="2092">
                  <c:v>2</c:v>
                </c:pt>
                <c:pt idx="2093">
                  <c:v>2</c:v>
                </c:pt>
                <c:pt idx="2094">
                  <c:v>2</c:v>
                </c:pt>
                <c:pt idx="2095">
                  <c:v>2</c:v>
                </c:pt>
                <c:pt idx="2096">
                  <c:v>2</c:v>
                </c:pt>
                <c:pt idx="2097">
                  <c:v>2</c:v>
                </c:pt>
                <c:pt idx="2098">
                  <c:v>2</c:v>
                </c:pt>
                <c:pt idx="2099">
                  <c:v>2</c:v>
                </c:pt>
                <c:pt idx="2100">
                  <c:v>2</c:v>
                </c:pt>
                <c:pt idx="2101">
                  <c:v>2</c:v>
                </c:pt>
                <c:pt idx="2102">
                  <c:v>2</c:v>
                </c:pt>
                <c:pt idx="2103">
                  <c:v>2</c:v>
                </c:pt>
                <c:pt idx="2104">
                  <c:v>2</c:v>
                </c:pt>
                <c:pt idx="2105">
                  <c:v>2</c:v>
                </c:pt>
                <c:pt idx="2106">
                  <c:v>2</c:v>
                </c:pt>
                <c:pt idx="2107">
                  <c:v>2</c:v>
                </c:pt>
                <c:pt idx="2108">
                  <c:v>2</c:v>
                </c:pt>
                <c:pt idx="2109">
                  <c:v>2</c:v>
                </c:pt>
                <c:pt idx="2110">
                  <c:v>2</c:v>
                </c:pt>
                <c:pt idx="2111">
                  <c:v>2</c:v>
                </c:pt>
                <c:pt idx="2112">
                  <c:v>2</c:v>
                </c:pt>
                <c:pt idx="2113">
                  <c:v>2</c:v>
                </c:pt>
                <c:pt idx="2114">
                  <c:v>2</c:v>
                </c:pt>
                <c:pt idx="2115">
                  <c:v>2</c:v>
                </c:pt>
                <c:pt idx="2116">
                  <c:v>2</c:v>
                </c:pt>
                <c:pt idx="2117">
                  <c:v>2</c:v>
                </c:pt>
                <c:pt idx="2118">
                  <c:v>2</c:v>
                </c:pt>
                <c:pt idx="2119">
                  <c:v>2</c:v>
                </c:pt>
                <c:pt idx="2120">
                  <c:v>2</c:v>
                </c:pt>
                <c:pt idx="2121">
                  <c:v>2</c:v>
                </c:pt>
                <c:pt idx="2122">
                  <c:v>2</c:v>
                </c:pt>
                <c:pt idx="2123">
                  <c:v>2</c:v>
                </c:pt>
                <c:pt idx="2124">
                  <c:v>2</c:v>
                </c:pt>
                <c:pt idx="2125">
                  <c:v>2</c:v>
                </c:pt>
                <c:pt idx="2126">
                  <c:v>2</c:v>
                </c:pt>
                <c:pt idx="2127">
                  <c:v>2</c:v>
                </c:pt>
                <c:pt idx="2128">
                  <c:v>2</c:v>
                </c:pt>
                <c:pt idx="2129">
                  <c:v>2</c:v>
                </c:pt>
                <c:pt idx="2130">
                  <c:v>2</c:v>
                </c:pt>
                <c:pt idx="2131">
                  <c:v>2</c:v>
                </c:pt>
                <c:pt idx="2132">
                  <c:v>2</c:v>
                </c:pt>
                <c:pt idx="2133">
                  <c:v>2</c:v>
                </c:pt>
                <c:pt idx="2134">
                  <c:v>2</c:v>
                </c:pt>
                <c:pt idx="2135">
                  <c:v>2</c:v>
                </c:pt>
                <c:pt idx="2136">
                  <c:v>2</c:v>
                </c:pt>
                <c:pt idx="2137">
                  <c:v>2</c:v>
                </c:pt>
                <c:pt idx="2138">
                  <c:v>2</c:v>
                </c:pt>
                <c:pt idx="2139">
                  <c:v>2</c:v>
                </c:pt>
                <c:pt idx="2140">
                  <c:v>2</c:v>
                </c:pt>
                <c:pt idx="2141">
                  <c:v>2</c:v>
                </c:pt>
                <c:pt idx="2142">
                  <c:v>2</c:v>
                </c:pt>
                <c:pt idx="2143">
                  <c:v>2</c:v>
                </c:pt>
                <c:pt idx="2144">
                  <c:v>2</c:v>
                </c:pt>
                <c:pt idx="2145">
                  <c:v>2</c:v>
                </c:pt>
                <c:pt idx="2146">
                  <c:v>2</c:v>
                </c:pt>
                <c:pt idx="2147">
                  <c:v>2</c:v>
                </c:pt>
                <c:pt idx="2148">
                  <c:v>2</c:v>
                </c:pt>
                <c:pt idx="2149">
                  <c:v>2</c:v>
                </c:pt>
                <c:pt idx="2150">
                  <c:v>2</c:v>
                </c:pt>
                <c:pt idx="2151">
                  <c:v>2</c:v>
                </c:pt>
                <c:pt idx="2152">
                  <c:v>2</c:v>
                </c:pt>
                <c:pt idx="2153">
                  <c:v>2</c:v>
                </c:pt>
                <c:pt idx="2154">
                  <c:v>2</c:v>
                </c:pt>
                <c:pt idx="2155">
                  <c:v>2</c:v>
                </c:pt>
                <c:pt idx="2156">
                  <c:v>2</c:v>
                </c:pt>
                <c:pt idx="2157">
                  <c:v>2</c:v>
                </c:pt>
                <c:pt idx="2158">
                  <c:v>2</c:v>
                </c:pt>
                <c:pt idx="2159">
                  <c:v>2</c:v>
                </c:pt>
                <c:pt idx="2160">
                  <c:v>2</c:v>
                </c:pt>
                <c:pt idx="2161">
                  <c:v>2.25</c:v>
                </c:pt>
                <c:pt idx="2162">
                  <c:v>2.25</c:v>
                </c:pt>
                <c:pt idx="2163">
                  <c:v>2.25</c:v>
                </c:pt>
                <c:pt idx="2164">
                  <c:v>2.25</c:v>
                </c:pt>
                <c:pt idx="2165">
                  <c:v>2.25</c:v>
                </c:pt>
                <c:pt idx="2166">
                  <c:v>2.25</c:v>
                </c:pt>
                <c:pt idx="2167">
                  <c:v>2.25</c:v>
                </c:pt>
                <c:pt idx="2168">
                  <c:v>2.25</c:v>
                </c:pt>
                <c:pt idx="2169">
                  <c:v>2.25</c:v>
                </c:pt>
                <c:pt idx="2170">
                  <c:v>2.25</c:v>
                </c:pt>
                <c:pt idx="2171">
                  <c:v>2.25</c:v>
                </c:pt>
                <c:pt idx="2172">
                  <c:v>2.25</c:v>
                </c:pt>
                <c:pt idx="2173">
                  <c:v>2.25</c:v>
                </c:pt>
                <c:pt idx="2174">
                  <c:v>2.25</c:v>
                </c:pt>
                <c:pt idx="2175">
                  <c:v>2.25</c:v>
                </c:pt>
                <c:pt idx="2176">
                  <c:v>2.25</c:v>
                </c:pt>
                <c:pt idx="2177">
                  <c:v>2.25</c:v>
                </c:pt>
                <c:pt idx="2178">
                  <c:v>2.25</c:v>
                </c:pt>
                <c:pt idx="2179">
                  <c:v>2.25</c:v>
                </c:pt>
                <c:pt idx="2180">
                  <c:v>2.25</c:v>
                </c:pt>
                <c:pt idx="2181">
                  <c:v>2.25</c:v>
                </c:pt>
                <c:pt idx="2182">
                  <c:v>2.25</c:v>
                </c:pt>
                <c:pt idx="2183">
                  <c:v>2.25</c:v>
                </c:pt>
                <c:pt idx="2184">
                  <c:v>2.25</c:v>
                </c:pt>
                <c:pt idx="2185">
                  <c:v>2.25</c:v>
                </c:pt>
                <c:pt idx="2186">
                  <c:v>2.25</c:v>
                </c:pt>
                <c:pt idx="2187">
                  <c:v>2.25</c:v>
                </c:pt>
                <c:pt idx="2188">
                  <c:v>2.25</c:v>
                </c:pt>
                <c:pt idx="2189">
                  <c:v>2.25</c:v>
                </c:pt>
                <c:pt idx="2190">
                  <c:v>2.25</c:v>
                </c:pt>
                <c:pt idx="2191">
                  <c:v>2.25</c:v>
                </c:pt>
                <c:pt idx="2192">
                  <c:v>2.25</c:v>
                </c:pt>
                <c:pt idx="2193">
                  <c:v>2.25</c:v>
                </c:pt>
                <c:pt idx="2194">
                  <c:v>2.25</c:v>
                </c:pt>
                <c:pt idx="2195">
                  <c:v>2.25</c:v>
                </c:pt>
                <c:pt idx="2196">
                  <c:v>2.25</c:v>
                </c:pt>
                <c:pt idx="2197">
                  <c:v>2.25</c:v>
                </c:pt>
                <c:pt idx="2198">
                  <c:v>2.25</c:v>
                </c:pt>
                <c:pt idx="2199">
                  <c:v>2.25</c:v>
                </c:pt>
                <c:pt idx="2200">
                  <c:v>2.25</c:v>
                </c:pt>
                <c:pt idx="2201">
                  <c:v>2.25</c:v>
                </c:pt>
                <c:pt idx="2202">
                  <c:v>2.25</c:v>
                </c:pt>
                <c:pt idx="2203">
                  <c:v>2.25</c:v>
                </c:pt>
                <c:pt idx="2204">
                  <c:v>2.25</c:v>
                </c:pt>
                <c:pt idx="2205">
                  <c:v>2.25</c:v>
                </c:pt>
                <c:pt idx="2206">
                  <c:v>2.25</c:v>
                </c:pt>
                <c:pt idx="2207">
                  <c:v>2.25</c:v>
                </c:pt>
                <c:pt idx="2208">
                  <c:v>2.25</c:v>
                </c:pt>
                <c:pt idx="2209">
                  <c:v>2.25</c:v>
                </c:pt>
                <c:pt idx="2210">
                  <c:v>2.25</c:v>
                </c:pt>
                <c:pt idx="2211">
                  <c:v>2.25</c:v>
                </c:pt>
                <c:pt idx="2212">
                  <c:v>2.25</c:v>
                </c:pt>
                <c:pt idx="2213">
                  <c:v>2.25</c:v>
                </c:pt>
                <c:pt idx="2214">
                  <c:v>2.25</c:v>
                </c:pt>
                <c:pt idx="2215">
                  <c:v>2.25</c:v>
                </c:pt>
                <c:pt idx="2216">
                  <c:v>2.25</c:v>
                </c:pt>
                <c:pt idx="2217">
                  <c:v>2.25</c:v>
                </c:pt>
                <c:pt idx="2218">
                  <c:v>2.25</c:v>
                </c:pt>
                <c:pt idx="2219">
                  <c:v>2.25</c:v>
                </c:pt>
                <c:pt idx="2220">
                  <c:v>2.25</c:v>
                </c:pt>
                <c:pt idx="2221">
                  <c:v>2.25</c:v>
                </c:pt>
                <c:pt idx="2222">
                  <c:v>2.25</c:v>
                </c:pt>
                <c:pt idx="2223">
                  <c:v>2.25</c:v>
                </c:pt>
                <c:pt idx="2224">
                  <c:v>2.25</c:v>
                </c:pt>
                <c:pt idx="2225">
                  <c:v>2.25</c:v>
                </c:pt>
                <c:pt idx="2226">
                  <c:v>2.25</c:v>
                </c:pt>
                <c:pt idx="2227">
                  <c:v>2.25</c:v>
                </c:pt>
                <c:pt idx="2228">
                  <c:v>2.25</c:v>
                </c:pt>
                <c:pt idx="2229">
                  <c:v>2.25</c:v>
                </c:pt>
                <c:pt idx="2230">
                  <c:v>2.25</c:v>
                </c:pt>
                <c:pt idx="2231">
                  <c:v>2.25</c:v>
                </c:pt>
                <c:pt idx="2232">
                  <c:v>2.25</c:v>
                </c:pt>
                <c:pt idx="2233">
                  <c:v>2.25</c:v>
                </c:pt>
                <c:pt idx="2234">
                  <c:v>2.25</c:v>
                </c:pt>
                <c:pt idx="2235">
                  <c:v>2.25</c:v>
                </c:pt>
                <c:pt idx="2236">
                  <c:v>2.25</c:v>
                </c:pt>
                <c:pt idx="2237">
                  <c:v>2.25</c:v>
                </c:pt>
                <c:pt idx="2238">
                  <c:v>2.25</c:v>
                </c:pt>
                <c:pt idx="2239">
                  <c:v>2.25</c:v>
                </c:pt>
                <c:pt idx="2240">
                  <c:v>2.25</c:v>
                </c:pt>
                <c:pt idx="2241">
                  <c:v>2.25</c:v>
                </c:pt>
                <c:pt idx="2242">
                  <c:v>2.25</c:v>
                </c:pt>
                <c:pt idx="2243">
                  <c:v>2.25</c:v>
                </c:pt>
                <c:pt idx="2244">
                  <c:v>2.25</c:v>
                </c:pt>
                <c:pt idx="2245">
                  <c:v>2.25</c:v>
                </c:pt>
                <c:pt idx="2246">
                  <c:v>2.25</c:v>
                </c:pt>
                <c:pt idx="2247">
                  <c:v>2.25</c:v>
                </c:pt>
                <c:pt idx="2248">
                  <c:v>2.25</c:v>
                </c:pt>
                <c:pt idx="2249">
                  <c:v>2.25</c:v>
                </c:pt>
                <c:pt idx="2250">
                  <c:v>2.25</c:v>
                </c:pt>
                <c:pt idx="2251">
                  <c:v>2.25</c:v>
                </c:pt>
                <c:pt idx="2252">
                  <c:v>2.5</c:v>
                </c:pt>
                <c:pt idx="2253">
                  <c:v>2.5</c:v>
                </c:pt>
                <c:pt idx="2254">
                  <c:v>2.5</c:v>
                </c:pt>
                <c:pt idx="2255">
                  <c:v>2.5</c:v>
                </c:pt>
                <c:pt idx="2256">
                  <c:v>2.5</c:v>
                </c:pt>
                <c:pt idx="2257">
                  <c:v>2.5</c:v>
                </c:pt>
                <c:pt idx="2258">
                  <c:v>2.5</c:v>
                </c:pt>
                <c:pt idx="2259">
                  <c:v>2.5</c:v>
                </c:pt>
                <c:pt idx="2260">
                  <c:v>2.5</c:v>
                </c:pt>
                <c:pt idx="2261">
                  <c:v>2.5</c:v>
                </c:pt>
                <c:pt idx="2262">
                  <c:v>2.5</c:v>
                </c:pt>
                <c:pt idx="2263">
                  <c:v>2.5</c:v>
                </c:pt>
                <c:pt idx="2264">
                  <c:v>2.5</c:v>
                </c:pt>
                <c:pt idx="2265">
                  <c:v>2.5</c:v>
                </c:pt>
                <c:pt idx="2266">
                  <c:v>2.5</c:v>
                </c:pt>
                <c:pt idx="2267">
                  <c:v>2.5</c:v>
                </c:pt>
                <c:pt idx="2268">
                  <c:v>2.5</c:v>
                </c:pt>
                <c:pt idx="2269">
                  <c:v>2.5</c:v>
                </c:pt>
                <c:pt idx="2270">
                  <c:v>2.5</c:v>
                </c:pt>
                <c:pt idx="2271">
                  <c:v>2.5</c:v>
                </c:pt>
                <c:pt idx="2272">
                  <c:v>2.5</c:v>
                </c:pt>
                <c:pt idx="2273">
                  <c:v>2.5</c:v>
                </c:pt>
                <c:pt idx="2274">
                  <c:v>2.5</c:v>
                </c:pt>
                <c:pt idx="2275">
                  <c:v>2.5</c:v>
                </c:pt>
                <c:pt idx="2276">
                  <c:v>2.5</c:v>
                </c:pt>
                <c:pt idx="2277">
                  <c:v>2.5</c:v>
                </c:pt>
                <c:pt idx="2278">
                  <c:v>2.5</c:v>
                </c:pt>
                <c:pt idx="2279">
                  <c:v>2.5</c:v>
                </c:pt>
                <c:pt idx="2280">
                  <c:v>2.5</c:v>
                </c:pt>
                <c:pt idx="2281">
                  <c:v>2.5</c:v>
                </c:pt>
                <c:pt idx="2282">
                  <c:v>2.5</c:v>
                </c:pt>
                <c:pt idx="2283">
                  <c:v>2.5</c:v>
                </c:pt>
                <c:pt idx="2284">
                  <c:v>2.5</c:v>
                </c:pt>
                <c:pt idx="2285">
                  <c:v>2.5</c:v>
                </c:pt>
                <c:pt idx="2286">
                  <c:v>2.5</c:v>
                </c:pt>
                <c:pt idx="2287">
                  <c:v>2.5</c:v>
                </c:pt>
                <c:pt idx="2288">
                  <c:v>2.5</c:v>
                </c:pt>
                <c:pt idx="2289">
                  <c:v>2.5</c:v>
                </c:pt>
                <c:pt idx="2290">
                  <c:v>2.5</c:v>
                </c:pt>
                <c:pt idx="2291">
                  <c:v>2.5</c:v>
                </c:pt>
                <c:pt idx="2292">
                  <c:v>2.5</c:v>
                </c:pt>
                <c:pt idx="2293">
                  <c:v>2.5</c:v>
                </c:pt>
                <c:pt idx="2294">
                  <c:v>2.5</c:v>
                </c:pt>
                <c:pt idx="2295">
                  <c:v>2.5</c:v>
                </c:pt>
                <c:pt idx="2296">
                  <c:v>2.5</c:v>
                </c:pt>
                <c:pt idx="2297">
                  <c:v>2.5</c:v>
                </c:pt>
                <c:pt idx="2298">
                  <c:v>2.5</c:v>
                </c:pt>
                <c:pt idx="2299">
                  <c:v>2.5</c:v>
                </c:pt>
                <c:pt idx="2300">
                  <c:v>2.5</c:v>
                </c:pt>
                <c:pt idx="2301">
                  <c:v>2.5</c:v>
                </c:pt>
                <c:pt idx="2302">
                  <c:v>2.5</c:v>
                </c:pt>
                <c:pt idx="2303">
                  <c:v>2.5</c:v>
                </c:pt>
                <c:pt idx="2304">
                  <c:v>2.5</c:v>
                </c:pt>
                <c:pt idx="2305">
                  <c:v>2.5</c:v>
                </c:pt>
                <c:pt idx="2306">
                  <c:v>2.5</c:v>
                </c:pt>
                <c:pt idx="2307">
                  <c:v>2.5</c:v>
                </c:pt>
                <c:pt idx="2308">
                  <c:v>2.5</c:v>
                </c:pt>
                <c:pt idx="2309">
                  <c:v>2.5</c:v>
                </c:pt>
                <c:pt idx="2310">
                  <c:v>2.5</c:v>
                </c:pt>
                <c:pt idx="2311">
                  <c:v>2.5</c:v>
                </c:pt>
                <c:pt idx="2312">
                  <c:v>2.5</c:v>
                </c:pt>
                <c:pt idx="2313">
                  <c:v>2.5</c:v>
                </c:pt>
                <c:pt idx="2314">
                  <c:v>2.5</c:v>
                </c:pt>
                <c:pt idx="2315">
                  <c:v>2.5</c:v>
                </c:pt>
                <c:pt idx="2316">
                  <c:v>2.5</c:v>
                </c:pt>
                <c:pt idx="2317">
                  <c:v>2.5</c:v>
                </c:pt>
                <c:pt idx="2318">
                  <c:v>2.5</c:v>
                </c:pt>
                <c:pt idx="2319">
                  <c:v>2.5</c:v>
                </c:pt>
                <c:pt idx="2320">
                  <c:v>2.5</c:v>
                </c:pt>
                <c:pt idx="2321">
                  <c:v>2.5</c:v>
                </c:pt>
                <c:pt idx="2322">
                  <c:v>2.5</c:v>
                </c:pt>
                <c:pt idx="2323">
                  <c:v>2.5</c:v>
                </c:pt>
                <c:pt idx="2324">
                  <c:v>2.5</c:v>
                </c:pt>
                <c:pt idx="2325">
                  <c:v>2.5</c:v>
                </c:pt>
                <c:pt idx="2326">
                  <c:v>2.5</c:v>
                </c:pt>
                <c:pt idx="2327">
                  <c:v>2.5</c:v>
                </c:pt>
                <c:pt idx="2328">
                  <c:v>2.5</c:v>
                </c:pt>
                <c:pt idx="2329">
                  <c:v>2.5</c:v>
                </c:pt>
                <c:pt idx="2330">
                  <c:v>2.5</c:v>
                </c:pt>
                <c:pt idx="2331">
                  <c:v>2.5</c:v>
                </c:pt>
                <c:pt idx="2332">
                  <c:v>2.5</c:v>
                </c:pt>
                <c:pt idx="2333">
                  <c:v>2.5</c:v>
                </c:pt>
                <c:pt idx="2334">
                  <c:v>2.5</c:v>
                </c:pt>
                <c:pt idx="2335">
                  <c:v>2.5</c:v>
                </c:pt>
                <c:pt idx="2336">
                  <c:v>2.5</c:v>
                </c:pt>
                <c:pt idx="2337">
                  <c:v>2.5</c:v>
                </c:pt>
                <c:pt idx="2338">
                  <c:v>2.5</c:v>
                </c:pt>
                <c:pt idx="2339">
                  <c:v>2.5</c:v>
                </c:pt>
                <c:pt idx="2340">
                  <c:v>2.5</c:v>
                </c:pt>
                <c:pt idx="2341">
                  <c:v>2.5</c:v>
                </c:pt>
                <c:pt idx="2342">
                  <c:v>2.5</c:v>
                </c:pt>
                <c:pt idx="2343">
                  <c:v>2.5</c:v>
                </c:pt>
                <c:pt idx="2344">
                  <c:v>2.5</c:v>
                </c:pt>
                <c:pt idx="2345">
                  <c:v>2.5</c:v>
                </c:pt>
                <c:pt idx="2346">
                  <c:v>2.5</c:v>
                </c:pt>
                <c:pt idx="2347">
                  <c:v>2.5</c:v>
                </c:pt>
                <c:pt idx="2348">
                  <c:v>2.5</c:v>
                </c:pt>
                <c:pt idx="2349">
                  <c:v>2.5</c:v>
                </c:pt>
                <c:pt idx="2350">
                  <c:v>2.75</c:v>
                </c:pt>
                <c:pt idx="2351">
                  <c:v>2.75</c:v>
                </c:pt>
                <c:pt idx="2352">
                  <c:v>2.75</c:v>
                </c:pt>
                <c:pt idx="2353">
                  <c:v>2.75</c:v>
                </c:pt>
                <c:pt idx="2354">
                  <c:v>2.75</c:v>
                </c:pt>
                <c:pt idx="2355">
                  <c:v>2.75</c:v>
                </c:pt>
                <c:pt idx="2356">
                  <c:v>2.75</c:v>
                </c:pt>
                <c:pt idx="2357">
                  <c:v>2.75</c:v>
                </c:pt>
                <c:pt idx="2358">
                  <c:v>2.75</c:v>
                </c:pt>
                <c:pt idx="2359">
                  <c:v>2.75</c:v>
                </c:pt>
                <c:pt idx="2360">
                  <c:v>2.75</c:v>
                </c:pt>
                <c:pt idx="2361">
                  <c:v>2.75</c:v>
                </c:pt>
                <c:pt idx="2362">
                  <c:v>2.75</c:v>
                </c:pt>
                <c:pt idx="2363">
                  <c:v>2.75</c:v>
                </c:pt>
                <c:pt idx="2364">
                  <c:v>2.75</c:v>
                </c:pt>
                <c:pt idx="2365">
                  <c:v>2.75</c:v>
                </c:pt>
                <c:pt idx="2366">
                  <c:v>2.75</c:v>
                </c:pt>
                <c:pt idx="2367">
                  <c:v>2.75</c:v>
                </c:pt>
                <c:pt idx="2368">
                  <c:v>2.75</c:v>
                </c:pt>
                <c:pt idx="2369">
                  <c:v>2.75</c:v>
                </c:pt>
                <c:pt idx="2370">
                  <c:v>2.75</c:v>
                </c:pt>
                <c:pt idx="2371">
                  <c:v>2.75</c:v>
                </c:pt>
                <c:pt idx="2372">
                  <c:v>2.75</c:v>
                </c:pt>
                <c:pt idx="2373">
                  <c:v>2.75</c:v>
                </c:pt>
                <c:pt idx="2374">
                  <c:v>2.75</c:v>
                </c:pt>
                <c:pt idx="2375">
                  <c:v>2.75</c:v>
                </c:pt>
                <c:pt idx="2376">
                  <c:v>2.75</c:v>
                </c:pt>
                <c:pt idx="2377">
                  <c:v>2.75</c:v>
                </c:pt>
                <c:pt idx="2378">
                  <c:v>2.75</c:v>
                </c:pt>
                <c:pt idx="2379">
                  <c:v>2.75</c:v>
                </c:pt>
                <c:pt idx="2380">
                  <c:v>2.75</c:v>
                </c:pt>
                <c:pt idx="2381">
                  <c:v>2.75</c:v>
                </c:pt>
                <c:pt idx="2382">
                  <c:v>2.75</c:v>
                </c:pt>
                <c:pt idx="2383">
                  <c:v>2.75</c:v>
                </c:pt>
                <c:pt idx="2384">
                  <c:v>2.75</c:v>
                </c:pt>
                <c:pt idx="2385">
                  <c:v>2.75</c:v>
                </c:pt>
                <c:pt idx="2386">
                  <c:v>2.75</c:v>
                </c:pt>
                <c:pt idx="2387">
                  <c:v>2.75</c:v>
                </c:pt>
                <c:pt idx="2388">
                  <c:v>2.75</c:v>
                </c:pt>
                <c:pt idx="2389">
                  <c:v>2.75</c:v>
                </c:pt>
                <c:pt idx="2390">
                  <c:v>2.75</c:v>
                </c:pt>
                <c:pt idx="2391">
                  <c:v>2.75</c:v>
                </c:pt>
                <c:pt idx="2392">
                  <c:v>2.75</c:v>
                </c:pt>
                <c:pt idx="2393">
                  <c:v>2.75</c:v>
                </c:pt>
                <c:pt idx="2394">
                  <c:v>2.75</c:v>
                </c:pt>
                <c:pt idx="2395">
                  <c:v>2.75</c:v>
                </c:pt>
                <c:pt idx="2396">
                  <c:v>2.75</c:v>
                </c:pt>
                <c:pt idx="2397">
                  <c:v>2.75</c:v>
                </c:pt>
                <c:pt idx="2398">
                  <c:v>2.75</c:v>
                </c:pt>
                <c:pt idx="2399">
                  <c:v>2.75</c:v>
                </c:pt>
                <c:pt idx="2400">
                  <c:v>2.75</c:v>
                </c:pt>
                <c:pt idx="2401">
                  <c:v>2.75</c:v>
                </c:pt>
                <c:pt idx="2402">
                  <c:v>2.75</c:v>
                </c:pt>
                <c:pt idx="2403">
                  <c:v>2.75</c:v>
                </c:pt>
                <c:pt idx="2404">
                  <c:v>2.75</c:v>
                </c:pt>
                <c:pt idx="2405">
                  <c:v>2.75</c:v>
                </c:pt>
                <c:pt idx="2406">
                  <c:v>3</c:v>
                </c:pt>
                <c:pt idx="2407">
                  <c:v>3</c:v>
                </c:pt>
                <c:pt idx="2408">
                  <c:v>3</c:v>
                </c:pt>
                <c:pt idx="2409">
                  <c:v>3</c:v>
                </c:pt>
                <c:pt idx="2410">
                  <c:v>3</c:v>
                </c:pt>
                <c:pt idx="2411">
                  <c:v>3</c:v>
                </c:pt>
                <c:pt idx="2412">
                  <c:v>3</c:v>
                </c:pt>
                <c:pt idx="2413">
                  <c:v>3</c:v>
                </c:pt>
                <c:pt idx="2414">
                  <c:v>3</c:v>
                </c:pt>
                <c:pt idx="2415">
                  <c:v>3</c:v>
                </c:pt>
                <c:pt idx="2416">
                  <c:v>3</c:v>
                </c:pt>
                <c:pt idx="2417">
                  <c:v>3</c:v>
                </c:pt>
                <c:pt idx="2418">
                  <c:v>3</c:v>
                </c:pt>
                <c:pt idx="2419">
                  <c:v>3</c:v>
                </c:pt>
                <c:pt idx="2420">
                  <c:v>3</c:v>
                </c:pt>
                <c:pt idx="2421">
                  <c:v>3</c:v>
                </c:pt>
                <c:pt idx="2422">
                  <c:v>3</c:v>
                </c:pt>
                <c:pt idx="2423">
                  <c:v>3</c:v>
                </c:pt>
                <c:pt idx="2424">
                  <c:v>3</c:v>
                </c:pt>
                <c:pt idx="2425">
                  <c:v>3</c:v>
                </c:pt>
                <c:pt idx="2426">
                  <c:v>3</c:v>
                </c:pt>
                <c:pt idx="2427">
                  <c:v>3</c:v>
                </c:pt>
                <c:pt idx="2428">
                  <c:v>3</c:v>
                </c:pt>
                <c:pt idx="2429">
                  <c:v>3</c:v>
                </c:pt>
                <c:pt idx="2430">
                  <c:v>3</c:v>
                </c:pt>
                <c:pt idx="2431">
                  <c:v>3</c:v>
                </c:pt>
                <c:pt idx="2432">
                  <c:v>3</c:v>
                </c:pt>
                <c:pt idx="2433">
                  <c:v>3</c:v>
                </c:pt>
                <c:pt idx="2434">
                  <c:v>3</c:v>
                </c:pt>
                <c:pt idx="2435">
                  <c:v>3</c:v>
                </c:pt>
                <c:pt idx="2436">
                  <c:v>3</c:v>
                </c:pt>
                <c:pt idx="2437">
                  <c:v>3</c:v>
                </c:pt>
                <c:pt idx="2438">
                  <c:v>3</c:v>
                </c:pt>
                <c:pt idx="2439">
                  <c:v>3</c:v>
                </c:pt>
                <c:pt idx="2440">
                  <c:v>3</c:v>
                </c:pt>
                <c:pt idx="2441">
                  <c:v>3</c:v>
                </c:pt>
                <c:pt idx="2442">
                  <c:v>3</c:v>
                </c:pt>
                <c:pt idx="2443">
                  <c:v>3</c:v>
                </c:pt>
                <c:pt idx="2444">
                  <c:v>3</c:v>
                </c:pt>
                <c:pt idx="2445">
                  <c:v>3</c:v>
                </c:pt>
                <c:pt idx="2446">
                  <c:v>3</c:v>
                </c:pt>
                <c:pt idx="2447">
                  <c:v>3</c:v>
                </c:pt>
                <c:pt idx="2448">
                  <c:v>3</c:v>
                </c:pt>
                <c:pt idx="2449">
                  <c:v>3</c:v>
                </c:pt>
                <c:pt idx="2450">
                  <c:v>3</c:v>
                </c:pt>
                <c:pt idx="2451">
                  <c:v>3</c:v>
                </c:pt>
                <c:pt idx="2452">
                  <c:v>3</c:v>
                </c:pt>
                <c:pt idx="2453">
                  <c:v>3</c:v>
                </c:pt>
                <c:pt idx="2454">
                  <c:v>3</c:v>
                </c:pt>
                <c:pt idx="2455">
                  <c:v>3</c:v>
                </c:pt>
                <c:pt idx="2456">
                  <c:v>3</c:v>
                </c:pt>
                <c:pt idx="2457">
                  <c:v>3</c:v>
                </c:pt>
                <c:pt idx="2458">
                  <c:v>3</c:v>
                </c:pt>
                <c:pt idx="2459">
                  <c:v>3</c:v>
                </c:pt>
                <c:pt idx="2460">
                  <c:v>3</c:v>
                </c:pt>
                <c:pt idx="2461">
                  <c:v>3</c:v>
                </c:pt>
                <c:pt idx="2462">
                  <c:v>3</c:v>
                </c:pt>
                <c:pt idx="2463">
                  <c:v>3</c:v>
                </c:pt>
                <c:pt idx="2464">
                  <c:v>3</c:v>
                </c:pt>
                <c:pt idx="2465">
                  <c:v>3</c:v>
                </c:pt>
                <c:pt idx="2466">
                  <c:v>3</c:v>
                </c:pt>
                <c:pt idx="2467">
                  <c:v>3</c:v>
                </c:pt>
                <c:pt idx="2468">
                  <c:v>3</c:v>
                </c:pt>
                <c:pt idx="2469">
                  <c:v>3.25</c:v>
                </c:pt>
                <c:pt idx="2470">
                  <c:v>3.25</c:v>
                </c:pt>
                <c:pt idx="2471">
                  <c:v>3.25</c:v>
                </c:pt>
                <c:pt idx="2472">
                  <c:v>3.25</c:v>
                </c:pt>
                <c:pt idx="2473">
                  <c:v>3.25</c:v>
                </c:pt>
                <c:pt idx="2474">
                  <c:v>3.25</c:v>
                </c:pt>
                <c:pt idx="2475">
                  <c:v>3.25</c:v>
                </c:pt>
                <c:pt idx="2476">
                  <c:v>3.25</c:v>
                </c:pt>
                <c:pt idx="2477">
                  <c:v>3.25</c:v>
                </c:pt>
                <c:pt idx="2478">
                  <c:v>3.25</c:v>
                </c:pt>
                <c:pt idx="2479">
                  <c:v>3.25</c:v>
                </c:pt>
                <c:pt idx="2480">
                  <c:v>3.25</c:v>
                </c:pt>
                <c:pt idx="2481">
                  <c:v>3.25</c:v>
                </c:pt>
                <c:pt idx="2482">
                  <c:v>3.25</c:v>
                </c:pt>
                <c:pt idx="2483">
                  <c:v>3.25</c:v>
                </c:pt>
                <c:pt idx="2484">
                  <c:v>3.25</c:v>
                </c:pt>
                <c:pt idx="2485">
                  <c:v>3.25</c:v>
                </c:pt>
                <c:pt idx="2486">
                  <c:v>3.25</c:v>
                </c:pt>
                <c:pt idx="2487">
                  <c:v>3.25</c:v>
                </c:pt>
                <c:pt idx="2488">
                  <c:v>3.25</c:v>
                </c:pt>
                <c:pt idx="2489">
                  <c:v>3.25</c:v>
                </c:pt>
                <c:pt idx="2490">
                  <c:v>3.25</c:v>
                </c:pt>
                <c:pt idx="2491">
                  <c:v>3.25</c:v>
                </c:pt>
                <c:pt idx="2492">
                  <c:v>3.25</c:v>
                </c:pt>
                <c:pt idx="2493">
                  <c:v>3.25</c:v>
                </c:pt>
                <c:pt idx="2494">
                  <c:v>3.25</c:v>
                </c:pt>
                <c:pt idx="2495">
                  <c:v>3.25</c:v>
                </c:pt>
                <c:pt idx="2496">
                  <c:v>3.25</c:v>
                </c:pt>
                <c:pt idx="2497">
                  <c:v>3.25</c:v>
                </c:pt>
                <c:pt idx="2498">
                  <c:v>3.25</c:v>
                </c:pt>
                <c:pt idx="2499">
                  <c:v>3.25</c:v>
                </c:pt>
                <c:pt idx="2500">
                  <c:v>3.25</c:v>
                </c:pt>
                <c:pt idx="2501">
                  <c:v>3.25</c:v>
                </c:pt>
                <c:pt idx="2502">
                  <c:v>3.25</c:v>
                </c:pt>
                <c:pt idx="2503">
                  <c:v>3.25</c:v>
                </c:pt>
                <c:pt idx="2504">
                  <c:v>3.25</c:v>
                </c:pt>
                <c:pt idx="2505">
                  <c:v>3.25</c:v>
                </c:pt>
                <c:pt idx="2506">
                  <c:v>3.25</c:v>
                </c:pt>
                <c:pt idx="2507">
                  <c:v>3.25</c:v>
                </c:pt>
                <c:pt idx="2508">
                  <c:v>3.25</c:v>
                </c:pt>
                <c:pt idx="2509">
                  <c:v>3.25</c:v>
                </c:pt>
                <c:pt idx="2510">
                  <c:v>3.25</c:v>
                </c:pt>
                <c:pt idx="2511">
                  <c:v>3.25</c:v>
                </c:pt>
                <c:pt idx="2512">
                  <c:v>3.25</c:v>
                </c:pt>
                <c:pt idx="2513">
                  <c:v>3.25</c:v>
                </c:pt>
                <c:pt idx="2514">
                  <c:v>3.25</c:v>
                </c:pt>
                <c:pt idx="2515">
                  <c:v>3.25</c:v>
                </c:pt>
                <c:pt idx="2516">
                  <c:v>3.25</c:v>
                </c:pt>
                <c:pt idx="2517">
                  <c:v>3.25</c:v>
                </c:pt>
                <c:pt idx="2518">
                  <c:v>3.25</c:v>
                </c:pt>
                <c:pt idx="2519">
                  <c:v>3.25</c:v>
                </c:pt>
                <c:pt idx="2520">
                  <c:v>3.25</c:v>
                </c:pt>
                <c:pt idx="2521">
                  <c:v>3.25</c:v>
                </c:pt>
                <c:pt idx="2522">
                  <c:v>3.25</c:v>
                </c:pt>
                <c:pt idx="2523">
                  <c:v>3.25</c:v>
                </c:pt>
                <c:pt idx="2524">
                  <c:v>3.25</c:v>
                </c:pt>
                <c:pt idx="2525">
                  <c:v>3.25</c:v>
                </c:pt>
                <c:pt idx="2526">
                  <c:v>3.25</c:v>
                </c:pt>
                <c:pt idx="2527">
                  <c:v>3.25</c:v>
                </c:pt>
                <c:pt idx="2528">
                  <c:v>3.25</c:v>
                </c:pt>
                <c:pt idx="2529">
                  <c:v>3.25</c:v>
                </c:pt>
                <c:pt idx="2530">
                  <c:v>3.25</c:v>
                </c:pt>
                <c:pt idx="2531">
                  <c:v>3.25</c:v>
                </c:pt>
                <c:pt idx="2532">
                  <c:v>3.5</c:v>
                </c:pt>
                <c:pt idx="2533">
                  <c:v>3.5</c:v>
                </c:pt>
                <c:pt idx="2534">
                  <c:v>3.5</c:v>
                </c:pt>
                <c:pt idx="2535">
                  <c:v>3.5</c:v>
                </c:pt>
                <c:pt idx="2536">
                  <c:v>3.5</c:v>
                </c:pt>
                <c:pt idx="2537">
                  <c:v>3.5</c:v>
                </c:pt>
                <c:pt idx="2538">
                  <c:v>3.5</c:v>
                </c:pt>
                <c:pt idx="2539">
                  <c:v>3.5</c:v>
                </c:pt>
                <c:pt idx="2540">
                  <c:v>3.5</c:v>
                </c:pt>
                <c:pt idx="2541">
                  <c:v>3.5</c:v>
                </c:pt>
                <c:pt idx="2542">
                  <c:v>3.5</c:v>
                </c:pt>
                <c:pt idx="2543">
                  <c:v>3.5</c:v>
                </c:pt>
                <c:pt idx="2544">
                  <c:v>3.5</c:v>
                </c:pt>
                <c:pt idx="2545">
                  <c:v>3.5</c:v>
                </c:pt>
                <c:pt idx="2546">
                  <c:v>3.5</c:v>
                </c:pt>
                <c:pt idx="2547">
                  <c:v>3.5</c:v>
                </c:pt>
                <c:pt idx="2548">
                  <c:v>3.5</c:v>
                </c:pt>
                <c:pt idx="2549">
                  <c:v>3.5</c:v>
                </c:pt>
                <c:pt idx="2550">
                  <c:v>3.5</c:v>
                </c:pt>
                <c:pt idx="2551">
                  <c:v>3.5</c:v>
                </c:pt>
                <c:pt idx="2552">
                  <c:v>3.5</c:v>
                </c:pt>
                <c:pt idx="2553">
                  <c:v>3.5</c:v>
                </c:pt>
                <c:pt idx="2554">
                  <c:v>3.5</c:v>
                </c:pt>
                <c:pt idx="2555">
                  <c:v>3.5</c:v>
                </c:pt>
                <c:pt idx="2556">
                  <c:v>3.5</c:v>
                </c:pt>
                <c:pt idx="2557">
                  <c:v>3.5</c:v>
                </c:pt>
                <c:pt idx="2558">
                  <c:v>3.5</c:v>
                </c:pt>
                <c:pt idx="2559">
                  <c:v>3.5</c:v>
                </c:pt>
                <c:pt idx="2560">
                  <c:v>3.5</c:v>
                </c:pt>
                <c:pt idx="2561">
                  <c:v>3.5</c:v>
                </c:pt>
                <c:pt idx="2562">
                  <c:v>3.5</c:v>
                </c:pt>
                <c:pt idx="2563">
                  <c:v>3.5</c:v>
                </c:pt>
                <c:pt idx="2564">
                  <c:v>3.5</c:v>
                </c:pt>
                <c:pt idx="2565">
                  <c:v>3.5</c:v>
                </c:pt>
                <c:pt idx="2566">
                  <c:v>3.5</c:v>
                </c:pt>
                <c:pt idx="2567">
                  <c:v>3.5</c:v>
                </c:pt>
                <c:pt idx="2568">
                  <c:v>3.5</c:v>
                </c:pt>
                <c:pt idx="2569">
                  <c:v>3.5</c:v>
                </c:pt>
                <c:pt idx="2570">
                  <c:v>3.5</c:v>
                </c:pt>
                <c:pt idx="2571">
                  <c:v>3.5</c:v>
                </c:pt>
                <c:pt idx="2572">
                  <c:v>3.5</c:v>
                </c:pt>
                <c:pt idx="2573">
                  <c:v>3.5</c:v>
                </c:pt>
                <c:pt idx="2574">
                  <c:v>3.5</c:v>
                </c:pt>
                <c:pt idx="2575">
                  <c:v>3.5</c:v>
                </c:pt>
                <c:pt idx="2576">
                  <c:v>3.5</c:v>
                </c:pt>
                <c:pt idx="2577">
                  <c:v>3.5</c:v>
                </c:pt>
                <c:pt idx="2578">
                  <c:v>3.5</c:v>
                </c:pt>
                <c:pt idx="2579">
                  <c:v>3.5</c:v>
                </c:pt>
                <c:pt idx="2580">
                  <c:v>3.5</c:v>
                </c:pt>
                <c:pt idx="2581">
                  <c:v>3.5</c:v>
                </c:pt>
                <c:pt idx="2582">
                  <c:v>3.5</c:v>
                </c:pt>
                <c:pt idx="2583">
                  <c:v>3.5</c:v>
                </c:pt>
                <c:pt idx="2584">
                  <c:v>3.5</c:v>
                </c:pt>
                <c:pt idx="2585">
                  <c:v>3.5</c:v>
                </c:pt>
                <c:pt idx="2586">
                  <c:v>3.5</c:v>
                </c:pt>
                <c:pt idx="2587">
                  <c:v>3.5</c:v>
                </c:pt>
                <c:pt idx="2588">
                  <c:v>3.5</c:v>
                </c:pt>
                <c:pt idx="2589">
                  <c:v>3.5</c:v>
                </c:pt>
                <c:pt idx="2590">
                  <c:v>3.5</c:v>
                </c:pt>
                <c:pt idx="2591">
                  <c:v>3.5</c:v>
                </c:pt>
                <c:pt idx="2592">
                  <c:v>3.5</c:v>
                </c:pt>
                <c:pt idx="2593">
                  <c:v>3.5</c:v>
                </c:pt>
                <c:pt idx="2594">
                  <c:v>3.5</c:v>
                </c:pt>
                <c:pt idx="2595">
                  <c:v>3.5</c:v>
                </c:pt>
                <c:pt idx="2596">
                  <c:v>3.5</c:v>
                </c:pt>
                <c:pt idx="2597">
                  <c:v>3.5</c:v>
                </c:pt>
                <c:pt idx="2598">
                  <c:v>3.5</c:v>
                </c:pt>
                <c:pt idx="2599">
                  <c:v>3.5</c:v>
                </c:pt>
                <c:pt idx="2600">
                  <c:v>3.5</c:v>
                </c:pt>
                <c:pt idx="2601">
                  <c:v>3.5</c:v>
                </c:pt>
                <c:pt idx="2602">
                  <c:v>3.5</c:v>
                </c:pt>
                <c:pt idx="2603">
                  <c:v>3.5</c:v>
                </c:pt>
                <c:pt idx="2604">
                  <c:v>3.5</c:v>
                </c:pt>
                <c:pt idx="2605">
                  <c:v>3.5</c:v>
                </c:pt>
                <c:pt idx="2606">
                  <c:v>3.5</c:v>
                </c:pt>
                <c:pt idx="2607">
                  <c:v>3.5</c:v>
                </c:pt>
                <c:pt idx="2608">
                  <c:v>3.5</c:v>
                </c:pt>
                <c:pt idx="2609">
                  <c:v>3.5</c:v>
                </c:pt>
                <c:pt idx="2610">
                  <c:v>3.5</c:v>
                </c:pt>
                <c:pt idx="2611">
                  <c:v>3.5</c:v>
                </c:pt>
                <c:pt idx="2612">
                  <c:v>3.5</c:v>
                </c:pt>
                <c:pt idx="2613">
                  <c:v>3.5</c:v>
                </c:pt>
                <c:pt idx="2614">
                  <c:v>3.5</c:v>
                </c:pt>
                <c:pt idx="2615">
                  <c:v>3.5</c:v>
                </c:pt>
                <c:pt idx="2616">
                  <c:v>3.5</c:v>
                </c:pt>
                <c:pt idx="2617">
                  <c:v>3.5</c:v>
                </c:pt>
                <c:pt idx="2618">
                  <c:v>3.5</c:v>
                </c:pt>
                <c:pt idx="2619">
                  <c:v>3.5</c:v>
                </c:pt>
                <c:pt idx="2620">
                  <c:v>3.5</c:v>
                </c:pt>
                <c:pt idx="2621">
                  <c:v>3.5</c:v>
                </c:pt>
                <c:pt idx="2622">
                  <c:v>3.5</c:v>
                </c:pt>
                <c:pt idx="2623">
                  <c:v>3.75</c:v>
                </c:pt>
                <c:pt idx="2624">
                  <c:v>3.75</c:v>
                </c:pt>
                <c:pt idx="2625">
                  <c:v>3.75</c:v>
                </c:pt>
                <c:pt idx="2626">
                  <c:v>3.75</c:v>
                </c:pt>
                <c:pt idx="2627">
                  <c:v>3.75</c:v>
                </c:pt>
                <c:pt idx="2628">
                  <c:v>3.75</c:v>
                </c:pt>
                <c:pt idx="2629">
                  <c:v>3.75</c:v>
                </c:pt>
                <c:pt idx="2630">
                  <c:v>3.75</c:v>
                </c:pt>
                <c:pt idx="2631">
                  <c:v>3.75</c:v>
                </c:pt>
                <c:pt idx="2632">
                  <c:v>3.75</c:v>
                </c:pt>
                <c:pt idx="2633">
                  <c:v>3.75</c:v>
                </c:pt>
                <c:pt idx="2634">
                  <c:v>3.75</c:v>
                </c:pt>
                <c:pt idx="2635">
                  <c:v>3.75</c:v>
                </c:pt>
                <c:pt idx="2636">
                  <c:v>3.75</c:v>
                </c:pt>
                <c:pt idx="2637">
                  <c:v>3.75</c:v>
                </c:pt>
                <c:pt idx="2638">
                  <c:v>3.75</c:v>
                </c:pt>
                <c:pt idx="2639">
                  <c:v>3.75</c:v>
                </c:pt>
                <c:pt idx="2640">
                  <c:v>3.75</c:v>
                </c:pt>
                <c:pt idx="2641">
                  <c:v>3.75</c:v>
                </c:pt>
                <c:pt idx="2642">
                  <c:v>3.75</c:v>
                </c:pt>
                <c:pt idx="2643">
                  <c:v>3.75</c:v>
                </c:pt>
                <c:pt idx="2644">
                  <c:v>3.75</c:v>
                </c:pt>
                <c:pt idx="2645">
                  <c:v>3.75</c:v>
                </c:pt>
                <c:pt idx="2646">
                  <c:v>3.75</c:v>
                </c:pt>
                <c:pt idx="2647">
                  <c:v>3.75</c:v>
                </c:pt>
                <c:pt idx="2648">
                  <c:v>3.75</c:v>
                </c:pt>
                <c:pt idx="2649">
                  <c:v>3.75</c:v>
                </c:pt>
                <c:pt idx="2650">
                  <c:v>3.75</c:v>
                </c:pt>
                <c:pt idx="2651">
                  <c:v>3.75</c:v>
                </c:pt>
                <c:pt idx="2652">
                  <c:v>3.75</c:v>
                </c:pt>
                <c:pt idx="2653">
                  <c:v>3.75</c:v>
                </c:pt>
                <c:pt idx="2654">
                  <c:v>3.75</c:v>
                </c:pt>
                <c:pt idx="2655">
                  <c:v>3.75</c:v>
                </c:pt>
                <c:pt idx="2656">
                  <c:v>3.75</c:v>
                </c:pt>
                <c:pt idx="2657">
                  <c:v>3.75</c:v>
                </c:pt>
                <c:pt idx="2658">
                  <c:v>3.75</c:v>
                </c:pt>
                <c:pt idx="2659">
                  <c:v>3.75</c:v>
                </c:pt>
                <c:pt idx="2660">
                  <c:v>3.75</c:v>
                </c:pt>
                <c:pt idx="2661">
                  <c:v>3.75</c:v>
                </c:pt>
                <c:pt idx="2662">
                  <c:v>3.75</c:v>
                </c:pt>
                <c:pt idx="2663">
                  <c:v>3.75</c:v>
                </c:pt>
                <c:pt idx="2664">
                  <c:v>3.75</c:v>
                </c:pt>
                <c:pt idx="2665">
                  <c:v>3.75</c:v>
                </c:pt>
                <c:pt idx="2666">
                  <c:v>3.75</c:v>
                </c:pt>
                <c:pt idx="2667">
                  <c:v>3.75</c:v>
                </c:pt>
                <c:pt idx="2668">
                  <c:v>3.75</c:v>
                </c:pt>
                <c:pt idx="2669">
                  <c:v>3.75</c:v>
                </c:pt>
                <c:pt idx="2670">
                  <c:v>3.75</c:v>
                </c:pt>
                <c:pt idx="2671">
                  <c:v>3.75</c:v>
                </c:pt>
                <c:pt idx="2672">
                  <c:v>3.75</c:v>
                </c:pt>
                <c:pt idx="2673">
                  <c:v>3.75</c:v>
                </c:pt>
                <c:pt idx="2674">
                  <c:v>3.75</c:v>
                </c:pt>
                <c:pt idx="2675">
                  <c:v>3.75</c:v>
                </c:pt>
                <c:pt idx="2676">
                  <c:v>3.75</c:v>
                </c:pt>
                <c:pt idx="2677">
                  <c:v>3.75</c:v>
                </c:pt>
                <c:pt idx="2678">
                  <c:v>3.75</c:v>
                </c:pt>
                <c:pt idx="2679">
                  <c:v>3.75</c:v>
                </c:pt>
                <c:pt idx="2680">
                  <c:v>3.75</c:v>
                </c:pt>
                <c:pt idx="2681">
                  <c:v>3.75</c:v>
                </c:pt>
                <c:pt idx="2682">
                  <c:v>3.75</c:v>
                </c:pt>
                <c:pt idx="2683">
                  <c:v>3.75</c:v>
                </c:pt>
                <c:pt idx="2684">
                  <c:v>3.75</c:v>
                </c:pt>
                <c:pt idx="2685">
                  <c:v>3.75</c:v>
                </c:pt>
                <c:pt idx="2686">
                  <c:v>3.75</c:v>
                </c:pt>
                <c:pt idx="2687">
                  <c:v>3.75</c:v>
                </c:pt>
                <c:pt idx="2688">
                  <c:v>3.75</c:v>
                </c:pt>
                <c:pt idx="2689">
                  <c:v>3.75</c:v>
                </c:pt>
                <c:pt idx="2690">
                  <c:v>3.75</c:v>
                </c:pt>
                <c:pt idx="2691">
                  <c:v>3.75</c:v>
                </c:pt>
                <c:pt idx="2692">
                  <c:v>3.75</c:v>
                </c:pt>
                <c:pt idx="2693">
                  <c:v>3.75</c:v>
                </c:pt>
                <c:pt idx="2694">
                  <c:v>3.75</c:v>
                </c:pt>
                <c:pt idx="2695">
                  <c:v>3.75</c:v>
                </c:pt>
                <c:pt idx="2696">
                  <c:v>3.75</c:v>
                </c:pt>
                <c:pt idx="2697">
                  <c:v>3.75</c:v>
                </c:pt>
                <c:pt idx="2698">
                  <c:v>3.75</c:v>
                </c:pt>
                <c:pt idx="2699">
                  <c:v>3.75</c:v>
                </c:pt>
                <c:pt idx="2700">
                  <c:v>3.75</c:v>
                </c:pt>
                <c:pt idx="2701">
                  <c:v>3.75</c:v>
                </c:pt>
                <c:pt idx="2702">
                  <c:v>3.75</c:v>
                </c:pt>
                <c:pt idx="2703">
                  <c:v>3.75</c:v>
                </c:pt>
                <c:pt idx="2704">
                  <c:v>3.75</c:v>
                </c:pt>
                <c:pt idx="2705">
                  <c:v>3.75</c:v>
                </c:pt>
                <c:pt idx="2706">
                  <c:v>3.75</c:v>
                </c:pt>
                <c:pt idx="2707">
                  <c:v>3.75</c:v>
                </c:pt>
                <c:pt idx="2708">
                  <c:v>3.75</c:v>
                </c:pt>
                <c:pt idx="2709">
                  <c:v>3.75</c:v>
                </c:pt>
                <c:pt idx="2710">
                  <c:v>3.75</c:v>
                </c:pt>
                <c:pt idx="2711">
                  <c:v>3.75</c:v>
                </c:pt>
                <c:pt idx="2712">
                  <c:v>3.75</c:v>
                </c:pt>
                <c:pt idx="2713">
                  <c:v>4</c:v>
                </c:pt>
                <c:pt idx="2714">
                  <c:v>4</c:v>
                </c:pt>
                <c:pt idx="2715">
                  <c:v>4</c:v>
                </c:pt>
                <c:pt idx="2716">
                  <c:v>4</c:v>
                </c:pt>
                <c:pt idx="2717">
                  <c:v>4</c:v>
                </c:pt>
                <c:pt idx="2718">
                  <c:v>4</c:v>
                </c:pt>
                <c:pt idx="2719">
                  <c:v>4</c:v>
                </c:pt>
                <c:pt idx="2720">
                  <c:v>4</c:v>
                </c:pt>
                <c:pt idx="2721">
                  <c:v>4</c:v>
                </c:pt>
                <c:pt idx="2722">
                  <c:v>4</c:v>
                </c:pt>
                <c:pt idx="2723">
                  <c:v>4</c:v>
                </c:pt>
                <c:pt idx="2724">
                  <c:v>4</c:v>
                </c:pt>
                <c:pt idx="2725">
                  <c:v>4</c:v>
                </c:pt>
                <c:pt idx="2726">
                  <c:v>4</c:v>
                </c:pt>
                <c:pt idx="2727">
                  <c:v>4</c:v>
                </c:pt>
                <c:pt idx="2728">
                  <c:v>4</c:v>
                </c:pt>
                <c:pt idx="2729">
                  <c:v>4</c:v>
                </c:pt>
                <c:pt idx="2730">
                  <c:v>4</c:v>
                </c:pt>
                <c:pt idx="2731">
                  <c:v>4</c:v>
                </c:pt>
                <c:pt idx="2732">
                  <c:v>4</c:v>
                </c:pt>
                <c:pt idx="2733">
                  <c:v>4</c:v>
                </c:pt>
                <c:pt idx="2734">
                  <c:v>4</c:v>
                </c:pt>
                <c:pt idx="2735">
                  <c:v>4</c:v>
                </c:pt>
                <c:pt idx="2736">
                  <c:v>4</c:v>
                </c:pt>
                <c:pt idx="2737">
                  <c:v>4</c:v>
                </c:pt>
                <c:pt idx="2738">
                  <c:v>4</c:v>
                </c:pt>
                <c:pt idx="2739">
                  <c:v>4</c:v>
                </c:pt>
                <c:pt idx="2740">
                  <c:v>4</c:v>
                </c:pt>
                <c:pt idx="2741">
                  <c:v>4</c:v>
                </c:pt>
                <c:pt idx="2742">
                  <c:v>4</c:v>
                </c:pt>
                <c:pt idx="2743">
                  <c:v>4</c:v>
                </c:pt>
                <c:pt idx="2744">
                  <c:v>4</c:v>
                </c:pt>
                <c:pt idx="2745">
                  <c:v>4</c:v>
                </c:pt>
                <c:pt idx="2746">
                  <c:v>4</c:v>
                </c:pt>
                <c:pt idx="2747">
                  <c:v>4</c:v>
                </c:pt>
                <c:pt idx="2748">
                  <c:v>4</c:v>
                </c:pt>
                <c:pt idx="2749">
                  <c:v>4</c:v>
                </c:pt>
                <c:pt idx="2750">
                  <c:v>4</c:v>
                </c:pt>
                <c:pt idx="2751">
                  <c:v>4</c:v>
                </c:pt>
                <c:pt idx="2752">
                  <c:v>4</c:v>
                </c:pt>
                <c:pt idx="2753">
                  <c:v>4</c:v>
                </c:pt>
                <c:pt idx="2754">
                  <c:v>4</c:v>
                </c:pt>
                <c:pt idx="2755">
                  <c:v>4</c:v>
                </c:pt>
                <c:pt idx="2756">
                  <c:v>4</c:v>
                </c:pt>
                <c:pt idx="2757">
                  <c:v>4</c:v>
                </c:pt>
                <c:pt idx="2758">
                  <c:v>4</c:v>
                </c:pt>
                <c:pt idx="2759">
                  <c:v>4</c:v>
                </c:pt>
                <c:pt idx="2760">
                  <c:v>4</c:v>
                </c:pt>
                <c:pt idx="2761">
                  <c:v>4</c:v>
                </c:pt>
                <c:pt idx="2762">
                  <c:v>4</c:v>
                </c:pt>
                <c:pt idx="2763">
                  <c:v>4</c:v>
                </c:pt>
                <c:pt idx="2764">
                  <c:v>4</c:v>
                </c:pt>
                <c:pt idx="2765">
                  <c:v>4</c:v>
                </c:pt>
                <c:pt idx="2766">
                  <c:v>4</c:v>
                </c:pt>
                <c:pt idx="2767">
                  <c:v>4</c:v>
                </c:pt>
                <c:pt idx="2768">
                  <c:v>4</c:v>
                </c:pt>
                <c:pt idx="2769">
                  <c:v>4</c:v>
                </c:pt>
                <c:pt idx="2770">
                  <c:v>4</c:v>
                </c:pt>
                <c:pt idx="2771">
                  <c:v>4</c:v>
                </c:pt>
                <c:pt idx="2772">
                  <c:v>4</c:v>
                </c:pt>
                <c:pt idx="2773">
                  <c:v>4</c:v>
                </c:pt>
                <c:pt idx="2774">
                  <c:v>4</c:v>
                </c:pt>
                <c:pt idx="2775">
                  <c:v>4</c:v>
                </c:pt>
                <c:pt idx="2776">
                  <c:v>4</c:v>
                </c:pt>
                <c:pt idx="2777">
                  <c:v>4</c:v>
                </c:pt>
                <c:pt idx="2778">
                  <c:v>4</c:v>
                </c:pt>
                <c:pt idx="2779">
                  <c:v>4</c:v>
                </c:pt>
                <c:pt idx="2780">
                  <c:v>4</c:v>
                </c:pt>
                <c:pt idx="2781">
                  <c:v>4</c:v>
                </c:pt>
                <c:pt idx="2782">
                  <c:v>4</c:v>
                </c:pt>
                <c:pt idx="2783">
                  <c:v>4</c:v>
                </c:pt>
                <c:pt idx="2784">
                  <c:v>4</c:v>
                </c:pt>
                <c:pt idx="2785">
                  <c:v>4</c:v>
                </c:pt>
                <c:pt idx="2786">
                  <c:v>4</c:v>
                </c:pt>
                <c:pt idx="2787">
                  <c:v>4</c:v>
                </c:pt>
                <c:pt idx="2788">
                  <c:v>4</c:v>
                </c:pt>
                <c:pt idx="2789">
                  <c:v>4</c:v>
                </c:pt>
                <c:pt idx="2790">
                  <c:v>4</c:v>
                </c:pt>
                <c:pt idx="2791">
                  <c:v>4</c:v>
                </c:pt>
                <c:pt idx="2792">
                  <c:v>4</c:v>
                </c:pt>
                <c:pt idx="2793">
                  <c:v>4</c:v>
                </c:pt>
                <c:pt idx="2794">
                  <c:v>4</c:v>
                </c:pt>
                <c:pt idx="2795">
                  <c:v>4</c:v>
                </c:pt>
                <c:pt idx="2796">
                  <c:v>4</c:v>
                </c:pt>
                <c:pt idx="2797">
                  <c:v>4</c:v>
                </c:pt>
                <c:pt idx="2798">
                  <c:v>4</c:v>
                </c:pt>
                <c:pt idx="2799">
                  <c:v>4</c:v>
                </c:pt>
                <c:pt idx="2800">
                  <c:v>4</c:v>
                </c:pt>
                <c:pt idx="2801">
                  <c:v>4</c:v>
                </c:pt>
                <c:pt idx="2802">
                  <c:v>4</c:v>
                </c:pt>
                <c:pt idx="2803">
                  <c:v>4</c:v>
                </c:pt>
                <c:pt idx="2804">
                  <c:v>4</c:v>
                </c:pt>
                <c:pt idx="2805">
                  <c:v>4</c:v>
                </c:pt>
                <c:pt idx="2806">
                  <c:v>4</c:v>
                </c:pt>
                <c:pt idx="2807">
                  <c:v>4</c:v>
                </c:pt>
                <c:pt idx="2808">
                  <c:v>4</c:v>
                </c:pt>
                <c:pt idx="2809">
                  <c:v>4</c:v>
                </c:pt>
                <c:pt idx="2810">
                  <c:v>4</c:v>
                </c:pt>
                <c:pt idx="2811">
                  <c:v>4</c:v>
                </c:pt>
                <c:pt idx="2812">
                  <c:v>4</c:v>
                </c:pt>
                <c:pt idx="2813">
                  <c:v>4</c:v>
                </c:pt>
                <c:pt idx="2814">
                  <c:v>4</c:v>
                </c:pt>
                <c:pt idx="2815">
                  <c:v>4</c:v>
                </c:pt>
                <c:pt idx="2816">
                  <c:v>4</c:v>
                </c:pt>
                <c:pt idx="2817">
                  <c:v>4</c:v>
                </c:pt>
                <c:pt idx="2818">
                  <c:v>4</c:v>
                </c:pt>
                <c:pt idx="2819">
                  <c:v>4</c:v>
                </c:pt>
                <c:pt idx="2820">
                  <c:v>4</c:v>
                </c:pt>
                <c:pt idx="2821">
                  <c:v>4</c:v>
                </c:pt>
                <c:pt idx="2822">
                  <c:v>4</c:v>
                </c:pt>
                <c:pt idx="2823">
                  <c:v>4</c:v>
                </c:pt>
                <c:pt idx="2824">
                  <c:v>4</c:v>
                </c:pt>
                <c:pt idx="2825">
                  <c:v>4</c:v>
                </c:pt>
                <c:pt idx="2826">
                  <c:v>4</c:v>
                </c:pt>
                <c:pt idx="2827">
                  <c:v>4</c:v>
                </c:pt>
                <c:pt idx="2828">
                  <c:v>4</c:v>
                </c:pt>
                <c:pt idx="2829">
                  <c:v>4</c:v>
                </c:pt>
                <c:pt idx="2830">
                  <c:v>4</c:v>
                </c:pt>
                <c:pt idx="2831">
                  <c:v>4</c:v>
                </c:pt>
                <c:pt idx="2832">
                  <c:v>4</c:v>
                </c:pt>
                <c:pt idx="2833">
                  <c:v>4</c:v>
                </c:pt>
                <c:pt idx="2834">
                  <c:v>4</c:v>
                </c:pt>
                <c:pt idx="2835">
                  <c:v>4</c:v>
                </c:pt>
                <c:pt idx="2836">
                  <c:v>4</c:v>
                </c:pt>
                <c:pt idx="2837">
                  <c:v>4</c:v>
                </c:pt>
                <c:pt idx="2838">
                  <c:v>4</c:v>
                </c:pt>
                <c:pt idx="2839">
                  <c:v>4</c:v>
                </c:pt>
                <c:pt idx="2840">
                  <c:v>4</c:v>
                </c:pt>
                <c:pt idx="2841">
                  <c:v>4</c:v>
                </c:pt>
                <c:pt idx="2842">
                  <c:v>4</c:v>
                </c:pt>
                <c:pt idx="2843">
                  <c:v>4</c:v>
                </c:pt>
                <c:pt idx="2844">
                  <c:v>4</c:v>
                </c:pt>
                <c:pt idx="2845">
                  <c:v>4</c:v>
                </c:pt>
                <c:pt idx="2846">
                  <c:v>4</c:v>
                </c:pt>
                <c:pt idx="2847">
                  <c:v>4</c:v>
                </c:pt>
                <c:pt idx="2848">
                  <c:v>4</c:v>
                </c:pt>
                <c:pt idx="2849">
                  <c:v>4</c:v>
                </c:pt>
                <c:pt idx="2850">
                  <c:v>4</c:v>
                </c:pt>
                <c:pt idx="2851">
                  <c:v>4</c:v>
                </c:pt>
                <c:pt idx="2852">
                  <c:v>4</c:v>
                </c:pt>
                <c:pt idx="2853">
                  <c:v>4</c:v>
                </c:pt>
                <c:pt idx="2854">
                  <c:v>4</c:v>
                </c:pt>
                <c:pt idx="2855">
                  <c:v>4</c:v>
                </c:pt>
                <c:pt idx="2856">
                  <c:v>4</c:v>
                </c:pt>
                <c:pt idx="2857">
                  <c:v>4</c:v>
                </c:pt>
                <c:pt idx="2858">
                  <c:v>4</c:v>
                </c:pt>
                <c:pt idx="2859">
                  <c:v>4</c:v>
                </c:pt>
                <c:pt idx="2860">
                  <c:v>4</c:v>
                </c:pt>
                <c:pt idx="2861">
                  <c:v>4</c:v>
                </c:pt>
                <c:pt idx="2862">
                  <c:v>4</c:v>
                </c:pt>
                <c:pt idx="2863">
                  <c:v>4</c:v>
                </c:pt>
                <c:pt idx="2864">
                  <c:v>4</c:v>
                </c:pt>
                <c:pt idx="2865">
                  <c:v>4</c:v>
                </c:pt>
                <c:pt idx="2866">
                  <c:v>4</c:v>
                </c:pt>
                <c:pt idx="2867">
                  <c:v>4</c:v>
                </c:pt>
                <c:pt idx="2868">
                  <c:v>4</c:v>
                </c:pt>
                <c:pt idx="2869">
                  <c:v>4</c:v>
                </c:pt>
                <c:pt idx="2870">
                  <c:v>4</c:v>
                </c:pt>
                <c:pt idx="2871">
                  <c:v>4</c:v>
                </c:pt>
                <c:pt idx="2872">
                  <c:v>4</c:v>
                </c:pt>
                <c:pt idx="2873">
                  <c:v>4</c:v>
                </c:pt>
                <c:pt idx="2874">
                  <c:v>4</c:v>
                </c:pt>
                <c:pt idx="2875">
                  <c:v>4</c:v>
                </c:pt>
                <c:pt idx="2876">
                  <c:v>4</c:v>
                </c:pt>
                <c:pt idx="2877">
                  <c:v>4</c:v>
                </c:pt>
                <c:pt idx="2878">
                  <c:v>4</c:v>
                </c:pt>
                <c:pt idx="2879">
                  <c:v>4</c:v>
                </c:pt>
                <c:pt idx="2880">
                  <c:v>4</c:v>
                </c:pt>
                <c:pt idx="2881">
                  <c:v>4</c:v>
                </c:pt>
                <c:pt idx="2882">
                  <c:v>4</c:v>
                </c:pt>
                <c:pt idx="2883">
                  <c:v>4</c:v>
                </c:pt>
                <c:pt idx="2884">
                  <c:v>4</c:v>
                </c:pt>
                <c:pt idx="2885">
                  <c:v>4</c:v>
                </c:pt>
                <c:pt idx="2886">
                  <c:v>4</c:v>
                </c:pt>
                <c:pt idx="2887">
                  <c:v>4</c:v>
                </c:pt>
                <c:pt idx="2888">
                  <c:v>4</c:v>
                </c:pt>
                <c:pt idx="2889">
                  <c:v>4</c:v>
                </c:pt>
                <c:pt idx="2890">
                  <c:v>4</c:v>
                </c:pt>
                <c:pt idx="2891">
                  <c:v>4</c:v>
                </c:pt>
                <c:pt idx="2892">
                  <c:v>4</c:v>
                </c:pt>
                <c:pt idx="2893">
                  <c:v>4</c:v>
                </c:pt>
                <c:pt idx="2894">
                  <c:v>4</c:v>
                </c:pt>
                <c:pt idx="2895">
                  <c:v>4</c:v>
                </c:pt>
                <c:pt idx="2896">
                  <c:v>4</c:v>
                </c:pt>
                <c:pt idx="2897">
                  <c:v>4</c:v>
                </c:pt>
                <c:pt idx="2898">
                  <c:v>4</c:v>
                </c:pt>
                <c:pt idx="2899">
                  <c:v>4</c:v>
                </c:pt>
                <c:pt idx="2900">
                  <c:v>4</c:v>
                </c:pt>
                <c:pt idx="2901">
                  <c:v>4</c:v>
                </c:pt>
                <c:pt idx="2902">
                  <c:v>4</c:v>
                </c:pt>
                <c:pt idx="2903">
                  <c:v>4</c:v>
                </c:pt>
                <c:pt idx="2904">
                  <c:v>4</c:v>
                </c:pt>
                <c:pt idx="2905">
                  <c:v>4</c:v>
                </c:pt>
                <c:pt idx="2906">
                  <c:v>4</c:v>
                </c:pt>
                <c:pt idx="2907">
                  <c:v>4</c:v>
                </c:pt>
                <c:pt idx="2908">
                  <c:v>4</c:v>
                </c:pt>
                <c:pt idx="2909">
                  <c:v>4</c:v>
                </c:pt>
                <c:pt idx="2910">
                  <c:v>4</c:v>
                </c:pt>
                <c:pt idx="2911">
                  <c:v>4</c:v>
                </c:pt>
                <c:pt idx="2912">
                  <c:v>4</c:v>
                </c:pt>
                <c:pt idx="2913">
                  <c:v>4</c:v>
                </c:pt>
                <c:pt idx="2914">
                  <c:v>4</c:v>
                </c:pt>
                <c:pt idx="2915">
                  <c:v>4</c:v>
                </c:pt>
                <c:pt idx="2916">
                  <c:v>4</c:v>
                </c:pt>
                <c:pt idx="2917">
                  <c:v>4</c:v>
                </c:pt>
                <c:pt idx="2918">
                  <c:v>4</c:v>
                </c:pt>
                <c:pt idx="2919">
                  <c:v>4</c:v>
                </c:pt>
                <c:pt idx="2920">
                  <c:v>4</c:v>
                </c:pt>
                <c:pt idx="2921">
                  <c:v>4</c:v>
                </c:pt>
                <c:pt idx="2922">
                  <c:v>4</c:v>
                </c:pt>
                <c:pt idx="2923">
                  <c:v>4</c:v>
                </c:pt>
                <c:pt idx="2924">
                  <c:v>4</c:v>
                </c:pt>
                <c:pt idx="2925">
                  <c:v>4</c:v>
                </c:pt>
                <c:pt idx="2926">
                  <c:v>4</c:v>
                </c:pt>
                <c:pt idx="2927">
                  <c:v>4</c:v>
                </c:pt>
                <c:pt idx="2928">
                  <c:v>4</c:v>
                </c:pt>
                <c:pt idx="2929">
                  <c:v>4</c:v>
                </c:pt>
                <c:pt idx="2930">
                  <c:v>4</c:v>
                </c:pt>
                <c:pt idx="2931">
                  <c:v>4</c:v>
                </c:pt>
                <c:pt idx="2932">
                  <c:v>4</c:v>
                </c:pt>
                <c:pt idx="2933">
                  <c:v>4</c:v>
                </c:pt>
                <c:pt idx="2934">
                  <c:v>4</c:v>
                </c:pt>
                <c:pt idx="2935">
                  <c:v>4</c:v>
                </c:pt>
                <c:pt idx="2936">
                  <c:v>4</c:v>
                </c:pt>
                <c:pt idx="2937">
                  <c:v>4</c:v>
                </c:pt>
                <c:pt idx="2938">
                  <c:v>4</c:v>
                </c:pt>
                <c:pt idx="2939">
                  <c:v>4</c:v>
                </c:pt>
                <c:pt idx="2940">
                  <c:v>4</c:v>
                </c:pt>
                <c:pt idx="2941">
                  <c:v>4</c:v>
                </c:pt>
                <c:pt idx="2942">
                  <c:v>4</c:v>
                </c:pt>
                <c:pt idx="2943">
                  <c:v>4</c:v>
                </c:pt>
                <c:pt idx="2944">
                  <c:v>4</c:v>
                </c:pt>
                <c:pt idx="2945">
                  <c:v>4</c:v>
                </c:pt>
                <c:pt idx="2946">
                  <c:v>4</c:v>
                </c:pt>
                <c:pt idx="2947">
                  <c:v>4</c:v>
                </c:pt>
                <c:pt idx="2948">
                  <c:v>4</c:v>
                </c:pt>
                <c:pt idx="2949">
                  <c:v>4</c:v>
                </c:pt>
                <c:pt idx="2950">
                  <c:v>4</c:v>
                </c:pt>
                <c:pt idx="2951">
                  <c:v>4</c:v>
                </c:pt>
                <c:pt idx="2952">
                  <c:v>4</c:v>
                </c:pt>
                <c:pt idx="2953">
                  <c:v>4</c:v>
                </c:pt>
                <c:pt idx="2954">
                  <c:v>4</c:v>
                </c:pt>
                <c:pt idx="2955">
                  <c:v>4</c:v>
                </c:pt>
                <c:pt idx="2956">
                  <c:v>4</c:v>
                </c:pt>
                <c:pt idx="2957">
                  <c:v>4</c:v>
                </c:pt>
                <c:pt idx="2958">
                  <c:v>4</c:v>
                </c:pt>
                <c:pt idx="2959">
                  <c:v>4</c:v>
                </c:pt>
                <c:pt idx="2960">
                  <c:v>4</c:v>
                </c:pt>
                <c:pt idx="2961">
                  <c:v>4</c:v>
                </c:pt>
                <c:pt idx="2962">
                  <c:v>4</c:v>
                </c:pt>
                <c:pt idx="2963">
                  <c:v>4</c:v>
                </c:pt>
                <c:pt idx="2964">
                  <c:v>4</c:v>
                </c:pt>
                <c:pt idx="2965">
                  <c:v>4</c:v>
                </c:pt>
                <c:pt idx="2966">
                  <c:v>4</c:v>
                </c:pt>
                <c:pt idx="2967">
                  <c:v>4</c:v>
                </c:pt>
                <c:pt idx="2968">
                  <c:v>4</c:v>
                </c:pt>
                <c:pt idx="2969">
                  <c:v>4</c:v>
                </c:pt>
                <c:pt idx="2970">
                  <c:v>4</c:v>
                </c:pt>
                <c:pt idx="2971">
                  <c:v>4</c:v>
                </c:pt>
                <c:pt idx="2972">
                  <c:v>4</c:v>
                </c:pt>
                <c:pt idx="2973">
                  <c:v>4</c:v>
                </c:pt>
                <c:pt idx="2974">
                  <c:v>4</c:v>
                </c:pt>
                <c:pt idx="2975">
                  <c:v>4</c:v>
                </c:pt>
                <c:pt idx="2976">
                  <c:v>4</c:v>
                </c:pt>
                <c:pt idx="2977">
                  <c:v>4</c:v>
                </c:pt>
                <c:pt idx="2978">
                  <c:v>4</c:v>
                </c:pt>
                <c:pt idx="2979">
                  <c:v>4</c:v>
                </c:pt>
                <c:pt idx="2980">
                  <c:v>4</c:v>
                </c:pt>
                <c:pt idx="2981">
                  <c:v>4</c:v>
                </c:pt>
                <c:pt idx="2982">
                  <c:v>4</c:v>
                </c:pt>
                <c:pt idx="2983">
                  <c:v>4</c:v>
                </c:pt>
                <c:pt idx="2984">
                  <c:v>4</c:v>
                </c:pt>
                <c:pt idx="2985">
                  <c:v>4</c:v>
                </c:pt>
                <c:pt idx="2986">
                  <c:v>4</c:v>
                </c:pt>
                <c:pt idx="2987">
                  <c:v>4</c:v>
                </c:pt>
                <c:pt idx="2988">
                  <c:v>4</c:v>
                </c:pt>
                <c:pt idx="2989">
                  <c:v>4</c:v>
                </c:pt>
                <c:pt idx="2990">
                  <c:v>4</c:v>
                </c:pt>
                <c:pt idx="2991">
                  <c:v>4</c:v>
                </c:pt>
                <c:pt idx="2992">
                  <c:v>4</c:v>
                </c:pt>
                <c:pt idx="2993">
                  <c:v>4</c:v>
                </c:pt>
                <c:pt idx="2994">
                  <c:v>4</c:v>
                </c:pt>
                <c:pt idx="2995">
                  <c:v>4</c:v>
                </c:pt>
                <c:pt idx="2996">
                  <c:v>4</c:v>
                </c:pt>
                <c:pt idx="2997">
                  <c:v>4</c:v>
                </c:pt>
                <c:pt idx="2998">
                  <c:v>4</c:v>
                </c:pt>
                <c:pt idx="2999">
                  <c:v>4</c:v>
                </c:pt>
                <c:pt idx="3000">
                  <c:v>4</c:v>
                </c:pt>
                <c:pt idx="3001">
                  <c:v>4</c:v>
                </c:pt>
                <c:pt idx="3002">
                  <c:v>4</c:v>
                </c:pt>
                <c:pt idx="3003">
                  <c:v>4</c:v>
                </c:pt>
                <c:pt idx="3004">
                  <c:v>4</c:v>
                </c:pt>
                <c:pt idx="3005">
                  <c:v>4</c:v>
                </c:pt>
                <c:pt idx="3006">
                  <c:v>4</c:v>
                </c:pt>
                <c:pt idx="3007">
                  <c:v>4</c:v>
                </c:pt>
                <c:pt idx="3008">
                  <c:v>4</c:v>
                </c:pt>
                <c:pt idx="3009">
                  <c:v>4</c:v>
                </c:pt>
                <c:pt idx="3010">
                  <c:v>4</c:v>
                </c:pt>
                <c:pt idx="3011">
                  <c:v>4</c:v>
                </c:pt>
                <c:pt idx="3012">
                  <c:v>4</c:v>
                </c:pt>
                <c:pt idx="3013">
                  <c:v>4</c:v>
                </c:pt>
                <c:pt idx="3014">
                  <c:v>4</c:v>
                </c:pt>
                <c:pt idx="3015">
                  <c:v>4</c:v>
                </c:pt>
                <c:pt idx="3016">
                  <c:v>4</c:v>
                </c:pt>
                <c:pt idx="3017">
                  <c:v>4</c:v>
                </c:pt>
                <c:pt idx="3018">
                  <c:v>4</c:v>
                </c:pt>
                <c:pt idx="3019">
                  <c:v>4</c:v>
                </c:pt>
                <c:pt idx="3020">
                  <c:v>4</c:v>
                </c:pt>
                <c:pt idx="3021">
                  <c:v>4</c:v>
                </c:pt>
                <c:pt idx="3022">
                  <c:v>4</c:v>
                </c:pt>
                <c:pt idx="3023">
                  <c:v>4</c:v>
                </c:pt>
                <c:pt idx="3024">
                  <c:v>4</c:v>
                </c:pt>
                <c:pt idx="3025">
                  <c:v>4</c:v>
                </c:pt>
                <c:pt idx="3026">
                  <c:v>4</c:v>
                </c:pt>
                <c:pt idx="3027">
                  <c:v>4</c:v>
                </c:pt>
                <c:pt idx="3028">
                  <c:v>4</c:v>
                </c:pt>
                <c:pt idx="3029">
                  <c:v>4</c:v>
                </c:pt>
                <c:pt idx="3030">
                  <c:v>4</c:v>
                </c:pt>
                <c:pt idx="3031">
                  <c:v>4</c:v>
                </c:pt>
                <c:pt idx="3032">
                  <c:v>4</c:v>
                </c:pt>
                <c:pt idx="3033">
                  <c:v>4</c:v>
                </c:pt>
                <c:pt idx="3034">
                  <c:v>4</c:v>
                </c:pt>
                <c:pt idx="3035">
                  <c:v>4</c:v>
                </c:pt>
                <c:pt idx="3036">
                  <c:v>4</c:v>
                </c:pt>
                <c:pt idx="3037">
                  <c:v>4</c:v>
                </c:pt>
                <c:pt idx="3038">
                  <c:v>4</c:v>
                </c:pt>
                <c:pt idx="3039">
                  <c:v>4</c:v>
                </c:pt>
                <c:pt idx="3040">
                  <c:v>4</c:v>
                </c:pt>
                <c:pt idx="3041">
                  <c:v>4</c:v>
                </c:pt>
                <c:pt idx="3042">
                  <c:v>4</c:v>
                </c:pt>
                <c:pt idx="3043">
                  <c:v>4</c:v>
                </c:pt>
                <c:pt idx="3044">
                  <c:v>4</c:v>
                </c:pt>
                <c:pt idx="3045">
                  <c:v>4</c:v>
                </c:pt>
                <c:pt idx="3046">
                  <c:v>4</c:v>
                </c:pt>
                <c:pt idx="3047">
                  <c:v>4</c:v>
                </c:pt>
                <c:pt idx="3048">
                  <c:v>4</c:v>
                </c:pt>
                <c:pt idx="3049">
                  <c:v>4</c:v>
                </c:pt>
                <c:pt idx="3050">
                  <c:v>4</c:v>
                </c:pt>
                <c:pt idx="3051">
                  <c:v>4</c:v>
                </c:pt>
                <c:pt idx="3052">
                  <c:v>4</c:v>
                </c:pt>
                <c:pt idx="3053">
                  <c:v>4</c:v>
                </c:pt>
                <c:pt idx="3054">
                  <c:v>4</c:v>
                </c:pt>
                <c:pt idx="3055">
                  <c:v>4</c:v>
                </c:pt>
                <c:pt idx="3056">
                  <c:v>4</c:v>
                </c:pt>
                <c:pt idx="3057">
                  <c:v>4</c:v>
                </c:pt>
                <c:pt idx="3058">
                  <c:v>4</c:v>
                </c:pt>
                <c:pt idx="3059">
                  <c:v>4</c:v>
                </c:pt>
                <c:pt idx="3060">
                  <c:v>4</c:v>
                </c:pt>
                <c:pt idx="3061">
                  <c:v>4</c:v>
                </c:pt>
                <c:pt idx="3062">
                  <c:v>4</c:v>
                </c:pt>
                <c:pt idx="3063">
                  <c:v>4</c:v>
                </c:pt>
                <c:pt idx="3064">
                  <c:v>4</c:v>
                </c:pt>
                <c:pt idx="3065">
                  <c:v>4</c:v>
                </c:pt>
                <c:pt idx="3066">
                  <c:v>4</c:v>
                </c:pt>
                <c:pt idx="3067">
                  <c:v>4</c:v>
                </c:pt>
                <c:pt idx="3068">
                  <c:v>4</c:v>
                </c:pt>
                <c:pt idx="3069">
                  <c:v>4</c:v>
                </c:pt>
                <c:pt idx="3070">
                  <c:v>4</c:v>
                </c:pt>
                <c:pt idx="3071">
                  <c:v>4</c:v>
                </c:pt>
                <c:pt idx="3072">
                  <c:v>4</c:v>
                </c:pt>
                <c:pt idx="3073">
                  <c:v>4</c:v>
                </c:pt>
                <c:pt idx="3074">
                  <c:v>4</c:v>
                </c:pt>
                <c:pt idx="3075">
                  <c:v>4</c:v>
                </c:pt>
                <c:pt idx="3076">
                  <c:v>4</c:v>
                </c:pt>
                <c:pt idx="3077">
                  <c:v>4</c:v>
                </c:pt>
                <c:pt idx="3078">
                  <c:v>4</c:v>
                </c:pt>
                <c:pt idx="3079">
                  <c:v>4</c:v>
                </c:pt>
                <c:pt idx="3080">
                  <c:v>4</c:v>
                </c:pt>
                <c:pt idx="3081">
                  <c:v>4</c:v>
                </c:pt>
                <c:pt idx="3082">
                  <c:v>4</c:v>
                </c:pt>
                <c:pt idx="3083">
                  <c:v>4</c:v>
                </c:pt>
                <c:pt idx="3084">
                  <c:v>4</c:v>
                </c:pt>
                <c:pt idx="3085">
                  <c:v>4</c:v>
                </c:pt>
                <c:pt idx="3086">
                  <c:v>4</c:v>
                </c:pt>
                <c:pt idx="3087">
                  <c:v>4</c:v>
                </c:pt>
                <c:pt idx="3088">
                  <c:v>4</c:v>
                </c:pt>
                <c:pt idx="3089">
                  <c:v>4</c:v>
                </c:pt>
                <c:pt idx="3090">
                  <c:v>4</c:v>
                </c:pt>
                <c:pt idx="3091">
                  <c:v>4</c:v>
                </c:pt>
                <c:pt idx="3092">
                  <c:v>4</c:v>
                </c:pt>
                <c:pt idx="3093">
                  <c:v>4</c:v>
                </c:pt>
                <c:pt idx="3094">
                  <c:v>4</c:v>
                </c:pt>
                <c:pt idx="3095">
                  <c:v>4</c:v>
                </c:pt>
                <c:pt idx="3096">
                  <c:v>4</c:v>
                </c:pt>
                <c:pt idx="3097">
                  <c:v>4</c:v>
                </c:pt>
                <c:pt idx="3098">
                  <c:v>4</c:v>
                </c:pt>
                <c:pt idx="3099">
                  <c:v>4</c:v>
                </c:pt>
                <c:pt idx="3100">
                  <c:v>4</c:v>
                </c:pt>
                <c:pt idx="3101">
                  <c:v>4</c:v>
                </c:pt>
                <c:pt idx="3102">
                  <c:v>4</c:v>
                </c:pt>
                <c:pt idx="3103">
                  <c:v>4</c:v>
                </c:pt>
                <c:pt idx="3104">
                  <c:v>4</c:v>
                </c:pt>
                <c:pt idx="3105">
                  <c:v>4</c:v>
                </c:pt>
                <c:pt idx="3106">
                  <c:v>4.25</c:v>
                </c:pt>
                <c:pt idx="3107">
                  <c:v>4.25</c:v>
                </c:pt>
                <c:pt idx="3108">
                  <c:v>4.25</c:v>
                </c:pt>
                <c:pt idx="3109">
                  <c:v>4.25</c:v>
                </c:pt>
                <c:pt idx="3110">
                  <c:v>4.25</c:v>
                </c:pt>
                <c:pt idx="3111">
                  <c:v>4.25</c:v>
                </c:pt>
                <c:pt idx="3112">
                  <c:v>4.25</c:v>
                </c:pt>
                <c:pt idx="3113">
                  <c:v>4.25</c:v>
                </c:pt>
                <c:pt idx="3114">
                  <c:v>4.25</c:v>
                </c:pt>
                <c:pt idx="3115">
                  <c:v>4.25</c:v>
                </c:pt>
                <c:pt idx="3116">
                  <c:v>4.25</c:v>
                </c:pt>
                <c:pt idx="3117">
                  <c:v>4.25</c:v>
                </c:pt>
                <c:pt idx="3118">
                  <c:v>4.25</c:v>
                </c:pt>
                <c:pt idx="3119">
                  <c:v>4.25</c:v>
                </c:pt>
                <c:pt idx="3120">
                  <c:v>4.25</c:v>
                </c:pt>
                <c:pt idx="3121">
                  <c:v>4.25</c:v>
                </c:pt>
                <c:pt idx="3122">
                  <c:v>4.25</c:v>
                </c:pt>
                <c:pt idx="3123">
                  <c:v>4.25</c:v>
                </c:pt>
                <c:pt idx="3124">
                  <c:v>4.25</c:v>
                </c:pt>
                <c:pt idx="3125">
                  <c:v>4.25</c:v>
                </c:pt>
                <c:pt idx="3126">
                  <c:v>4.25</c:v>
                </c:pt>
                <c:pt idx="3127">
                  <c:v>4.25</c:v>
                </c:pt>
                <c:pt idx="3128">
                  <c:v>4.25</c:v>
                </c:pt>
                <c:pt idx="3129">
                  <c:v>4.25</c:v>
                </c:pt>
                <c:pt idx="3130">
                  <c:v>4.25</c:v>
                </c:pt>
                <c:pt idx="3131">
                  <c:v>4.25</c:v>
                </c:pt>
                <c:pt idx="3132">
                  <c:v>4.25</c:v>
                </c:pt>
                <c:pt idx="3133">
                  <c:v>4.25</c:v>
                </c:pt>
                <c:pt idx="3134">
                  <c:v>4.25</c:v>
                </c:pt>
                <c:pt idx="3135">
                  <c:v>4.25</c:v>
                </c:pt>
                <c:pt idx="3136">
                  <c:v>4.25</c:v>
                </c:pt>
                <c:pt idx="3137">
                  <c:v>4.25</c:v>
                </c:pt>
                <c:pt idx="3138">
                  <c:v>4.25</c:v>
                </c:pt>
                <c:pt idx="3139">
                  <c:v>4.25</c:v>
                </c:pt>
                <c:pt idx="3140">
                  <c:v>4.25</c:v>
                </c:pt>
                <c:pt idx="3141">
                  <c:v>4.25</c:v>
                </c:pt>
                <c:pt idx="3142">
                  <c:v>4.25</c:v>
                </c:pt>
                <c:pt idx="3143">
                  <c:v>4.25</c:v>
                </c:pt>
                <c:pt idx="3144">
                  <c:v>4.25</c:v>
                </c:pt>
                <c:pt idx="3145">
                  <c:v>4.25</c:v>
                </c:pt>
                <c:pt idx="3146">
                  <c:v>4.25</c:v>
                </c:pt>
                <c:pt idx="3147">
                  <c:v>4.25</c:v>
                </c:pt>
                <c:pt idx="3148">
                  <c:v>4.25</c:v>
                </c:pt>
                <c:pt idx="3149">
                  <c:v>4.25</c:v>
                </c:pt>
                <c:pt idx="3150">
                  <c:v>4.25</c:v>
                </c:pt>
                <c:pt idx="3151">
                  <c:v>4.25</c:v>
                </c:pt>
                <c:pt idx="3152">
                  <c:v>4.25</c:v>
                </c:pt>
                <c:pt idx="3153">
                  <c:v>4.25</c:v>
                </c:pt>
                <c:pt idx="3154">
                  <c:v>4.25</c:v>
                </c:pt>
                <c:pt idx="3155">
                  <c:v>4.25</c:v>
                </c:pt>
                <c:pt idx="3156">
                  <c:v>4.25</c:v>
                </c:pt>
                <c:pt idx="3157">
                  <c:v>4.25</c:v>
                </c:pt>
                <c:pt idx="3158">
                  <c:v>4.25</c:v>
                </c:pt>
                <c:pt idx="3159">
                  <c:v>4.25</c:v>
                </c:pt>
                <c:pt idx="3160">
                  <c:v>4.25</c:v>
                </c:pt>
                <c:pt idx="3161">
                  <c:v>4.25</c:v>
                </c:pt>
                <c:pt idx="3162">
                  <c:v>4.25</c:v>
                </c:pt>
                <c:pt idx="3163">
                  <c:v>4.25</c:v>
                </c:pt>
                <c:pt idx="3164">
                  <c:v>4.25</c:v>
                </c:pt>
                <c:pt idx="3165">
                  <c:v>4.25</c:v>
                </c:pt>
                <c:pt idx="3166">
                  <c:v>4.25</c:v>
                </c:pt>
                <c:pt idx="3167">
                  <c:v>4.25</c:v>
                </c:pt>
                <c:pt idx="3168">
                  <c:v>4.25</c:v>
                </c:pt>
                <c:pt idx="3169">
                  <c:v>4.25</c:v>
                </c:pt>
                <c:pt idx="3170">
                  <c:v>4.25</c:v>
                </c:pt>
                <c:pt idx="3171">
                  <c:v>4.25</c:v>
                </c:pt>
                <c:pt idx="3172">
                  <c:v>4.25</c:v>
                </c:pt>
                <c:pt idx="3173">
                  <c:v>4.25</c:v>
                </c:pt>
                <c:pt idx="3174">
                  <c:v>4.25</c:v>
                </c:pt>
                <c:pt idx="3175">
                  <c:v>4.25</c:v>
                </c:pt>
                <c:pt idx="3176">
                  <c:v>4.25</c:v>
                </c:pt>
                <c:pt idx="3177">
                  <c:v>4.25</c:v>
                </c:pt>
                <c:pt idx="3178">
                  <c:v>4.25</c:v>
                </c:pt>
                <c:pt idx="3179">
                  <c:v>4.25</c:v>
                </c:pt>
                <c:pt idx="3180">
                  <c:v>4.25</c:v>
                </c:pt>
                <c:pt idx="3181">
                  <c:v>4.25</c:v>
                </c:pt>
                <c:pt idx="3182">
                  <c:v>4.25</c:v>
                </c:pt>
                <c:pt idx="3183">
                  <c:v>4.25</c:v>
                </c:pt>
                <c:pt idx="3184">
                  <c:v>4.25</c:v>
                </c:pt>
                <c:pt idx="3185">
                  <c:v>4.25</c:v>
                </c:pt>
                <c:pt idx="3186">
                  <c:v>4.25</c:v>
                </c:pt>
                <c:pt idx="3187">
                  <c:v>4.25</c:v>
                </c:pt>
                <c:pt idx="3188">
                  <c:v>4.25</c:v>
                </c:pt>
                <c:pt idx="3189">
                  <c:v>4.25</c:v>
                </c:pt>
                <c:pt idx="3190">
                  <c:v>4.25</c:v>
                </c:pt>
                <c:pt idx="3191">
                  <c:v>4.25</c:v>
                </c:pt>
                <c:pt idx="3192">
                  <c:v>4.25</c:v>
                </c:pt>
                <c:pt idx="3193">
                  <c:v>4.25</c:v>
                </c:pt>
                <c:pt idx="3194">
                  <c:v>4.25</c:v>
                </c:pt>
                <c:pt idx="3195">
                  <c:v>4.25</c:v>
                </c:pt>
                <c:pt idx="3196">
                  <c:v>4.25</c:v>
                </c:pt>
                <c:pt idx="3197">
                  <c:v>4.25</c:v>
                </c:pt>
                <c:pt idx="3198">
                  <c:v>4.25</c:v>
                </c:pt>
                <c:pt idx="3199">
                  <c:v>4.25</c:v>
                </c:pt>
                <c:pt idx="3200">
                  <c:v>4.25</c:v>
                </c:pt>
                <c:pt idx="3201">
                  <c:v>4.25</c:v>
                </c:pt>
                <c:pt idx="3202">
                  <c:v>4.25</c:v>
                </c:pt>
                <c:pt idx="3203">
                  <c:v>3.75</c:v>
                </c:pt>
                <c:pt idx="3204">
                  <c:v>3.75</c:v>
                </c:pt>
                <c:pt idx="3205">
                  <c:v>3.75</c:v>
                </c:pt>
                <c:pt idx="3206">
                  <c:v>3.75</c:v>
                </c:pt>
                <c:pt idx="3207">
                  <c:v>3.75</c:v>
                </c:pt>
                <c:pt idx="3208">
                  <c:v>3.75</c:v>
                </c:pt>
                <c:pt idx="3209">
                  <c:v>3.75</c:v>
                </c:pt>
                <c:pt idx="3210">
                  <c:v>3.75</c:v>
                </c:pt>
                <c:pt idx="3211">
                  <c:v>3.75</c:v>
                </c:pt>
                <c:pt idx="3212">
                  <c:v>3.75</c:v>
                </c:pt>
                <c:pt idx="3213">
                  <c:v>3.75</c:v>
                </c:pt>
                <c:pt idx="3214">
                  <c:v>3.75</c:v>
                </c:pt>
                <c:pt idx="3215">
                  <c:v>3.75</c:v>
                </c:pt>
                <c:pt idx="3216">
                  <c:v>3.75</c:v>
                </c:pt>
                <c:pt idx="3217">
                  <c:v>3.75</c:v>
                </c:pt>
                <c:pt idx="3218">
                  <c:v>3.75</c:v>
                </c:pt>
                <c:pt idx="3219">
                  <c:v>3.75</c:v>
                </c:pt>
                <c:pt idx="3220">
                  <c:v>3.75</c:v>
                </c:pt>
                <c:pt idx="3221">
                  <c:v>3.75</c:v>
                </c:pt>
                <c:pt idx="3222">
                  <c:v>3.75</c:v>
                </c:pt>
                <c:pt idx="3223">
                  <c:v>3.75</c:v>
                </c:pt>
                <c:pt idx="3224">
                  <c:v>3.75</c:v>
                </c:pt>
                <c:pt idx="3225">
                  <c:v>3.75</c:v>
                </c:pt>
                <c:pt idx="3226">
                  <c:v>3.75</c:v>
                </c:pt>
                <c:pt idx="3227">
                  <c:v>3.75</c:v>
                </c:pt>
                <c:pt idx="3228">
                  <c:v>3.75</c:v>
                </c:pt>
                <c:pt idx="3229">
                  <c:v>3.75</c:v>
                </c:pt>
                <c:pt idx="3230">
                  <c:v>3.75</c:v>
                </c:pt>
                <c:pt idx="3231">
                  <c:v>3.75</c:v>
                </c:pt>
                <c:pt idx="3232">
                  <c:v>3.25</c:v>
                </c:pt>
                <c:pt idx="3233">
                  <c:v>3.25</c:v>
                </c:pt>
                <c:pt idx="3234">
                  <c:v>3.25</c:v>
                </c:pt>
                <c:pt idx="3235">
                  <c:v>3.25</c:v>
                </c:pt>
                <c:pt idx="3236">
                  <c:v>3.25</c:v>
                </c:pt>
                <c:pt idx="3237">
                  <c:v>3.25</c:v>
                </c:pt>
                <c:pt idx="3238">
                  <c:v>3.25</c:v>
                </c:pt>
                <c:pt idx="3239">
                  <c:v>3.25</c:v>
                </c:pt>
                <c:pt idx="3240">
                  <c:v>3.25</c:v>
                </c:pt>
                <c:pt idx="3241">
                  <c:v>3.25</c:v>
                </c:pt>
                <c:pt idx="3242">
                  <c:v>3.25</c:v>
                </c:pt>
                <c:pt idx="3243">
                  <c:v>3.25</c:v>
                </c:pt>
                <c:pt idx="3244">
                  <c:v>3.25</c:v>
                </c:pt>
                <c:pt idx="3245">
                  <c:v>3.25</c:v>
                </c:pt>
                <c:pt idx="3246">
                  <c:v>3.25</c:v>
                </c:pt>
                <c:pt idx="3247">
                  <c:v>3.25</c:v>
                </c:pt>
                <c:pt idx="3248">
                  <c:v>3.25</c:v>
                </c:pt>
                <c:pt idx="3249">
                  <c:v>3.25</c:v>
                </c:pt>
                <c:pt idx="3250">
                  <c:v>3.25</c:v>
                </c:pt>
                <c:pt idx="3251">
                  <c:v>3.25</c:v>
                </c:pt>
                <c:pt idx="3252">
                  <c:v>3.25</c:v>
                </c:pt>
                <c:pt idx="3253">
                  <c:v>3.25</c:v>
                </c:pt>
                <c:pt idx="3254">
                  <c:v>3.25</c:v>
                </c:pt>
                <c:pt idx="3255">
                  <c:v>3.25</c:v>
                </c:pt>
                <c:pt idx="3256">
                  <c:v>3.25</c:v>
                </c:pt>
                <c:pt idx="3257">
                  <c:v>3.25</c:v>
                </c:pt>
                <c:pt idx="3258">
                  <c:v>3.25</c:v>
                </c:pt>
                <c:pt idx="3259">
                  <c:v>3.25</c:v>
                </c:pt>
                <c:pt idx="3260">
                  <c:v>2.5</c:v>
                </c:pt>
                <c:pt idx="3261">
                  <c:v>2.5</c:v>
                </c:pt>
                <c:pt idx="3262">
                  <c:v>2.5</c:v>
                </c:pt>
                <c:pt idx="3263">
                  <c:v>2.5</c:v>
                </c:pt>
                <c:pt idx="3264">
                  <c:v>2.5</c:v>
                </c:pt>
                <c:pt idx="3265">
                  <c:v>2.5</c:v>
                </c:pt>
                <c:pt idx="3266">
                  <c:v>2.5</c:v>
                </c:pt>
                <c:pt idx="3267">
                  <c:v>2.5</c:v>
                </c:pt>
                <c:pt idx="3268">
                  <c:v>2.5</c:v>
                </c:pt>
                <c:pt idx="3269">
                  <c:v>2.5</c:v>
                </c:pt>
                <c:pt idx="3270">
                  <c:v>2.5</c:v>
                </c:pt>
                <c:pt idx="3271">
                  <c:v>2.5</c:v>
                </c:pt>
                <c:pt idx="3272">
                  <c:v>2.5</c:v>
                </c:pt>
                <c:pt idx="3273">
                  <c:v>2.5</c:v>
                </c:pt>
                <c:pt idx="3274">
                  <c:v>2.5</c:v>
                </c:pt>
                <c:pt idx="3275">
                  <c:v>2.5</c:v>
                </c:pt>
                <c:pt idx="3276">
                  <c:v>2.5</c:v>
                </c:pt>
                <c:pt idx="3277">
                  <c:v>2.5</c:v>
                </c:pt>
                <c:pt idx="3278">
                  <c:v>2.5</c:v>
                </c:pt>
                <c:pt idx="3279">
                  <c:v>2.5</c:v>
                </c:pt>
                <c:pt idx="3280">
                  <c:v>2.5</c:v>
                </c:pt>
                <c:pt idx="3281">
                  <c:v>2.5</c:v>
                </c:pt>
                <c:pt idx="3282">
                  <c:v>2.5</c:v>
                </c:pt>
                <c:pt idx="3283">
                  <c:v>2.5</c:v>
                </c:pt>
                <c:pt idx="3284">
                  <c:v>2.5</c:v>
                </c:pt>
                <c:pt idx="3285">
                  <c:v>2.5</c:v>
                </c:pt>
                <c:pt idx="3286">
                  <c:v>2.5</c:v>
                </c:pt>
                <c:pt idx="3287">
                  <c:v>2.5</c:v>
                </c:pt>
                <c:pt idx="3288">
                  <c:v>2.5</c:v>
                </c:pt>
                <c:pt idx="3289">
                  <c:v>2.5</c:v>
                </c:pt>
                <c:pt idx="3290">
                  <c:v>2.5</c:v>
                </c:pt>
                <c:pt idx="3291">
                  <c:v>2.5</c:v>
                </c:pt>
                <c:pt idx="3292">
                  <c:v>2.5</c:v>
                </c:pt>
                <c:pt idx="3293">
                  <c:v>2.5</c:v>
                </c:pt>
                <c:pt idx="3294">
                  <c:v>2.5</c:v>
                </c:pt>
                <c:pt idx="3295">
                  <c:v>2.5</c:v>
                </c:pt>
                <c:pt idx="3296">
                  <c:v>2.5</c:v>
                </c:pt>
                <c:pt idx="3297">
                  <c:v>2.5</c:v>
                </c:pt>
                <c:pt idx="3298">
                  <c:v>2.5</c:v>
                </c:pt>
                <c:pt idx="3299">
                  <c:v>2.5</c:v>
                </c:pt>
                <c:pt idx="3300">
                  <c:v>2.5</c:v>
                </c:pt>
                <c:pt idx="3301">
                  <c:v>2.5</c:v>
                </c:pt>
                <c:pt idx="3302">
                  <c:v>2</c:v>
                </c:pt>
                <c:pt idx="3303">
                  <c:v>2</c:v>
                </c:pt>
                <c:pt idx="3304">
                  <c:v>2</c:v>
                </c:pt>
                <c:pt idx="3305">
                  <c:v>2</c:v>
                </c:pt>
                <c:pt idx="3306">
                  <c:v>2</c:v>
                </c:pt>
                <c:pt idx="3307">
                  <c:v>2</c:v>
                </c:pt>
                <c:pt idx="3308">
                  <c:v>2</c:v>
                </c:pt>
                <c:pt idx="3309">
                  <c:v>2</c:v>
                </c:pt>
                <c:pt idx="3310">
                  <c:v>2</c:v>
                </c:pt>
                <c:pt idx="3311">
                  <c:v>2</c:v>
                </c:pt>
                <c:pt idx="3312">
                  <c:v>2</c:v>
                </c:pt>
                <c:pt idx="3313">
                  <c:v>2</c:v>
                </c:pt>
                <c:pt idx="3314">
                  <c:v>2</c:v>
                </c:pt>
                <c:pt idx="3315">
                  <c:v>2</c:v>
                </c:pt>
                <c:pt idx="3316">
                  <c:v>2</c:v>
                </c:pt>
                <c:pt idx="3317">
                  <c:v>2</c:v>
                </c:pt>
                <c:pt idx="3318">
                  <c:v>2</c:v>
                </c:pt>
                <c:pt idx="3319">
                  <c:v>2</c:v>
                </c:pt>
                <c:pt idx="3320">
                  <c:v>2</c:v>
                </c:pt>
                <c:pt idx="3321">
                  <c:v>2</c:v>
                </c:pt>
                <c:pt idx="3322">
                  <c:v>2</c:v>
                </c:pt>
                <c:pt idx="3323">
                  <c:v>2</c:v>
                </c:pt>
                <c:pt idx="3324">
                  <c:v>2</c:v>
                </c:pt>
                <c:pt idx="3325">
                  <c:v>2</c:v>
                </c:pt>
                <c:pt idx="3326">
                  <c:v>2</c:v>
                </c:pt>
                <c:pt idx="3327">
                  <c:v>2</c:v>
                </c:pt>
                <c:pt idx="3328">
                  <c:v>2</c:v>
                </c:pt>
                <c:pt idx="3329">
                  <c:v>2</c:v>
                </c:pt>
                <c:pt idx="3330">
                  <c:v>2</c:v>
                </c:pt>
                <c:pt idx="3331">
                  <c:v>2</c:v>
                </c:pt>
                <c:pt idx="3332">
                  <c:v>2</c:v>
                </c:pt>
                <c:pt idx="3333">
                  <c:v>2</c:v>
                </c:pt>
                <c:pt idx="3334">
                  <c:v>2</c:v>
                </c:pt>
                <c:pt idx="3335">
                  <c:v>2</c:v>
                </c:pt>
                <c:pt idx="3336">
                  <c:v>2</c:v>
                </c:pt>
                <c:pt idx="3337">
                  <c:v>2</c:v>
                </c:pt>
                <c:pt idx="3338">
                  <c:v>2</c:v>
                </c:pt>
                <c:pt idx="3339">
                  <c:v>2</c:v>
                </c:pt>
                <c:pt idx="3340">
                  <c:v>2</c:v>
                </c:pt>
                <c:pt idx="3341">
                  <c:v>2</c:v>
                </c:pt>
                <c:pt idx="3342">
                  <c:v>2</c:v>
                </c:pt>
                <c:pt idx="3343">
                  <c:v>2</c:v>
                </c:pt>
                <c:pt idx="3344">
                  <c:v>2</c:v>
                </c:pt>
                <c:pt idx="3345">
                  <c:v>2</c:v>
                </c:pt>
                <c:pt idx="3346">
                  <c:v>2</c:v>
                </c:pt>
                <c:pt idx="3347">
                  <c:v>2</c:v>
                </c:pt>
                <c:pt idx="3348">
                  <c:v>2</c:v>
                </c:pt>
                <c:pt idx="3349">
                  <c:v>2</c:v>
                </c:pt>
                <c:pt idx="3350">
                  <c:v>2</c:v>
                </c:pt>
                <c:pt idx="3351">
                  <c:v>1.5</c:v>
                </c:pt>
                <c:pt idx="3352">
                  <c:v>1.5</c:v>
                </c:pt>
                <c:pt idx="3353">
                  <c:v>1.5</c:v>
                </c:pt>
                <c:pt idx="3354">
                  <c:v>1.5</c:v>
                </c:pt>
                <c:pt idx="3355">
                  <c:v>1.5</c:v>
                </c:pt>
                <c:pt idx="3356">
                  <c:v>1.5</c:v>
                </c:pt>
                <c:pt idx="3357">
                  <c:v>1.5</c:v>
                </c:pt>
                <c:pt idx="3358">
                  <c:v>1.5</c:v>
                </c:pt>
                <c:pt idx="3359">
                  <c:v>1.5</c:v>
                </c:pt>
                <c:pt idx="3360">
                  <c:v>1.5</c:v>
                </c:pt>
                <c:pt idx="3361">
                  <c:v>1.5</c:v>
                </c:pt>
                <c:pt idx="3362">
                  <c:v>1.5</c:v>
                </c:pt>
                <c:pt idx="3363">
                  <c:v>1.5</c:v>
                </c:pt>
                <c:pt idx="3364">
                  <c:v>1.5</c:v>
                </c:pt>
                <c:pt idx="3365">
                  <c:v>1.5</c:v>
                </c:pt>
                <c:pt idx="3366">
                  <c:v>1.5</c:v>
                </c:pt>
                <c:pt idx="3367">
                  <c:v>1.5</c:v>
                </c:pt>
                <c:pt idx="3368">
                  <c:v>1.5</c:v>
                </c:pt>
                <c:pt idx="3369">
                  <c:v>1.5</c:v>
                </c:pt>
                <c:pt idx="3370">
                  <c:v>1.5</c:v>
                </c:pt>
                <c:pt idx="3371">
                  <c:v>1.5</c:v>
                </c:pt>
                <c:pt idx="3372">
                  <c:v>1.5</c:v>
                </c:pt>
                <c:pt idx="3373">
                  <c:v>1.5</c:v>
                </c:pt>
                <c:pt idx="3374">
                  <c:v>1.5</c:v>
                </c:pt>
                <c:pt idx="3375">
                  <c:v>1.5</c:v>
                </c:pt>
                <c:pt idx="3376">
                  <c:v>1.5</c:v>
                </c:pt>
                <c:pt idx="3377">
                  <c:v>1.5</c:v>
                </c:pt>
                <c:pt idx="3378">
                  <c:v>1.5</c:v>
                </c:pt>
                <c:pt idx="3379">
                  <c:v>1.25</c:v>
                </c:pt>
                <c:pt idx="3380">
                  <c:v>1.25</c:v>
                </c:pt>
                <c:pt idx="3381">
                  <c:v>1.25</c:v>
                </c:pt>
                <c:pt idx="3382">
                  <c:v>1.25</c:v>
                </c:pt>
                <c:pt idx="3383">
                  <c:v>1.25</c:v>
                </c:pt>
                <c:pt idx="3384">
                  <c:v>1.25</c:v>
                </c:pt>
                <c:pt idx="3385">
                  <c:v>1.25</c:v>
                </c:pt>
                <c:pt idx="3386">
                  <c:v>1.25</c:v>
                </c:pt>
                <c:pt idx="3387">
                  <c:v>1.25</c:v>
                </c:pt>
                <c:pt idx="3388">
                  <c:v>1.25</c:v>
                </c:pt>
                <c:pt idx="3389">
                  <c:v>1.25</c:v>
                </c:pt>
                <c:pt idx="3390">
                  <c:v>1.25</c:v>
                </c:pt>
                <c:pt idx="3391">
                  <c:v>1.25</c:v>
                </c:pt>
                <c:pt idx="3392">
                  <c:v>1.25</c:v>
                </c:pt>
                <c:pt idx="3393">
                  <c:v>1.25</c:v>
                </c:pt>
                <c:pt idx="3394">
                  <c:v>1.25</c:v>
                </c:pt>
                <c:pt idx="3395">
                  <c:v>1.25</c:v>
                </c:pt>
                <c:pt idx="3396">
                  <c:v>1.25</c:v>
                </c:pt>
                <c:pt idx="3397">
                  <c:v>1.25</c:v>
                </c:pt>
                <c:pt idx="3398">
                  <c:v>1.25</c:v>
                </c:pt>
                <c:pt idx="3399">
                  <c:v>1.25</c:v>
                </c:pt>
                <c:pt idx="3400">
                  <c:v>1.25</c:v>
                </c:pt>
                <c:pt idx="3401">
                  <c:v>1.25</c:v>
                </c:pt>
                <c:pt idx="3402">
                  <c:v>1.25</c:v>
                </c:pt>
                <c:pt idx="3403">
                  <c:v>1.25</c:v>
                </c:pt>
                <c:pt idx="3404">
                  <c:v>1.25</c:v>
                </c:pt>
                <c:pt idx="3405">
                  <c:v>1.25</c:v>
                </c:pt>
                <c:pt idx="3406">
                  <c:v>1.25</c:v>
                </c:pt>
                <c:pt idx="3407">
                  <c:v>1.25</c:v>
                </c:pt>
                <c:pt idx="3408">
                  <c:v>1.25</c:v>
                </c:pt>
                <c:pt idx="3409">
                  <c:v>1.25</c:v>
                </c:pt>
                <c:pt idx="3410">
                  <c:v>1.25</c:v>
                </c:pt>
                <c:pt idx="3411">
                  <c:v>1.25</c:v>
                </c:pt>
                <c:pt idx="3412">
                  <c:v>1.25</c:v>
                </c:pt>
                <c:pt idx="3413">
                  <c:v>1.25</c:v>
                </c:pt>
                <c:pt idx="3414">
                  <c:v>1</c:v>
                </c:pt>
                <c:pt idx="3415">
                  <c:v>1</c:v>
                </c:pt>
                <c:pt idx="3416">
                  <c:v>1</c:v>
                </c:pt>
                <c:pt idx="3417">
                  <c:v>1</c:v>
                </c:pt>
                <c:pt idx="3418">
                  <c:v>1</c:v>
                </c:pt>
                <c:pt idx="3419">
                  <c:v>1</c:v>
                </c:pt>
                <c:pt idx="3420">
                  <c:v>1</c:v>
                </c:pt>
                <c:pt idx="3421">
                  <c:v>1</c:v>
                </c:pt>
                <c:pt idx="3422">
                  <c:v>1</c:v>
                </c:pt>
                <c:pt idx="3423">
                  <c:v>1</c:v>
                </c:pt>
                <c:pt idx="3424">
                  <c:v>1</c:v>
                </c:pt>
                <c:pt idx="3425">
                  <c:v>1</c:v>
                </c:pt>
                <c:pt idx="3426">
                  <c:v>1</c:v>
                </c:pt>
                <c:pt idx="3427">
                  <c:v>1</c:v>
                </c:pt>
                <c:pt idx="3428">
                  <c:v>1</c:v>
                </c:pt>
                <c:pt idx="3429">
                  <c:v>1</c:v>
                </c:pt>
                <c:pt idx="3430">
                  <c:v>1</c:v>
                </c:pt>
                <c:pt idx="3431">
                  <c:v>1</c:v>
                </c:pt>
                <c:pt idx="3432">
                  <c:v>1</c:v>
                </c:pt>
                <c:pt idx="3433">
                  <c:v>1</c:v>
                </c:pt>
                <c:pt idx="3434">
                  <c:v>1</c:v>
                </c:pt>
                <c:pt idx="3435">
                  <c:v>1</c:v>
                </c:pt>
                <c:pt idx="3436">
                  <c:v>1</c:v>
                </c:pt>
                <c:pt idx="3437">
                  <c:v>1</c:v>
                </c:pt>
                <c:pt idx="3438">
                  <c:v>1</c:v>
                </c:pt>
                <c:pt idx="3439">
                  <c:v>1</c:v>
                </c:pt>
                <c:pt idx="3440">
                  <c:v>1</c:v>
                </c:pt>
                <c:pt idx="3441">
                  <c:v>1</c:v>
                </c:pt>
                <c:pt idx="3442">
                  <c:v>1</c:v>
                </c:pt>
                <c:pt idx="3443">
                  <c:v>1</c:v>
                </c:pt>
                <c:pt idx="3444">
                  <c:v>1</c:v>
                </c:pt>
                <c:pt idx="3445">
                  <c:v>1</c:v>
                </c:pt>
                <c:pt idx="3446">
                  <c:v>1</c:v>
                </c:pt>
                <c:pt idx="3447">
                  <c:v>1</c:v>
                </c:pt>
                <c:pt idx="3448">
                  <c:v>1</c:v>
                </c:pt>
                <c:pt idx="3449">
                  <c:v>1</c:v>
                </c:pt>
                <c:pt idx="3450">
                  <c:v>1</c:v>
                </c:pt>
                <c:pt idx="3451">
                  <c:v>1</c:v>
                </c:pt>
                <c:pt idx="3452">
                  <c:v>1</c:v>
                </c:pt>
                <c:pt idx="3453">
                  <c:v>1</c:v>
                </c:pt>
                <c:pt idx="3454">
                  <c:v>1</c:v>
                </c:pt>
                <c:pt idx="3455">
                  <c:v>1</c:v>
                </c:pt>
                <c:pt idx="3456">
                  <c:v>1</c:v>
                </c:pt>
                <c:pt idx="3457">
                  <c:v>1</c:v>
                </c:pt>
                <c:pt idx="3458">
                  <c:v>1</c:v>
                </c:pt>
                <c:pt idx="3459">
                  <c:v>1</c:v>
                </c:pt>
                <c:pt idx="3460">
                  <c:v>1</c:v>
                </c:pt>
                <c:pt idx="3461">
                  <c:v>1</c:v>
                </c:pt>
                <c:pt idx="3462">
                  <c:v>1</c:v>
                </c:pt>
                <c:pt idx="3463">
                  <c:v>1</c:v>
                </c:pt>
                <c:pt idx="3464">
                  <c:v>1</c:v>
                </c:pt>
                <c:pt idx="3465">
                  <c:v>1</c:v>
                </c:pt>
                <c:pt idx="3466">
                  <c:v>1</c:v>
                </c:pt>
                <c:pt idx="3467">
                  <c:v>1</c:v>
                </c:pt>
                <c:pt idx="3468">
                  <c:v>1</c:v>
                </c:pt>
                <c:pt idx="3469">
                  <c:v>1</c:v>
                </c:pt>
                <c:pt idx="3470">
                  <c:v>1</c:v>
                </c:pt>
                <c:pt idx="3471">
                  <c:v>1</c:v>
                </c:pt>
                <c:pt idx="3472">
                  <c:v>1</c:v>
                </c:pt>
                <c:pt idx="3473">
                  <c:v>1</c:v>
                </c:pt>
                <c:pt idx="3474">
                  <c:v>1</c:v>
                </c:pt>
                <c:pt idx="3475">
                  <c:v>1</c:v>
                </c:pt>
                <c:pt idx="3476">
                  <c:v>1</c:v>
                </c:pt>
                <c:pt idx="3477">
                  <c:v>1</c:v>
                </c:pt>
                <c:pt idx="3478">
                  <c:v>1</c:v>
                </c:pt>
                <c:pt idx="3479">
                  <c:v>1</c:v>
                </c:pt>
                <c:pt idx="3480">
                  <c:v>1</c:v>
                </c:pt>
                <c:pt idx="3481">
                  <c:v>1</c:v>
                </c:pt>
                <c:pt idx="3482">
                  <c:v>1</c:v>
                </c:pt>
                <c:pt idx="3483">
                  <c:v>1</c:v>
                </c:pt>
                <c:pt idx="3484">
                  <c:v>1</c:v>
                </c:pt>
                <c:pt idx="3485">
                  <c:v>1</c:v>
                </c:pt>
                <c:pt idx="3486">
                  <c:v>1</c:v>
                </c:pt>
                <c:pt idx="3487">
                  <c:v>1</c:v>
                </c:pt>
                <c:pt idx="3488">
                  <c:v>1</c:v>
                </c:pt>
                <c:pt idx="3489">
                  <c:v>1</c:v>
                </c:pt>
                <c:pt idx="3490">
                  <c:v>1</c:v>
                </c:pt>
                <c:pt idx="3491">
                  <c:v>1</c:v>
                </c:pt>
                <c:pt idx="3492">
                  <c:v>1</c:v>
                </c:pt>
                <c:pt idx="3493">
                  <c:v>1</c:v>
                </c:pt>
                <c:pt idx="3494">
                  <c:v>1</c:v>
                </c:pt>
                <c:pt idx="3495">
                  <c:v>1</c:v>
                </c:pt>
                <c:pt idx="3496">
                  <c:v>1</c:v>
                </c:pt>
                <c:pt idx="3497">
                  <c:v>1</c:v>
                </c:pt>
                <c:pt idx="3498">
                  <c:v>1</c:v>
                </c:pt>
                <c:pt idx="3499">
                  <c:v>1</c:v>
                </c:pt>
                <c:pt idx="3500">
                  <c:v>1</c:v>
                </c:pt>
                <c:pt idx="3501">
                  <c:v>1</c:v>
                </c:pt>
                <c:pt idx="3502">
                  <c:v>1</c:v>
                </c:pt>
                <c:pt idx="3503">
                  <c:v>1</c:v>
                </c:pt>
                <c:pt idx="3504">
                  <c:v>1</c:v>
                </c:pt>
                <c:pt idx="3505">
                  <c:v>1</c:v>
                </c:pt>
                <c:pt idx="3506">
                  <c:v>1</c:v>
                </c:pt>
                <c:pt idx="3507">
                  <c:v>1</c:v>
                </c:pt>
                <c:pt idx="3508">
                  <c:v>1</c:v>
                </c:pt>
                <c:pt idx="3509">
                  <c:v>1</c:v>
                </c:pt>
                <c:pt idx="3510">
                  <c:v>1</c:v>
                </c:pt>
                <c:pt idx="3511">
                  <c:v>1</c:v>
                </c:pt>
                <c:pt idx="3512">
                  <c:v>1</c:v>
                </c:pt>
                <c:pt idx="3513">
                  <c:v>1</c:v>
                </c:pt>
                <c:pt idx="3514">
                  <c:v>1</c:v>
                </c:pt>
                <c:pt idx="3515">
                  <c:v>1</c:v>
                </c:pt>
                <c:pt idx="3516">
                  <c:v>1</c:v>
                </c:pt>
                <c:pt idx="3517">
                  <c:v>1</c:v>
                </c:pt>
                <c:pt idx="3518">
                  <c:v>1</c:v>
                </c:pt>
                <c:pt idx="3519">
                  <c:v>1</c:v>
                </c:pt>
                <c:pt idx="3520">
                  <c:v>1</c:v>
                </c:pt>
                <c:pt idx="3521">
                  <c:v>1</c:v>
                </c:pt>
                <c:pt idx="3522">
                  <c:v>1</c:v>
                </c:pt>
                <c:pt idx="3523">
                  <c:v>1</c:v>
                </c:pt>
                <c:pt idx="3524">
                  <c:v>1</c:v>
                </c:pt>
                <c:pt idx="3525">
                  <c:v>1</c:v>
                </c:pt>
                <c:pt idx="3526">
                  <c:v>1</c:v>
                </c:pt>
                <c:pt idx="3527">
                  <c:v>1</c:v>
                </c:pt>
                <c:pt idx="3528">
                  <c:v>1</c:v>
                </c:pt>
                <c:pt idx="3529">
                  <c:v>1</c:v>
                </c:pt>
                <c:pt idx="3530">
                  <c:v>1</c:v>
                </c:pt>
                <c:pt idx="3531">
                  <c:v>1</c:v>
                </c:pt>
                <c:pt idx="3532">
                  <c:v>1</c:v>
                </c:pt>
                <c:pt idx="3533">
                  <c:v>1</c:v>
                </c:pt>
                <c:pt idx="3534">
                  <c:v>1</c:v>
                </c:pt>
                <c:pt idx="3535">
                  <c:v>1</c:v>
                </c:pt>
                <c:pt idx="3536">
                  <c:v>1</c:v>
                </c:pt>
                <c:pt idx="3537">
                  <c:v>1</c:v>
                </c:pt>
                <c:pt idx="3538">
                  <c:v>1</c:v>
                </c:pt>
                <c:pt idx="3539">
                  <c:v>1</c:v>
                </c:pt>
                <c:pt idx="3540">
                  <c:v>1</c:v>
                </c:pt>
                <c:pt idx="3541">
                  <c:v>1</c:v>
                </c:pt>
                <c:pt idx="3542">
                  <c:v>1</c:v>
                </c:pt>
                <c:pt idx="3543">
                  <c:v>1</c:v>
                </c:pt>
                <c:pt idx="3544">
                  <c:v>1</c:v>
                </c:pt>
                <c:pt idx="3545">
                  <c:v>1</c:v>
                </c:pt>
                <c:pt idx="3546">
                  <c:v>1</c:v>
                </c:pt>
                <c:pt idx="3547">
                  <c:v>1</c:v>
                </c:pt>
                <c:pt idx="3548">
                  <c:v>1</c:v>
                </c:pt>
                <c:pt idx="3549">
                  <c:v>1</c:v>
                </c:pt>
                <c:pt idx="3550">
                  <c:v>1</c:v>
                </c:pt>
                <c:pt idx="3551">
                  <c:v>1</c:v>
                </c:pt>
                <c:pt idx="3552">
                  <c:v>1</c:v>
                </c:pt>
                <c:pt idx="3553">
                  <c:v>1</c:v>
                </c:pt>
                <c:pt idx="3554">
                  <c:v>1</c:v>
                </c:pt>
                <c:pt idx="3555">
                  <c:v>1</c:v>
                </c:pt>
                <c:pt idx="3556">
                  <c:v>1</c:v>
                </c:pt>
                <c:pt idx="3557">
                  <c:v>1</c:v>
                </c:pt>
                <c:pt idx="3558">
                  <c:v>1</c:v>
                </c:pt>
                <c:pt idx="3559">
                  <c:v>1</c:v>
                </c:pt>
                <c:pt idx="3560">
                  <c:v>1</c:v>
                </c:pt>
                <c:pt idx="3561">
                  <c:v>1</c:v>
                </c:pt>
                <c:pt idx="3562">
                  <c:v>1</c:v>
                </c:pt>
                <c:pt idx="3563">
                  <c:v>1</c:v>
                </c:pt>
                <c:pt idx="3564">
                  <c:v>1</c:v>
                </c:pt>
                <c:pt idx="3565">
                  <c:v>1</c:v>
                </c:pt>
                <c:pt idx="3566">
                  <c:v>1</c:v>
                </c:pt>
                <c:pt idx="3567">
                  <c:v>1</c:v>
                </c:pt>
                <c:pt idx="3568">
                  <c:v>1</c:v>
                </c:pt>
                <c:pt idx="3569">
                  <c:v>1</c:v>
                </c:pt>
                <c:pt idx="3570">
                  <c:v>1</c:v>
                </c:pt>
                <c:pt idx="3571">
                  <c:v>1</c:v>
                </c:pt>
                <c:pt idx="3572">
                  <c:v>1</c:v>
                </c:pt>
                <c:pt idx="3573">
                  <c:v>1</c:v>
                </c:pt>
                <c:pt idx="3574">
                  <c:v>1</c:v>
                </c:pt>
                <c:pt idx="3575">
                  <c:v>1</c:v>
                </c:pt>
                <c:pt idx="3576">
                  <c:v>1</c:v>
                </c:pt>
                <c:pt idx="3577">
                  <c:v>1</c:v>
                </c:pt>
                <c:pt idx="3578">
                  <c:v>1</c:v>
                </c:pt>
                <c:pt idx="3579">
                  <c:v>1</c:v>
                </c:pt>
                <c:pt idx="3580">
                  <c:v>1</c:v>
                </c:pt>
                <c:pt idx="3581">
                  <c:v>1</c:v>
                </c:pt>
                <c:pt idx="3582">
                  <c:v>1</c:v>
                </c:pt>
                <c:pt idx="3583">
                  <c:v>1</c:v>
                </c:pt>
                <c:pt idx="3584">
                  <c:v>1</c:v>
                </c:pt>
                <c:pt idx="3585">
                  <c:v>1</c:v>
                </c:pt>
                <c:pt idx="3586">
                  <c:v>1</c:v>
                </c:pt>
                <c:pt idx="3587">
                  <c:v>1</c:v>
                </c:pt>
                <c:pt idx="3588">
                  <c:v>1</c:v>
                </c:pt>
                <c:pt idx="3589">
                  <c:v>1</c:v>
                </c:pt>
                <c:pt idx="3590">
                  <c:v>1</c:v>
                </c:pt>
                <c:pt idx="3591">
                  <c:v>1</c:v>
                </c:pt>
                <c:pt idx="3592">
                  <c:v>1</c:v>
                </c:pt>
                <c:pt idx="3593">
                  <c:v>1</c:v>
                </c:pt>
                <c:pt idx="3594">
                  <c:v>1</c:v>
                </c:pt>
                <c:pt idx="3595">
                  <c:v>1</c:v>
                </c:pt>
                <c:pt idx="3596">
                  <c:v>1</c:v>
                </c:pt>
                <c:pt idx="3597">
                  <c:v>1</c:v>
                </c:pt>
                <c:pt idx="3598">
                  <c:v>1</c:v>
                </c:pt>
                <c:pt idx="3599">
                  <c:v>1</c:v>
                </c:pt>
                <c:pt idx="3600">
                  <c:v>1</c:v>
                </c:pt>
                <c:pt idx="3601">
                  <c:v>1</c:v>
                </c:pt>
                <c:pt idx="3602">
                  <c:v>1</c:v>
                </c:pt>
                <c:pt idx="3603">
                  <c:v>1</c:v>
                </c:pt>
                <c:pt idx="3604">
                  <c:v>1</c:v>
                </c:pt>
                <c:pt idx="3605">
                  <c:v>1</c:v>
                </c:pt>
                <c:pt idx="3606">
                  <c:v>1</c:v>
                </c:pt>
                <c:pt idx="3607">
                  <c:v>1</c:v>
                </c:pt>
                <c:pt idx="3608">
                  <c:v>1</c:v>
                </c:pt>
                <c:pt idx="3609">
                  <c:v>1</c:v>
                </c:pt>
                <c:pt idx="3610">
                  <c:v>1</c:v>
                </c:pt>
                <c:pt idx="3611">
                  <c:v>1</c:v>
                </c:pt>
                <c:pt idx="3612">
                  <c:v>1</c:v>
                </c:pt>
                <c:pt idx="3613">
                  <c:v>1</c:v>
                </c:pt>
                <c:pt idx="3614">
                  <c:v>1</c:v>
                </c:pt>
                <c:pt idx="3615">
                  <c:v>1</c:v>
                </c:pt>
                <c:pt idx="3616">
                  <c:v>1</c:v>
                </c:pt>
                <c:pt idx="3617">
                  <c:v>1</c:v>
                </c:pt>
                <c:pt idx="3618">
                  <c:v>1</c:v>
                </c:pt>
                <c:pt idx="3619">
                  <c:v>1</c:v>
                </c:pt>
                <c:pt idx="3620">
                  <c:v>1</c:v>
                </c:pt>
                <c:pt idx="3621">
                  <c:v>1</c:v>
                </c:pt>
                <c:pt idx="3622">
                  <c:v>1</c:v>
                </c:pt>
                <c:pt idx="3623">
                  <c:v>1</c:v>
                </c:pt>
                <c:pt idx="3624">
                  <c:v>1</c:v>
                </c:pt>
                <c:pt idx="3625">
                  <c:v>1</c:v>
                </c:pt>
                <c:pt idx="3626">
                  <c:v>1</c:v>
                </c:pt>
                <c:pt idx="3627">
                  <c:v>1</c:v>
                </c:pt>
                <c:pt idx="3628">
                  <c:v>1</c:v>
                </c:pt>
                <c:pt idx="3629">
                  <c:v>1</c:v>
                </c:pt>
                <c:pt idx="3630">
                  <c:v>1</c:v>
                </c:pt>
                <c:pt idx="3631">
                  <c:v>1</c:v>
                </c:pt>
                <c:pt idx="3632">
                  <c:v>1</c:v>
                </c:pt>
                <c:pt idx="3633">
                  <c:v>1</c:v>
                </c:pt>
                <c:pt idx="3634">
                  <c:v>1</c:v>
                </c:pt>
                <c:pt idx="3635">
                  <c:v>1</c:v>
                </c:pt>
                <c:pt idx="3636">
                  <c:v>1</c:v>
                </c:pt>
                <c:pt idx="3637">
                  <c:v>1</c:v>
                </c:pt>
                <c:pt idx="3638">
                  <c:v>1</c:v>
                </c:pt>
                <c:pt idx="3639">
                  <c:v>1</c:v>
                </c:pt>
                <c:pt idx="3640">
                  <c:v>1</c:v>
                </c:pt>
                <c:pt idx="3641">
                  <c:v>1</c:v>
                </c:pt>
                <c:pt idx="3642">
                  <c:v>1</c:v>
                </c:pt>
                <c:pt idx="3643">
                  <c:v>1</c:v>
                </c:pt>
                <c:pt idx="3644">
                  <c:v>1</c:v>
                </c:pt>
                <c:pt idx="3645">
                  <c:v>1</c:v>
                </c:pt>
                <c:pt idx="3646">
                  <c:v>1</c:v>
                </c:pt>
                <c:pt idx="3647">
                  <c:v>1</c:v>
                </c:pt>
                <c:pt idx="3648">
                  <c:v>1</c:v>
                </c:pt>
                <c:pt idx="3649">
                  <c:v>1</c:v>
                </c:pt>
                <c:pt idx="3650">
                  <c:v>1</c:v>
                </c:pt>
                <c:pt idx="3651">
                  <c:v>1</c:v>
                </c:pt>
                <c:pt idx="3652">
                  <c:v>1</c:v>
                </c:pt>
                <c:pt idx="3653">
                  <c:v>1</c:v>
                </c:pt>
                <c:pt idx="3654">
                  <c:v>1</c:v>
                </c:pt>
                <c:pt idx="3655">
                  <c:v>1</c:v>
                </c:pt>
                <c:pt idx="3656">
                  <c:v>1</c:v>
                </c:pt>
                <c:pt idx="3657">
                  <c:v>1</c:v>
                </c:pt>
                <c:pt idx="3658">
                  <c:v>1</c:v>
                </c:pt>
                <c:pt idx="3659">
                  <c:v>1</c:v>
                </c:pt>
                <c:pt idx="3660">
                  <c:v>1</c:v>
                </c:pt>
                <c:pt idx="3661">
                  <c:v>1</c:v>
                </c:pt>
                <c:pt idx="3662">
                  <c:v>1</c:v>
                </c:pt>
                <c:pt idx="3663">
                  <c:v>1</c:v>
                </c:pt>
                <c:pt idx="3664">
                  <c:v>1</c:v>
                </c:pt>
                <c:pt idx="3665">
                  <c:v>1</c:v>
                </c:pt>
                <c:pt idx="3666">
                  <c:v>1</c:v>
                </c:pt>
                <c:pt idx="3667">
                  <c:v>1</c:v>
                </c:pt>
                <c:pt idx="3668">
                  <c:v>1</c:v>
                </c:pt>
                <c:pt idx="3669">
                  <c:v>1</c:v>
                </c:pt>
                <c:pt idx="3670">
                  <c:v>1</c:v>
                </c:pt>
                <c:pt idx="3671">
                  <c:v>1</c:v>
                </c:pt>
                <c:pt idx="3672">
                  <c:v>1</c:v>
                </c:pt>
                <c:pt idx="3673">
                  <c:v>1</c:v>
                </c:pt>
                <c:pt idx="3674">
                  <c:v>1</c:v>
                </c:pt>
                <c:pt idx="3675">
                  <c:v>1</c:v>
                </c:pt>
                <c:pt idx="3676">
                  <c:v>1</c:v>
                </c:pt>
                <c:pt idx="3677">
                  <c:v>1</c:v>
                </c:pt>
                <c:pt idx="3678">
                  <c:v>1</c:v>
                </c:pt>
                <c:pt idx="3679">
                  <c:v>1</c:v>
                </c:pt>
                <c:pt idx="3680">
                  <c:v>1</c:v>
                </c:pt>
                <c:pt idx="3681">
                  <c:v>1</c:v>
                </c:pt>
                <c:pt idx="3682">
                  <c:v>1</c:v>
                </c:pt>
                <c:pt idx="3683">
                  <c:v>1</c:v>
                </c:pt>
                <c:pt idx="3684">
                  <c:v>1</c:v>
                </c:pt>
                <c:pt idx="3685">
                  <c:v>1</c:v>
                </c:pt>
                <c:pt idx="3686">
                  <c:v>1</c:v>
                </c:pt>
                <c:pt idx="3687">
                  <c:v>1</c:v>
                </c:pt>
                <c:pt idx="3688">
                  <c:v>1</c:v>
                </c:pt>
                <c:pt idx="3689">
                  <c:v>1</c:v>
                </c:pt>
                <c:pt idx="3690">
                  <c:v>1</c:v>
                </c:pt>
                <c:pt idx="3691">
                  <c:v>1</c:v>
                </c:pt>
                <c:pt idx="3692">
                  <c:v>1</c:v>
                </c:pt>
                <c:pt idx="3693">
                  <c:v>1</c:v>
                </c:pt>
                <c:pt idx="3694">
                  <c:v>1</c:v>
                </c:pt>
                <c:pt idx="3695">
                  <c:v>1</c:v>
                </c:pt>
                <c:pt idx="3696">
                  <c:v>1</c:v>
                </c:pt>
                <c:pt idx="3697">
                  <c:v>1</c:v>
                </c:pt>
                <c:pt idx="3698">
                  <c:v>1</c:v>
                </c:pt>
                <c:pt idx="3699">
                  <c:v>1</c:v>
                </c:pt>
                <c:pt idx="3700">
                  <c:v>1</c:v>
                </c:pt>
                <c:pt idx="3701">
                  <c:v>1</c:v>
                </c:pt>
                <c:pt idx="3702">
                  <c:v>1</c:v>
                </c:pt>
                <c:pt idx="3703">
                  <c:v>1</c:v>
                </c:pt>
                <c:pt idx="3704">
                  <c:v>1</c:v>
                </c:pt>
                <c:pt idx="3705">
                  <c:v>1</c:v>
                </c:pt>
                <c:pt idx="3706">
                  <c:v>1</c:v>
                </c:pt>
                <c:pt idx="3707">
                  <c:v>1</c:v>
                </c:pt>
                <c:pt idx="3708">
                  <c:v>1</c:v>
                </c:pt>
                <c:pt idx="3709">
                  <c:v>1</c:v>
                </c:pt>
                <c:pt idx="3710">
                  <c:v>1</c:v>
                </c:pt>
                <c:pt idx="3711">
                  <c:v>1</c:v>
                </c:pt>
                <c:pt idx="3712">
                  <c:v>1</c:v>
                </c:pt>
                <c:pt idx="3713">
                  <c:v>1</c:v>
                </c:pt>
                <c:pt idx="3714">
                  <c:v>1</c:v>
                </c:pt>
                <c:pt idx="3715">
                  <c:v>1</c:v>
                </c:pt>
                <c:pt idx="3716">
                  <c:v>1</c:v>
                </c:pt>
                <c:pt idx="3717">
                  <c:v>1</c:v>
                </c:pt>
                <c:pt idx="3718">
                  <c:v>1</c:v>
                </c:pt>
                <c:pt idx="3719">
                  <c:v>1</c:v>
                </c:pt>
                <c:pt idx="3720">
                  <c:v>1</c:v>
                </c:pt>
                <c:pt idx="3721">
                  <c:v>1</c:v>
                </c:pt>
                <c:pt idx="3722">
                  <c:v>1</c:v>
                </c:pt>
                <c:pt idx="3723">
                  <c:v>1</c:v>
                </c:pt>
                <c:pt idx="3724">
                  <c:v>1</c:v>
                </c:pt>
                <c:pt idx="3725">
                  <c:v>1</c:v>
                </c:pt>
                <c:pt idx="3726">
                  <c:v>1</c:v>
                </c:pt>
                <c:pt idx="3727">
                  <c:v>1</c:v>
                </c:pt>
                <c:pt idx="3728">
                  <c:v>1</c:v>
                </c:pt>
                <c:pt idx="3729">
                  <c:v>1</c:v>
                </c:pt>
                <c:pt idx="3730">
                  <c:v>1</c:v>
                </c:pt>
                <c:pt idx="3731">
                  <c:v>1</c:v>
                </c:pt>
                <c:pt idx="3732">
                  <c:v>1</c:v>
                </c:pt>
                <c:pt idx="3733">
                  <c:v>1</c:v>
                </c:pt>
                <c:pt idx="3734">
                  <c:v>1</c:v>
                </c:pt>
                <c:pt idx="3735">
                  <c:v>1</c:v>
                </c:pt>
                <c:pt idx="3736">
                  <c:v>1</c:v>
                </c:pt>
                <c:pt idx="3737">
                  <c:v>1</c:v>
                </c:pt>
                <c:pt idx="3738">
                  <c:v>1</c:v>
                </c:pt>
                <c:pt idx="3739">
                  <c:v>1</c:v>
                </c:pt>
                <c:pt idx="3740">
                  <c:v>1</c:v>
                </c:pt>
                <c:pt idx="3741">
                  <c:v>1</c:v>
                </c:pt>
                <c:pt idx="3742">
                  <c:v>1</c:v>
                </c:pt>
                <c:pt idx="3743">
                  <c:v>1</c:v>
                </c:pt>
                <c:pt idx="3744">
                  <c:v>1</c:v>
                </c:pt>
                <c:pt idx="3745">
                  <c:v>1</c:v>
                </c:pt>
                <c:pt idx="3746">
                  <c:v>1</c:v>
                </c:pt>
                <c:pt idx="3747">
                  <c:v>1</c:v>
                </c:pt>
                <c:pt idx="3748">
                  <c:v>1</c:v>
                </c:pt>
                <c:pt idx="3749">
                  <c:v>1</c:v>
                </c:pt>
                <c:pt idx="3750">
                  <c:v>1</c:v>
                </c:pt>
                <c:pt idx="3751">
                  <c:v>1</c:v>
                </c:pt>
                <c:pt idx="3752">
                  <c:v>1</c:v>
                </c:pt>
                <c:pt idx="3753">
                  <c:v>1</c:v>
                </c:pt>
                <c:pt idx="3754">
                  <c:v>1</c:v>
                </c:pt>
                <c:pt idx="3755">
                  <c:v>1</c:v>
                </c:pt>
                <c:pt idx="3756">
                  <c:v>1</c:v>
                </c:pt>
                <c:pt idx="3757">
                  <c:v>1</c:v>
                </c:pt>
                <c:pt idx="3758">
                  <c:v>1</c:v>
                </c:pt>
                <c:pt idx="3759">
                  <c:v>1</c:v>
                </c:pt>
                <c:pt idx="3760">
                  <c:v>1</c:v>
                </c:pt>
                <c:pt idx="3761">
                  <c:v>1</c:v>
                </c:pt>
                <c:pt idx="3762">
                  <c:v>1</c:v>
                </c:pt>
                <c:pt idx="3763">
                  <c:v>1</c:v>
                </c:pt>
                <c:pt idx="3764">
                  <c:v>1</c:v>
                </c:pt>
                <c:pt idx="3765">
                  <c:v>1</c:v>
                </c:pt>
                <c:pt idx="3766">
                  <c:v>1</c:v>
                </c:pt>
                <c:pt idx="3767">
                  <c:v>1</c:v>
                </c:pt>
                <c:pt idx="3768">
                  <c:v>1</c:v>
                </c:pt>
                <c:pt idx="3769">
                  <c:v>1</c:v>
                </c:pt>
                <c:pt idx="3770">
                  <c:v>1</c:v>
                </c:pt>
                <c:pt idx="3771">
                  <c:v>1</c:v>
                </c:pt>
                <c:pt idx="3772">
                  <c:v>1</c:v>
                </c:pt>
                <c:pt idx="3773">
                  <c:v>1</c:v>
                </c:pt>
                <c:pt idx="3774">
                  <c:v>1</c:v>
                </c:pt>
                <c:pt idx="3775">
                  <c:v>1</c:v>
                </c:pt>
                <c:pt idx="3776">
                  <c:v>1</c:v>
                </c:pt>
                <c:pt idx="3777">
                  <c:v>1</c:v>
                </c:pt>
                <c:pt idx="3778">
                  <c:v>1</c:v>
                </c:pt>
                <c:pt idx="3779">
                  <c:v>1</c:v>
                </c:pt>
                <c:pt idx="3780">
                  <c:v>1</c:v>
                </c:pt>
                <c:pt idx="3781">
                  <c:v>1</c:v>
                </c:pt>
                <c:pt idx="3782">
                  <c:v>1</c:v>
                </c:pt>
                <c:pt idx="3783">
                  <c:v>1</c:v>
                </c:pt>
                <c:pt idx="3784">
                  <c:v>1</c:v>
                </c:pt>
                <c:pt idx="3785">
                  <c:v>1</c:v>
                </c:pt>
                <c:pt idx="3786">
                  <c:v>1</c:v>
                </c:pt>
                <c:pt idx="3787">
                  <c:v>1</c:v>
                </c:pt>
                <c:pt idx="3788">
                  <c:v>1</c:v>
                </c:pt>
                <c:pt idx="3789">
                  <c:v>1</c:v>
                </c:pt>
                <c:pt idx="3790">
                  <c:v>1</c:v>
                </c:pt>
                <c:pt idx="3791">
                  <c:v>1</c:v>
                </c:pt>
                <c:pt idx="3792">
                  <c:v>1</c:v>
                </c:pt>
                <c:pt idx="3793">
                  <c:v>1</c:v>
                </c:pt>
                <c:pt idx="3794">
                  <c:v>1</c:v>
                </c:pt>
                <c:pt idx="3795">
                  <c:v>1</c:v>
                </c:pt>
                <c:pt idx="3796">
                  <c:v>1</c:v>
                </c:pt>
                <c:pt idx="3797">
                  <c:v>1</c:v>
                </c:pt>
                <c:pt idx="3798">
                  <c:v>1</c:v>
                </c:pt>
                <c:pt idx="3799">
                  <c:v>1</c:v>
                </c:pt>
                <c:pt idx="3800">
                  <c:v>1</c:v>
                </c:pt>
                <c:pt idx="3801">
                  <c:v>1</c:v>
                </c:pt>
                <c:pt idx="3802">
                  <c:v>1</c:v>
                </c:pt>
                <c:pt idx="3803">
                  <c:v>1</c:v>
                </c:pt>
                <c:pt idx="3804">
                  <c:v>1</c:v>
                </c:pt>
                <c:pt idx="3805">
                  <c:v>1</c:v>
                </c:pt>
                <c:pt idx="3806">
                  <c:v>1</c:v>
                </c:pt>
                <c:pt idx="3807">
                  <c:v>1</c:v>
                </c:pt>
                <c:pt idx="3808">
                  <c:v>1</c:v>
                </c:pt>
                <c:pt idx="3809">
                  <c:v>1</c:v>
                </c:pt>
                <c:pt idx="3810">
                  <c:v>1</c:v>
                </c:pt>
                <c:pt idx="3811">
                  <c:v>1</c:v>
                </c:pt>
                <c:pt idx="3812">
                  <c:v>1</c:v>
                </c:pt>
                <c:pt idx="3813">
                  <c:v>1</c:v>
                </c:pt>
                <c:pt idx="3814">
                  <c:v>1</c:v>
                </c:pt>
                <c:pt idx="3815">
                  <c:v>1</c:v>
                </c:pt>
                <c:pt idx="3816">
                  <c:v>1</c:v>
                </c:pt>
                <c:pt idx="3817">
                  <c:v>1</c:v>
                </c:pt>
                <c:pt idx="3818">
                  <c:v>1</c:v>
                </c:pt>
                <c:pt idx="3819">
                  <c:v>1</c:v>
                </c:pt>
                <c:pt idx="3820">
                  <c:v>1</c:v>
                </c:pt>
                <c:pt idx="3821">
                  <c:v>1</c:v>
                </c:pt>
                <c:pt idx="3822">
                  <c:v>1</c:v>
                </c:pt>
                <c:pt idx="3823">
                  <c:v>1</c:v>
                </c:pt>
                <c:pt idx="3824">
                  <c:v>1</c:v>
                </c:pt>
                <c:pt idx="3825">
                  <c:v>1</c:v>
                </c:pt>
                <c:pt idx="3826">
                  <c:v>1</c:v>
                </c:pt>
                <c:pt idx="3827">
                  <c:v>1</c:v>
                </c:pt>
                <c:pt idx="3828">
                  <c:v>1</c:v>
                </c:pt>
                <c:pt idx="3829">
                  <c:v>1</c:v>
                </c:pt>
                <c:pt idx="3830">
                  <c:v>1</c:v>
                </c:pt>
                <c:pt idx="3831">
                  <c:v>1</c:v>
                </c:pt>
                <c:pt idx="3832">
                  <c:v>1</c:v>
                </c:pt>
                <c:pt idx="3833">
                  <c:v>1</c:v>
                </c:pt>
                <c:pt idx="3834">
                  <c:v>1</c:v>
                </c:pt>
                <c:pt idx="3835">
                  <c:v>1</c:v>
                </c:pt>
                <c:pt idx="3836">
                  <c:v>1</c:v>
                </c:pt>
                <c:pt idx="3837">
                  <c:v>1</c:v>
                </c:pt>
                <c:pt idx="3838">
                  <c:v>1</c:v>
                </c:pt>
                <c:pt idx="3839">
                  <c:v>1</c:v>
                </c:pt>
                <c:pt idx="3840">
                  <c:v>1</c:v>
                </c:pt>
                <c:pt idx="3841">
                  <c:v>1</c:v>
                </c:pt>
                <c:pt idx="3842">
                  <c:v>1</c:v>
                </c:pt>
                <c:pt idx="3843">
                  <c:v>1</c:v>
                </c:pt>
                <c:pt idx="3844">
                  <c:v>1</c:v>
                </c:pt>
                <c:pt idx="3845">
                  <c:v>1</c:v>
                </c:pt>
                <c:pt idx="3846">
                  <c:v>1</c:v>
                </c:pt>
                <c:pt idx="3847">
                  <c:v>1</c:v>
                </c:pt>
                <c:pt idx="3848">
                  <c:v>1</c:v>
                </c:pt>
                <c:pt idx="3849">
                  <c:v>1</c:v>
                </c:pt>
                <c:pt idx="3850">
                  <c:v>1</c:v>
                </c:pt>
                <c:pt idx="3851">
                  <c:v>1</c:v>
                </c:pt>
                <c:pt idx="3852">
                  <c:v>1</c:v>
                </c:pt>
                <c:pt idx="3853">
                  <c:v>1</c:v>
                </c:pt>
                <c:pt idx="3854">
                  <c:v>1</c:v>
                </c:pt>
                <c:pt idx="3855">
                  <c:v>1</c:v>
                </c:pt>
                <c:pt idx="3856">
                  <c:v>1</c:v>
                </c:pt>
                <c:pt idx="3857">
                  <c:v>1</c:v>
                </c:pt>
                <c:pt idx="3858">
                  <c:v>1</c:v>
                </c:pt>
                <c:pt idx="3859">
                  <c:v>1</c:v>
                </c:pt>
                <c:pt idx="3860">
                  <c:v>1</c:v>
                </c:pt>
                <c:pt idx="3861">
                  <c:v>1</c:v>
                </c:pt>
                <c:pt idx="3862">
                  <c:v>1</c:v>
                </c:pt>
                <c:pt idx="3863">
                  <c:v>1</c:v>
                </c:pt>
                <c:pt idx="3864">
                  <c:v>1</c:v>
                </c:pt>
                <c:pt idx="3865">
                  <c:v>1</c:v>
                </c:pt>
                <c:pt idx="3866">
                  <c:v>1</c:v>
                </c:pt>
                <c:pt idx="3867">
                  <c:v>1</c:v>
                </c:pt>
                <c:pt idx="3868">
                  <c:v>1</c:v>
                </c:pt>
                <c:pt idx="3869">
                  <c:v>1</c:v>
                </c:pt>
                <c:pt idx="3870">
                  <c:v>1</c:v>
                </c:pt>
                <c:pt idx="3871">
                  <c:v>1</c:v>
                </c:pt>
                <c:pt idx="3872">
                  <c:v>1</c:v>
                </c:pt>
                <c:pt idx="3873">
                  <c:v>1</c:v>
                </c:pt>
                <c:pt idx="3874">
                  <c:v>1</c:v>
                </c:pt>
                <c:pt idx="3875">
                  <c:v>1</c:v>
                </c:pt>
                <c:pt idx="3876">
                  <c:v>1</c:v>
                </c:pt>
                <c:pt idx="3877">
                  <c:v>1</c:v>
                </c:pt>
                <c:pt idx="3878">
                  <c:v>1</c:v>
                </c:pt>
                <c:pt idx="3879">
                  <c:v>1</c:v>
                </c:pt>
                <c:pt idx="3880">
                  <c:v>1</c:v>
                </c:pt>
                <c:pt idx="3881">
                  <c:v>1</c:v>
                </c:pt>
                <c:pt idx="3882">
                  <c:v>1</c:v>
                </c:pt>
                <c:pt idx="3883">
                  <c:v>1</c:v>
                </c:pt>
                <c:pt idx="3884">
                  <c:v>1</c:v>
                </c:pt>
                <c:pt idx="3885">
                  <c:v>1</c:v>
                </c:pt>
                <c:pt idx="3886">
                  <c:v>1</c:v>
                </c:pt>
                <c:pt idx="3887">
                  <c:v>1</c:v>
                </c:pt>
                <c:pt idx="3888">
                  <c:v>1</c:v>
                </c:pt>
                <c:pt idx="3889">
                  <c:v>1</c:v>
                </c:pt>
                <c:pt idx="3890">
                  <c:v>1</c:v>
                </c:pt>
                <c:pt idx="3891">
                  <c:v>1</c:v>
                </c:pt>
                <c:pt idx="3892">
                  <c:v>1</c:v>
                </c:pt>
                <c:pt idx="3893">
                  <c:v>1</c:v>
                </c:pt>
                <c:pt idx="3894">
                  <c:v>1</c:v>
                </c:pt>
                <c:pt idx="3895">
                  <c:v>1</c:v>
                </c:pt>
                <c:pt idx="3896">
                  <c:v>1</c:v>
                </c:pt>
                <c:pt idx="3897">
                  <c:v>1</c:v>
                </c:pt>
                <c:pt idx="3898">
                  <c:v>1</c:v>
                </c:pt>
                <c:pt idx="3899">
                  <c:v>1</c:v>
                </c:pt>
                <c:pt idx="3900">
                  <c:v>1</c:v>
                </c:pt>
                <c:pt idx="3901">
                  <c:v>1</c:v>
                </c:pt>
                <c:pt idx="3902">
                  <c:v>1</c:v>
                </c:pt>
                <c:pt idx="3903">
                  <c:v>1</c:v>
                </c:pt>
                <c:pt idx="3904">
                  <c:v>1</c:v>
                </c:pt>
                <c:pt idx="3905">
                  <c:v>1</c:v>
                </c:pt>
                <c:pt idx="3906">
                  <c:v>1</c:v>
                </c:pt>
                <c:pt idx="3907">
                  <c:v>1</c:v>
                </c:pt>
                <c:pt idx="3908">
                  <c:v>1</c:v>
                </c:pt>
                <c:pt idx="3909">
                  <c:v>1</c:v>
                </c:pt>
                <c:pt idx="3910">
                  <c:v>1</c:v>
                </c:pt>
                <c:pt idx="3911">
                  <c:v>1</c:v>
                </c:pt>
                <c:pt idx="3912">
                  <c:v>1</c:v>
                </c:pt>
                <c:pt idx="3913">
                  <c:v>1</c:v>
                </c:pt>
                <c:pt idx="3914">
                  <c:v>1</c:v>
                </c:pt>
                <c:pt idx="3915">
                  <c:v>1</c:v>
                </c:pt>
                <c:pt idx="3916">
                  <c:v>1</c:v>
                </c:pt>
                <c:pt idx="3917">
                  <c:v>1</c:v>
                </c:pt>
                <c:pt idx="3918">
                  <c:v>1</c:v>
                </c:pt>
                <c:pt idx="3919">
                  <c:v>1</c:v>
                </c:pt>
                <c:pt idx="3920">
                  <c:v>1</c:v>
                </c:pt>
                <c:pt idx="3921">
                  <c:v>1</c:v>
                </c:pt>
                <c:pt idx="3922">
                  <c:v>1</c:v>
                </c:pt>
                <c:pt idx="3923">
                  <c:v>1</c:v>
                </c:pt>
                <c:pt idx="3924">
                  <c:v>1</c:v>
                </c:pt>
                <c:pt idx="3925">
                  <c:v>1</c:v>
                </c:pt>
                <c:pt idx="3926">
                  <c:v>1</c:v>
                </c:pt>
                <c:pt idx="3927">
                  <c:v>1</c:v>
                </c:pt>
                <c:pt idx="3928">
                  <c:v>1</c:v>
                </c:pt>
                <c:pt idx="3929">
                  <c:v>1</c:v>
                </c:pt>
                <c:pt idx="3930">
                  <c:v>1</c:v>
                </c:pt>
                <c:pt idx="3931">
                  <c:v>1</c:v>
                </c:pt>
                <c:pt idx="3932">
                  <c:v>1</c:v>
                </c:pt>
                <c:pt idx="3933">
                  <c:v>1</c:v>
                </c:pt>
                <c:pt idx="3934">
                  <c:v>1</c:v>
                </c:pt>
                <c:pt idx="3935">
                  <c:v>1</c:v>
                </c:pt>
                <c:pt idx="3936">
                  <c:v>1</c:v>
                </c:pt>
                <c:pt idx="3937">
                  <c:v>1</c:v>
                </c:pt>
                <c:pt idx="3938">
                  <c:v>1</c:v>
                </c:pt>
                <c:pt idx="3939">
                  <c:v>1</c:v>
                </c:pt>
                <c:pt idx="3940">
                  <c:v>1</c:v>
                </c:pt>
                <c:pt idx="3941">
                  <c:v>1</c:v>
                </c:pt>
                <c:pt idx="3942">
                  <c:v>1</c:v>
                </c:pt>
                <c:pt idx="3943">
                  <c:v>1</c:v>
                </c:pt>
                <c:pt idx="3944">
                  <c:v>1</c:v>
                </c:pt>
                <c:pt idx="3945">
                  <c:v>1</c:v>
                </c:pt>
                <c:pt idx="3946">
                  <c:v>1</c:v>
                </c:pt>
                <c:pt idx="3947">
                  <c:v>1</c:v>
                </c:pt>
                <c:pt idx="3948">
                  <c:v>1</c:v>
                </c:pt>
                <c:pt idx="3949">
                  <c:v>1</c:v>
                </c:pt>
                <c:pt idx="3950">
                  <c:v>1</c:v>
                </c:pt>
                <c:pt idx="3951">
                  <c:v>1</c:v>
                </c:pt>
                <c:pt idx="3952">
                  <c:v>1</c:v>
                </c:pt>
                <c:pt idx="3953">
                  <c:v>1</c:v>
                </c:pt>
                <c:pt idx="3954">
                  <c:v>1</c:v>
                </c:pt>
                <c:pt idx="3955">
                  <c:v>1</c:v>
                </c:pt>
                <c:pt idx="3956">
                  <c:v>1</c:v>
                </c:pt>
                <c:pt idx="3957">
                  <c:v>1</c:v>
                </c:pt>
                <c:pt idx="3958">
                  <c:v>1</c:v>
                </c:pt>
                <c:pt idx="3959">
                  <c:v>1</c:v>
                </c:pt>
                <c:pt idx="3960">
                  <c:v>1</c:v>
                </c:pt>
                <c:pt idx="3961">
                  <c:v>1</c:v>
                </c:pt>
                <c:pt idx="3962">
                  <c:v>1</c:v>
                </c:pt>
                <c:pt idx="3963">
                  <c:v>1</c:v>
                </c:pt>
                <c:pt idx="3964">
                  <c:v>1</c:v>
                </c:pt>
                <c:pt idx="3965">
                  <c:v>1</c:v>
                </c:pt>
                <c:pt idx="3966">
                  <c:v>1</c:v>
                </c:pt>
                <c:pt idx="3967">
                  <c:v>1</c:v>
                </c:pt>
                <c:pt idx="3968">
                  <c:v>1</c:v>
                </c:pt>
                <c:pt idx="3969">
                  <c:v>1</c:v>
                </c:pt>
                <c:pt idx="3970">
                  <c:v>1</c:v>
                </c:pt>
                <c:pt idx="3971">
                  <c:v>1</c:v>
                </c:pt>
                <c:pt idx="3972">
                  <c:v>1</c:v>
                </c:pt>
                <c:pt idx="3973">
                  <c:v>1</c:v>
                </c:pt>
                <c:pt idx="3974">
                  <c:v>1</c:v>
                </c:pt>
                <c:pt idx="3975">
                  <c:v>1</c:v>
                </c:pt>
                <c:pt idx="3976">
                  <c:v>1</c:v>
                </c:pt>
                <c:pt idx="3977">
                  <c:v>1</c:v>
                </c:pt>
                <c:pt idx="3978">
                  <c:v>1</c:v>
                </c:pt>
                <c:pt idx="3979">
                  <c:v>1</c:v>
                </c:pt>
                <c:pt idx="3980">
                  <c:v>1</c:v>
                </c:pt>
                <c:pt idx="3981">
                  <c:v>1</c:v>
                </c:pt>
                <c:pt idx="3982">
                  <c:v>1</c:v>
                </c:pt>
                <c:pt idx="3983">
                  <c:v>1</c:v>
                </c:pt>
                <c:pt idx="3984">
                  <c:v>1</c:v>
                </c:pt>
                <c:pt idx="3985">
                  <c:v>1</c:v>
                </c:pt>
                <c:pt idx="3986">
                  <c:v>1</c:v>
                </c:pt>
                <c:pt idx="3987">
                  <c:v>1</c:v>
                </c:pt>
                <c:pt idx="3988">
                  <c:v>1</c:v>
                </c:pt>
                <c:pt idx="3989">
                  <c:v>1</c:v>
                </c:pt>
                <c:pt idx="3990">
                  <c:v>1</c:v>
                </c:pt>
                <c:pt idx="3991">
                  <c:v>1</c:v>
                </c:pt>
                <c:pt idx="3992">
                  <c:v>1</c:v>
                </c:pt>
                <c:pt idx="3993">
                  <c:v>1</c:v>
                </c:pt>
                <c:pt idx="3994">
                  <c:v>1</c:v>
                </c:pt>
                <c:pt idx="3995">
                  <c:v>1</c:v>
                </c:pt>
                <c:pt idx="3996">
                  <c:v>1</c:v>
                </c:pt>
                <c:pt idx="3997">
                  <c:v>1</c:v>
                </c:pt>
                <c:pt idx="3998">
                  <c:v>1</c:v>
                </c:pt>
                <c:pt idx="3999">
                  <c:v>1</c:v>
                </c:pt>
                <c:pt idx="4000">
                  <c:v>1</c:v>
                </c:pt>
                <c:pt idx="4001">
                  <c:v>1</c:v>
                </c:pt>
                <c:pt idx="4002">
                  <c:v>1</c:v>
                </c:pt>
                <c:pt idx="4003">
                  <c:v>1</c:v>
                </c:pt>
                <c:pt idx="4004">
                  <c:v>1</c:v>
                </c:pt>
                <c:pt idx="4005">
                  <c:v>1</c:v>
                </c:pt>
                <c:pt idx="4006">
                  <c:v>1</c:v>
                </c:pt>
                <c:pt idx="4007">
                  <c:v>1</c:v>
                </c:pt>
                <c:pt idx="4008">
                  <c:v>1</c:v>
                </c:pt>
                <c:pt idx="4009">
                  <c:v>1</c:v>
                </c:pt>
                <c:pt idx="4010">
                  <c:v>1</c:v>
                </c:pt>
                <c:pt idx="4011">
                  <c:v>1</c:v>
                </c:pt>
                <c:pt idx="4012">
                  <c:v>1</c:v>
                </c:pt>
                <c:pt idx="4013">
                  <c:v>1</c:v>
                </c:pt>
                <c:pt idx="4014">
                  <c:v>1</c:v>
                </c:pt>
                <c:pt idx="4015">
                  <c:v>1</c:v>
                </c:pt>
                <c:pt idx="4016">
                  <c:v>1</c:v>
                </c:pt>
                <c:pt idx="4017">
                  <c:v>1</c:v>
                </c:pt>
                <c:pt idx="4018">
                  <c:v>1</c:v>
                </c:pt>
                <c:pt idx="4019">
                  <c:v>1</c:v>
                </c:pt>
                <c:pt idx="4020">
                  <c:v>1</c:v>
                </c:pt>
                <c:pt idx="4021">
                  <c:v>1</c:v>
                </c:pt>
                <c:pt idx="4022">
                  <c:v>1</c:v>
                </c:pt>
                <c:pt idx="4023">
                  <c:v>1</c:v>
                </c:pt>
                <c:pt idx="4024">
                  <c:v>1</c:v>
                </c:pt>
                <c:pt idx="4025">
                  <c:v>1</c:v>
                </c:pt>
                <c:pt idx="4026">
                  <c:v>1</c:v>
                </c:pt>
                <c:pt idx="4027">
                  <c:v>1</c:v>
                </c:pt>
                <c:pt idx="4028">
                  <c:v>1</c:v>
                </c:pt>
                <c:pt idx="4029">
                  <c:v>1</c:v>
                </c:pt>
                <c:pt idx="4030">
                  <c:v>1</c:v>
                </c:pt>
                <c:pt idx="4031">
                  <c:v>1</c:v>
                </c:pt>
                <c:pt idx="4032">
                  <c:v>1</c:v>
                </c:pt>
                <c:pt idx="4033">
                  <c:v>1</c:v>
                </c:pt>
                <c:pt idx="4034">
                  <c:v>1</c:v>
                </c:pt>
                <c:pt idx="4035">
                  <c:v>1</c:v>
                </c:pt>
                <c:pt idx="4036">
                  <c:v>1</c:v>
                </c:pt>
                <c:pt idx="4037">
                  <c:v>1</c:v>
                </c:pt>
                <c:pt idx="4038">
                  <c:v>1</c:v>
                </c:pt>
                <c:pt idx="4039">
                  <c:v>1</c:v>
                </c:pt>
                <c:pt idx="4040">
                  <c:v>1</c:v>
                </c:pt>
                <c:pt idx="4041">
                  <c:v>1</c:v>
                </c:pt>
                <c:pt idx="4042">
                  <c:v>1</c:v>
                </c:pt>
                <c:pt idx="4043">
                  <c:v>1</c:v>
                </c:pt>
                <c:pt idx="4044">
                  <c:v>1</c:v>
                </c:pt>
                <c:pt idx="4045">
                  <c:v>1</c:v>
                </c:pt>
                <c:pt idx="4046">
                  <c:v>1</c:v>
                </c:pt>
                <c:pt idx="4047">
                  <c:v>1</c:v>
                </c:pt>
                <c:pt idx="4048">
                  <c:v>1</c:v>
                </c:pt>
                <c:pt idx="4049">
                  <c:v>1</c:v>
                </c:pt>
                <c:pt idx="4050">
                  <c:v>1</c:v>
                </c:pt>
                <c:pt idx="4051">
                  <c:v>1</c:v>
                </c:pt>
                <c:pt idx="4052">
                  <c:v>1</c:v>
                </c:pt>
                <c:pt idx="4053">
                  <c:v>1</c:v>
                </c:pt>
                <c:pt idx="4054">
                  <c:v>1</c:v>
                </c:pt>
                <c:pt idx="4055">
                  <c:v>1</c:v>
                </c:pt>
                <c:pt idx="4056">
                  <c:v>1</c:v>
                </c:pt>
                <c:pt idx="4057">
                  <c:v>1</c:v>
                </c:pt>
                <c:pt idx="4058">
                  <c:v>1</c:v>
                </c:pt>
                <c:pt idx="4059">
                  <c:v>1</c:v>
                </c:pt>
                <c:pt idx="4060">
                  <c:v>1</c:v>
                </c:pt>
                <c:pt idx="4061">
                  <c:v>1</c:v>
                </c:pt>
                <c:pt idx="4062">
                  <c:v>1</c:v>
                </c:pt>
                <c:pt idx="4063">
                  <c:v>1</c:v>
                </c:pt>
                <c:pt idx="4064">
                  <c:v>1</c:v>
                </c:pt>
                <c:pt idx="4065">
                  <c:v>1</c:v>
                </c:pt>
                <c:pt idx="4066">
                  <c:v>1</c:v>
                </c:pt>
                <c:pt idx="4067">
                  <c:v>1</c:v>
                </c:pt>
                <c:pt idx="4068">
                  <c:v>1</c:v>
                </c:pt>
                <c:pt idx="4069">
                  <c:v>1</c:v>
                </c:pt>
                <c:pt idx="4070">
                  <c:v>1</c:v>
                </c:pt>
                <c:pt idx="4071">
                  <c:v>1</c:v>
                </c:pt>
                <c:pt idx="4072">
                  <c:v>1</c:v>
                </c:pt>
                <c:pt idx="4073">
                  <c:v>1</c:v>
                </c:pt>
                <c:pt idx="4074">
                  <c:v>1</c:v>
                </c:pt>
                <c:pt idx="4075">
                  <c:v>1</c:v>
                </c:pt>
                <c:pt idx="4076">
                  <c:v>1</c:v>
                </c:pt>
                <c:pt idx="4077">
                  <c:v>1</c:v>
                </c:pt>
                <c:pt idx="4078">
                  <c:v>1</c:v>
                </c:pt>
                <c:pt idx="4079">
                  <c:v>1</c:v>
                </c:pt>
                <c:pt idx="4080">
                  <c:v>1</c:v>
                </c:pt>
                <c:pt idx="4081">
                  <c:v>1</c:v>
                </c:pt>
                <c:pt idx="4082">
                  <c:v>1</c:v>
                </c:pt>
                <c:pt idx="4083">
                  <c:v>1</c:v>
                </c:pt>
                <c:pt idx="4084">
                  <c:v>1</c:v>
                </c:pt>
                <c:pt idx="4085">
                  <c:v>1</c:v>
                </c:pt>
                <c:pt idx="4086">
                  <c:v>1</c:v>
                </c:pt>
                <c:pt idx="4087">
                  <c:v>1</c:v>
                </c:pt>
                <c:pt idx="4088">
                  <c:v>1</c:v>
                </c:pt>
                <c:pt idx="4089">
                  <c:v>1</c:v>
                </c:pt>
                <c:pt idx="4090">
                  <c:v>1</c:v>
                </c:pt>
                <c:pt idx="4091">
                  <c:v>1</c:v>
                </c:pt>
                <c:pt idx="4092">
                  <c:v>1</c:v>
                </c:pt>
                <c:pt idx="4093">
                  <c:v>1</c:v>
                </c:pt>
                <c:pt idx="4094">
                  <c:v>1</c:v>
                </c:pt>
                <c:pt idx="4095">
                  <c:v>1</c:v>
                </c:pt>
                <c:pt idx="4096">
                  <c:v>1</c:v>
                </c:pt>
                <c:pt idx="4097">
                  <c:v>1</c:v>
                </c:pt>
                <c:pt idx="4098">
                  <c:v>1</c:v>
                </c:pt>
                <c:pt idx="4099">
                  <c:v>1</c:v>
                </c:pt>
                <c:pt idx="4100">
                  <c:v>1</c:v>
                </c:pt>
                <c:pt idx="4101">
                  <c:v>1</c:v>
                </c:pt>
                <c:pt idx="4102">
                  <c:v>1</c:v>
                </c:pt>
                <c:pt idx="4103">
                  <c:v>1</c:v>
                </c:pt>
                <c:pt idx="4104">
                  <c:v>1</c:v>
                </c:pt>
                <c:pt idx="4105">
                  <c:v>1</c:v>
                </c:pt>
                <c:pt idx="4106">
                  <c:v>1</c:v>
                </c:pt>
                <c:pt idx="4107">
                  <c:v>1</c:v>
                </c:pt>
                <c:pt idx="4108">
                  <c:v>1</c:v>
                </c:pt>
                <c:pt idx="4109">
                  <c:v>1</c:v>
                </c:pt>
                <c:pt idx="4110">
                  <c:v>1</c:v>
                </c:pt>
                <c:pt idx="4111">
                  <c:v>1</c:v>
                </c:pt>
                <c:pt idx="4112">
                  <c:v>1</c:v>
                </c:pt>
                <c:pt idx="4113">
                  <c:v>1</c:v>
                </c:pt>
                <c:pt idx="4114">
                  <c:v>1.25</c:v>
                </c:pt>
                <c:pt idx="4115">
                  <c:v>1.25</c:v>
                </c:pt>
                <c:pt idx="4116">
                  <c:v>1.25</c:v>
                </c:pt>
                <c:pt idx="4117">
                  <c:v>1.25</c:v>
                </c:pt>
                <c:pt idx="4118">
                  <c:v>1.25</c:v>
                </c:pt>
                <c:pt idx="4119">
                  <c:v>1.25</c:v>
                </c:pt>
                <c:pt idx="4120">
                  <c:v>1.25</c:v>
                </c:pt>
                <c:pt idx="4121">
                  <c:v>1.25</c:v>
                </c:pt>
                <c:pt idx="4122">
                  <c:v>1.25</c:v>
                </c:pt>
                <c:pt idx="4123">
                  <c:v>1.25</c:v>
                </c:pt>
                <c:pt idx="4124">
                  <c:v>1.25</c:v>
                </c:pt>
                <c:pt idx="4125">
                  <c:v>1.25</c:v>
                </c:pt>
                <c:pt idx="4126">
                  <c:v>1.25</c:v>
                </c:pt>
                <c:pt idx="4127">
                  <c:v>1.25</c:v>
                </c:pt>
                <c:pt idx="4128">
                  <c:v>1.25</c:v>
                </c:pt>
                <c:pt idx="4129">
                  <c:v>1.25</c:v>
                </c:pt>
                <c:pt idx="4130">
                  <c:v>1.25</c:v>
                </c:pt>
                <c:pt idx="4131">
                  <c:v>1.25</c:v>
                </c:pt>
                <c:pt idx="4132">
                  <c:v>1.25</c:v>
                </c:pt>
                <c:pt idx="4133">
                  <c:v>1.25</c:v>
                </c:pt>
                <c:pt idx="4134">
                  <c:v>1.25</c:v>
                </c:pt>
                <c:pt idx="4135">
                  <c:v>1.25</c:v>
                </c:pt>
                <c:pt idx="4136">
                  <c:v>1.25</c:v>
                </c:pt>
                <c:pt idx="4137">
                  <c:v>1.25</c:v>
                </c:pt>
                <c:pt idx="4138">
                  <c:v>1.25</c:v>
                </c:pt>
                <c:pt idx="4139">
                  <c:v>1.25</c:v>
                </c:pt>
                <c:pt idx="4140">
                  <c:v>1.25</c:v>
                </c:pt>
                <c:pt idx="4141">
                  <c:v>1.25</c:v>
                </c:pt>
                <c:pt idx="4142">
                  <c:v>1.25</c:v>
                </c:pt>
                <c:pt idx="4143">
                  <c:v>1.25</c:v>
                </c:pt>
                <c:pt idx="4144">
                  <c:v>1.25</c:v>
                </c:pt>
                <c:pt idx="4145">
                  <c:v>1.25</c:v>
                </c:pt>
                <c:pt idx="4146">
                  <c:v>1.25</c:v>
                </c:pt>
                <c:pt idx="4147">
                  <c:v>1.25</c:v>
                </c:pt>
                <c:pt idx="4148">
                  <c:v>1.25</c:v>
                </c:pt>
                <c:pt idx="4149">
                  <c:v>1.25</c:v>
                </c:pt>
                <c:pt idx="4150">
                  <c:v>1.25</c:v>
                </c:pt>
                <c:pt idx="4151">
                  <c:v>1.25</c:v>
                </c:pt>
                <c:pt idx="4152">
                  <c:v>1.25</c:v>
                </c:pt>
                <c:pt idx="4153">
                  <c:v>1.25</c:v>
                </c:pt>
                <c:pt idx="4154">
                  <c:v>1.25</c:v>
                </c:pt>
                <c:pt idx="4155">
                  <c:v>1.25</c:v>
                </c:pt>
                <c:pt idx="4156">
                  <c:v>1.25</c:v>
                </c:pt>
                <c:pt idx="4157">
                  <c:v>1.25</c:v>
                </c:pt>
                <c:pt idx="4158">
                  <c:v>1.25</c:v>
                </c:pt>
                <c:pt idx="4159">
                  <c:v>1.25</c:v>
                </c:pt>
                <c:pt idx="4160">
                  <c:v>1.25</c:v>
                </c:pt>
                <c:pt idx="4161">
                  <c:v>1.25</c:v>
                </c:pt>
                <c:pt idx="4162">
                  <c:v>1.25</c:v>
                </c:pt>
                <c:pt idx="4163">
                  <c:v>1.25</c:v>
                </c:pt>
                <c:pt idx="4164">
                  <c:v>1.25</c:v>
                </c:pt>
                <c:pt idx="4165">
                  <c:v>1.25</c:v>
                </c:pt>
                <c:pt idx="4166">
                  <c:v>1.25</c:v>
                </c:pt>
                <c:pt idx="4167">
                  <c:v>1.25</c:v>
                </c:pt>
                <c:pt idx="4168">
                  <c:v>1.25</c:v>
                </c:pt>
                <c:pt idx="4169">
                  <c:v>1.25</c:v>
                </c:pt>
                <c:pt idx="4170">
                  <c:v>1.25</c:v>
                </c:pt>
                <c:pt idx="4171">
                  <c:v>1.25</c:v>
                </c:pt>
                <c:pt idx="4172">
                  <c:v>1.25</c:v>
                </c:pt>
                <c:pt idx="4173">
                  <c:v>1.25</c:v>
                </c:pt>
                <c:pt idx="4174">
                  <c:v>1.25</c:v>
                </c:pt>
                <c:pt idx="4175">
                  <c:v>1.25</c:v>
                </c:pt>
                <c:pt idx="4176">
                  <c:v>1.25</c:v>
                </c:pt>
                <c:pt idx="4177">
                  <c:v>1.25</c:v>
                </c:pt>
                <c:pt idx="4178">
                  <c:v>1.25</c:v>
                </c:pt>
                <c:pt idx="4179">
                  <c:v>1.25</c:v>
                </c:pt>
                <c:pt idx="4180">
                  <c:v>1.25</c:v>
                </c:pt>
                <c:pt idx="4181">
                  <c:v>1.25</c:v>
                </c:pt>
                <c:pt idx="4182">
                  <c:v>1.25</c:v>
                </c:pt>
                <c:pt idx="4183">
                  <c:v>1.25</c:v>
                </c:pt>
                <c:pt idx="4184">
                  <c:v>1.25</c:v>
                </c:pt>
                <c:pt idx="4185">
                  <c:v>1.25</c:v>
                </c:pt>
                <c:pt idx="4186">
                  <c:v>1.25</c:v>
                </c:pt>
                <c:pt idx="4187">
                  <c:v>1.25</c:v>
                </c:pt>
                <c:pt idx="4188">
                  <c:v>1.25</c:v>
                </c:pt>
                <c:pt idx="4189">
                  <c:v>1.25</c:v>
                </c:pt>
                <c:pt idx="4190">
                  <c:v>1.25</c:v>
                </c:pt>
                <c:pt idx="4191">
                  <c:v>1.25</c:v>
                </c:pt>
                <c:pt idx="4192">
                  <c:v>1.25</c:v>
                </c:pt>
                <c:pt idx="4193">
                  <c:v>1.25</c:v>
                </c:pt>
                <c:pt idx="4194">
                  <c:v>1.25</c:v>
                </c:pt>
                <c:pt idx="4195">
                  <c:v>1.25</c:v>
                </c:pt>
                <c:pt idx="4196">
                  <c:v>1.25</c:v>
                </c:pt>
                <c:pt idx="4197">
                  <c:v>1.25</c:v>
                </c:pt>
                <c:pt idx="4198">
                  <c:v>1.25</c:v>
                </c:pt>
                <c:pt idx="4199">
                  <c:v>1.25</c:v>
                </c:pt>
                <c:pt idx="4200">
                  <c:v>1.25</c:v>
                </c:pt>
                <c:pt idx="4201">
                  <c:v>1.25</c:v>
                </c:pt>
                <c:pt idx="4202">
                  <c:v>1.25</c:v>
                </c:pt>
                <c:pt idx="4203">
                  <c:v>1.25</c:v>
                </c:pt>
                <c:pt idx="4204">
                  <c:v>1.25</c:v>
                </c:pt>
                <c:pt idx="4205">
                  <c:v>1.5</c:v>
                </c:pt>
                <c:pt idx="4206">
                  <c:v>1.5</c:v>
                </c:pt>
                <c:pt idx="4207">
                  <c:v>1.5</c:v>
                </c:pt>
                <c:pt idx="4208">
                  <c:v>1.5</c:v>
                </c:pt>
                <c:pt idx="4209">
                  <c:v>1.5</c:v>
                </c:pt>
                <c:pt idx="4210">
                  <c:v>1.5</c:v>
                </c:pt>
                <c:pt idx="4211">
                  <c:v>1.5</c:v>
                </c:pt>
                <c:pt idx="4212">
                  <c:v>1.5</c:v>
                </c:pt>
                <c:pt idx="4213">
                  <c:v>1.5</c:v>
                </c:pt>
                <c:pt idx="4214">
                  <c:v>1.5</c:v>
                </c:pt>
                <c:pt idx="4215">
                  <c:v>1.5</c:v>
                </c:pt>
                <c:pt idx="4216">
                  <c:v>1.5</c:v>
                </c:pt>
                <c:pt idx="4217">
                  <c:v>1.5</c:v>
                </c:pt>
                <c:pt idx="4218">
                  <c:v>1.5</c:v>
                </c:pt>
                <c:pt idx="4219">
                  <c:v>1.5</c:v>
                </c:pt>
                <c:pt idx="4220">
                  <c:v>1.5</c:v>
                </c:pt>
                <c:pt idx="4221">
                  <c:v>1.5</c:v>
                </c:pt>
                <c:pt idx="4222">
                  <c:v>1.5</c:v>
                </c:pt>
                <c:pt idx="4223">
                  <c:v>1.5</c:v>
                </c:pt>
                <c:pt idx="4224">
                  <c:v>1.5</c:v>
                </c:pt>
                <c:pt idx="4225">
                  <c:v>1.5</c:v>
                </c:pt>
                <c:pt idx="4226">
                  <c:v>1.5</c:v>
                </c:pt>
                <c:pt idx="4227">
                  <c:v>1.5</c:v>
                </c:pt>
                <c:pt idx="4228">
                  <c:v>1.5</c:v>
                </c:pt>
                <c:pt idx="4229">
                  <c:v>1.5</c:v>
                </c:pt>
                <c:pt idx="4230">
                  <c:v>1.5</c:v>
                </c:pt>
                <c:pt idx="4231">
                  <c:v>1.5</c:v>
                </c:pt>
                <c:pt idx="4232">
                  <c:v>1.5</c:v>
                </c:pt>
                <c:pt idx="4233">
                  <c:v>1.5</c:v>
                </c:pt>
                <c:pt idx="4234">
                  <c:v>1.5</c:v>
                </c:pt>
                <c:pt idx="4235">
                  <c:v>1.5</c:v>
                </c:pt>
                <c:pt idx="4236">
                  <c:v>1.5</c:v>
                </c:pt>
                <c:pt idx="4237">
                  <c:v>1.5</c:v>
                </c:pt>
                <c:pt idx="4238">
                  <c:v>1.5</c:v>
                </c:pt>
                <c:pt idx="4239">
                  <c:v>1.5</c:v>
                </c:pt>
                <c:pt idx="4240">
                  <c:v>1.5</c:v>
                </c:pt>
                <c:pt idx="4241">
                  <c:v>1.5</c:v>
                </c:pt>
                <c:pt idx="4242">
                  <c:v>1.5</c:v>
                </c:pt>
                <c:pt idx="4243">
                  <c:v>1.5</c:v>
                </c:pt>
                <c:pt idx="4244">
                  <c:v>1.5</c:v>
                </c:pt>
                <c:pt idx="4245">
                  <c:v>1.5</c:v>
                </c:pt>
                <c:pt idx="4246">
                  <c:v>1.5</c:v>
                </c:pt>
                <c:pt idx="4247">
                  <c:v>1.5</c:v>
                </c:pt>
                <c:pt idx="4248">
                  <c:v>1.5</c:v>
                </c:pt>
                <c:pt idx="4249">
                  <c:v>1.5</c:v>
                </c:pt>
                <c:pt idx="4250">
                  <c:v>1.5</c:v>
                </c:pt>
                <c:pt idx="4251">
                  <c:v>1.5</c:v>
                </c:pt>
                <c:pt idx="4252">
                  <c:v>1.5</c:v>
                </c:pt>
                <c:pt idx="4253">
                  <c:v>1.5</c:v>
                </c:pt>
                <c:pt idx="4254">
                  <c:v>1.5</c:v>
                </c:pt>
                <c:pt idx="4255">
                  <c:v>1.5</c:v>
                </c:pt>
                <c:pt idx="4256">
                  <c:v>1.5</c:v>
                </c:pt>
                <c:pt idx="4257">
                  <c:v>1.5</c:v>
                </c:pt>
                <c:pt idx="4258">
                  <c:v>1.5</c:v>
                </c:pt>
                <c:pt idx="4259">
                  <c:v>1.5</c:v>
                </c:pt>
                <c:pt idx="4260">
                  <c:v>1.5</c:v>
                </c:pt>
                <c:pt idx="4261">
                  <c:v>1.5</c:v>
                </c:pt>
                <c:pt idx="4262">
                  <c:v>1.5</c:v>
                </c:pt>
                <c:pt idx="4263">
                  <c:v>1.5</c:v>
                </c:pt>
                <c:pt idx="4264">
                  <c:v>1.5</c:v>
                </c:pt>
                <c:pt idx="4265">
                  <c:v>1.5</c:v>
                </c:pt>
                <c:pt idx="4266">
                  <c:v>1.5</c:v>
                </c:pt>
                <c:pt idx="4267">
                  <c:v>1.5</c:v>
                </c:pt>
                <c:pt idx="4268">
                  <c:v>1.5</c:v>
                </c:pt>
                <c:pt idx="4269">
                  <c:v>1.5</c:v>
                </c:pt>
                <c:pt idx="4270">
                  <c:v>1.5</c:v>
                </c:pt>
                <c:pt idx="4271">
                  <c:v>1.5</c:v>
                </c:pt>
                <c:pt idx="4272">
                  <c:v>1.5</c:v>
                </c:pt>
                <c:pt idx="4273">
                  <c:v>1.5</c:v>
                </c:pt>
                <c:pt idx="4274">
                  <c:v>1.5</c:v>
                </c:pt>
                <c:pt idx="4275">
                  <c:v>1.5</c:v>
                </c:pt>
                <c:pt idx="4276">
                  <c:v>1.5</c:v>
                </c:pt>
                <c:pt idx="4277">
                  <c:v>1.5</c:v>
                </c:pt>
                <c:pt idx="4278">
                  <c:v>1.5</c:v>
                </c:pt>
                <c:pt idx="4279">
                  <c:v>1.5</c:v>
                </c:pt>
                <c:pt idx="4280">
                  <c:v>1.5</c:v>
                </c:pt>
                <c:pt idx="4281">
                  <c:v>1.5</c:v>
                </c:pt>
                <c:pt idx="4282">
                  <c:v>1.5</c:v>
                </c:pt>
                <c:pt idx="4283">
                  <c:v>1.5</c:v>
                </c:pt>
                <c:pt idx="4284">
                  <c:v>1.5</c:v>
                </c:pt>
                <c:pt idx="4285">
                  <c:v>1.5</c:v>
                </c:pt>
                <c:pt idx="4286">
                  <c:v>1.5</c:v>
                </c:pt>
                <c:pt idx="4287">
                  <c:v>1.5</c:v>
                </c:pt>
                <c:pt idx="4288">
                  <c:v>1.5</c:v>
                </c:pt>
                <c:pt idx="4289">
                  <c:v>1.5</c:v>
                </c:pt>
                <c:pt idx="4290">
                  <c:v>1.5</c:v>
                </c:pt>
                <c:pt idx="4291">
                  <c:v>1.5</c:v>
                </c:pt>
                <c:pt idx="4292">
                  <c:v>1.5</c:v>
                </c:pt>
                <c:pt idx="4293">
                  <c:v>1.5</c:v>
                </c:pt>
                <c:pt idx="4294">
                  <c:v>1.5</c:v>
                </c:pt>
                <c:pt idx="4295">
                  <c:v>1.5</c:v>
                </c:pt>
                <c:pt idx="4296">
                  <c:v>1.5</c:v>
                </c:pt>
                <c:pt idx="4297">
                  <c:v>1.5</c:v>
                </c:pt>
                <c:pt idx="4298">
                  <c:v>1.5</c:v>
                </c:pt>
                <c:pt idx="4299">
                  <c:v>1.5</c:v>
                </c:pt>
                <c:pt idx="4300">
                  <c:v>1.5</c:v>
                </c:pt>
                <c:pt idx="4301">
                  <c:v>1.5</c:v>
                </c:pt>
                <c:pt idx="4302">
                  <c:v>1.5</c:v>
                </c:pt>
                <c:pt idx="4303">
                  <c:v>1.5</c:v>
                </c:pt>
                <c:pt idx="4304">
                  <c:v>1.5</c:v>
                </c:pt>
                <c:pt idx="4305">
                  <c:v>1.5</c:v>
                </c:pt>
                <c:pt idx="4306">
                  <c:v>1.5</c:v>
                </c:pt>
                <c:pt idx="4307">
                  <c:v>1.5</c:v>
                </c:pt>
                <c:pt idx="4308">
                  <c:v>1.5</c:v>
                </c:pt>
                <c:pt idx="4309">
                  <c:v>1.5</c:v>
                </c:pt>
                <c:pt idx="4310">
                  <c:v>1.5</c:v>
                </c:pt>
                <c:pt idx="4311">
                  <c:v>1.5</c:v>
                </c:pt>
                <c:pt idx="4312">
                  <c:v>1.5</c:v>
                </c:pt>
                <c:pt idx="4313">
                  <c:v>1.5</c:v>
                </c:pt>
                <c:pt idx="4314">
                  <c:v>1.5</c:v>
                </c:pt>
                <c:pt idx="4315">
                  <c:v>1.5</c:v>
                </c:pt>
                <c:pt idx="4316">
                  <c:v>1.5</c:v>
                </c:pt>
                <c:pt idx="4317">
                  <c:v>1.5</c:v>
                </c:pt>
                <c:pt idx="4318">
                  <c:v>1.5</c:v>
                </c:pt>
                <c:pt idx="4319">
                  <c:v>1.5</c:v>
                </c:pt>
                <c:pt idx="4320">
                  <c:v>1.5</c:v>
                </c:pt>
                <c:pt idx="4321">
                  <c:v>1.5</c:v>
                </c:pt>
                <c:pt idx="4322">
                  <c:v>1.5</c:v>
                </c:pt>
                <c:pt idx="4323">
                  <c:v>1.5</c:v>
                </c:pt>
                <c:pt idx="4324">
                  <c:v>1.25</c:v>
                </c:pt>
                <c:pt idx="4325">
                  <c:v>1.25</c:v>
                </c:pt>
                <c:pt idx="4326">
                  <c:v>1.25</c:v>
                </c:pt>
                <c:pt idx="4327">
                  <c:v>1.25</c:v>
                </c:pt>
                <c:pt idx="4328">
                  <c:v>1.25</c:v>
                </c:pt>
                <c:pt idx="4329">
                  <c:v>1.25</c:v>
                </c:pt>
                <c:pt idx="4330">
                  <c:v>1.25</c:v>
                </c:pt>
                <c:pt idx="4331">
                  <c:v>1.25</c:v>
                </c:pt>
                <c:pt idx="4332">
                  <c:v>1.25</c:v>
                </c:pt>
                <c:pt idx="4333">
                  <c:v>1.25</c:v>
                </c:pt>
                <c:pt idx="4334">
                  <c:v>1.25</c:v>
                </c:pt>
                <c:pt idx="4335">
                  <c:v>1.25</c:v>
                </c:pt>
                <c:pt idx="4336">
                  <c:v>1.25</c:v>
                </c:pt>
                <c:pt idx="4337">
                  <c:v>1.25</c:v>
                </c:pt>
                <c:pt idx="4338">
                  <c:v>1.25</c:v>
                </c:pt>
                <c:pt idx="4339">
                  <c:v>1.25</c:v>
                </c:pt>
                <c:pt idx="4340">
                  <c:v>1.25</c:v>
                </c:pt>
                <c:pt idx="4341">
                  <c:v>1.25</c:v>
                </c:pt>
                <c:pt idx="4342">
                  <c:v>1.25</c:v>
                </c:pt>
                <c:pt idx="4343">
                  <c:v>1.25</c:v>
                </c:pt>
                <c:pt idx="4344">
                  <c:v>1.25</c:v>
                </c:pt>
                <c:pt idx="4345">
                  <c:v>1.25</c:v>
                </c:pt>
                <c:pt idx="4346">
                  <c:v>1.25</c:v>
                </c:pt>
                <c:pt idx="4347">
                  <c:v>1.25</c:v>
                </c:pt>
                <c:pt idx="4348">
                  <c:v>1.25</c:v>
                </c:pt>
                <c:pt idx="4349">
                  <c:v>1.25</c:v>
                </c:pt>
                <c:pt idx="4350">
                  <c:v>1.25</c:v>
                </c:pt>
                <c:pt idx="4351">
                  <c:v>1.25</c:v>
                </c:pt>
                <c:pt idx="4352">
                  <c:v>1.25</c:v>
                </c:pt>
                <c:pt idx="4353">
                  <c:v>1.25</c:v>
                </c:pt>
                <c:pt idx="4354">
                  <c:v>1.25</c:v>
                </c:pt>
                <c:pt idx="4355">
                  <c:v>1.25</c:v>
                </c:pt>
                <c:pt idx="4356">
                  <c:v>1.25</c:v>
                </c:pt>
                <c:pt idx="4357">
                  <c:v>1.25</c:v>
                </c:pt>
                <c:pt idx="4358">
                  <c:v>1.25</c:v>
                </c:pt>
                <c:pt idx="4359">
                  <c:v>1</c:v>
                </c:pt>
                <c:pt idx="4360">
                  <c:v>1</c:v>
                </c:pt>
                <c:pt idx="4361">
                  <c:v>1</c:v>
                </c:pt>
                <c:pt idx="4362">
                  <c:v>1</c:v>
                </c:pt>
                <c:pt idx="4363">
                  <c:v>1</c:v>
                </c:pt>
                <c:pt idx="4364">
                  <c:v>1</c:v>
                </c:pt>
                <c:pt idx="4365">
                  <c:v>1</c:v>
                </c:pt>
                <c:pt idx="4366">
                  <c:v>1</c:v>
                </c:pt>
                <c:pt idx="4367">
                  <c:v>1</c:v>
                </c:pt>
                <c:pt idx="4368">
                  <c:v>1</c:v>
                </c:pt>
                <c:pt idx="4369">
                  <c:v>1</c:v>
                </c:pt>
                <c:pt idx="4370">
                  <c:v>1</c:v>
                </c:pt>
                <c:pt idx="4371">
                  <c:v>1</c:v>
                </c:pt>
                <c:pt idx="4372">
                  <c:v>1</c:v>
                </c:pt>
                <c:pt idx="4373">
                  <c:v>1</c:v>
                </c:pt>
                <c:pt idx="4374">
                  <c:v>1</c:v>
                </c:pt>
                <c:pt idx="4375">
                  <c:v>1</c:v>
                </c:pt>
                <c:pt idx="4376">
                  <c:v>1</c:v>
                </c:pt>
                <c:pt idx="4377">
                  <c:v>1</c:v>
                </c:pt>
                <c:pt idx="4378">
                  <c:v>1</c:v>
                </c:pt>
                <c:pt idx="4379">
                  <c:v>1</c:v>
                </c:pt>
                <c:pt idx="4380">
                  <c:v>1</c:v>
                </c:pt>
                <c:pt idx="4381">
                  <c:v>1</c:v>
                </c:pt>
                <c:pt idx="4382">
                  <c:v>1</c:v>
                </c:pt>
                <c:pt idx="4383">
                  <c:v>1</c:v>
                </c:pt>
                <c:pt idx="4384">
                  <c:v>1</c:v>
                </c:pt>
                <c:pt idx="4385">
                  <c:v>1</c:v>
                </c:pt>
                <c:pt idx="4386">
                  <c:v>1</c:v>
                </c:pt>
                <c:pt idx="4387">
                  <c:v>1</c:v>
                </c:pt>
                <c:pt idx="4388">
                  <c:v>1</c:v>
                </c:pt>
                <c:pt idx="4389">
                  <c:v>1</c:v>
                </c:pt>
                <c:pt idx="4390">
                  <c:v>1</c:v>
                </c:pt>
                <c:pt idx="4391">
                  <c:v>1</c:v>
                </c:pt>
                <c:pt idx="4392">
                  <c:v>1</c:v>
                </c:pt>
                <c:pt idx="4393">
                  <c:v>1</c:v>
                </c:pt>
                <c:pt idx="4394">
                  <c:v>1</c:v>
                </c:pt>
                <c:pt idx="4395">
                  <c:v>1</c:v>
                </c:pt>
                <c:pt idx="4396">
                  <c:v>1</c:v>
                </c:pt>
                <c:pt idx="4397">
                  <c:v>1</c:v>
                </c:pt>
                <c:pt idx="4398">
                  <c:v>1</c:v>
                </c:pt>
                <c:pt idx="4399">
                  <c:v>1</c:v>
                </c:pt>
                <c:pt idx="4400">
                  <c:v>1</c:v>
                </c:pt>
                <c:pt idx="4401">
                  <c:v>1</c:v>
                </c:pt>
                <c:pt idx="4402">
                  <c:v>1</c:v>
                </c:pt>
                <c:pt idx="4403">
                  <c:v>1</c:v>
                </c:pt>
                <c:pt idx="4404">
                  <c:v>1</c:v>
                </c:pt>
                <c:pt idx="4405">
                  <c:v>1</c:v>
                </c:pt>
                <c:pt idx="4406">
                  <c:v>1</c:v>
                </c:pt>
                <c:pt idx="4407">
                  <c:v>1</c:v>
                </c:pt>
                <c:pt idx="4408">
                  <c:v>1</c:v>
                </c:pt>
                <c:pt idx="4409">
                  <c:v>1</c:v>
                </c:pt>
                <c:pt idx="4410">
                  <c:v>1</c:v>
                </c:pt>
                <c:pt idx="4411">
                  <c:v>1</c:v>
                </c:pt>
                <c:pt idx="4412">
                  <c:v>1</c:v>
                </c:pt>
                <c:pt idx="4413">
                  <c:v>1</c:v>
                </c:pt>
                <c:pt idx="4414">
                  <c:v>1</c:v>
                </c:pt>
                <c:pt idx="4415">
                  <c:v>1</c:v>
                </c:pt>
                <c:pt idx="4416">
                  <c:v>1</c:v>
                </c:pt>
                <c:pt idx="4417">
                  <c:v>1</c:v>
                </c:pt>
                <c:pt idx="4418">
                  <c:v>1</c:v>
                </c:pt>
                <c:pt idx="4419">
                  <c:v>1</c:v>
                </c:pt>
                <c:pt idx="4420">
                  <c:v>1</c:v>
                </c:pt>
                <c:pt idx="4421">
                  <c:v>1</c:v>
                </c:pt>
                <c:pt idx="4422">
                  <c:v>1</c:v>
                </c:pt>
                <c:pt idx="4423">
                  <c:v>1</c:v>
                </c:pt>
                <c:pt idx="4424">
                  <c:v>1</c:v>
                </c:pt>
                <c:pt idx="4425">
                  <c:v>1</c:v>
                </c:pt>
                <c:pt idx="4426">
                  <c:v>1</c:v>
                </c:pt>
                <c:pt idx="4427">
                  <c:v>1</c:v>
                </c:pt>
                <c:pt idx="4428">
                  <c:v>1</c:v>
                </c:pt>
                <c:pt idx="4429">
                  <c:v>1</c:v>
                </c:pt>
                <c:pt idx="4430">
                  <c:v>1</c:v>
                </c:pt>
                <c:pt idx="4431">
                  <c:v>1</c:v>
                </c:pt>
                <c:pt idx="4432">
                  <c:v>1</c:v>
                </c:pt>
                <c:pt idx="4433">
                  <c:v>1</c:v>
                </c:pt>
                <c:pt idx="4434">
                  <c:v>1</c:v>
                </c:pt>
                <c:pt idx="4435">
                  <c:v>1</c:v>
                </c:pt>
                <c:pt idx="4436">
                  <c:v>1</c:v>
                </c:pt>
                <c:pt idx="4437">
                  <c:v>1</c:v>
                </c:pt>
                <c:pt idx="4438">
                  <c:v>1</c:v>
                </c:pt>
                <c:pt idx="4439">
                  <c:v>1</c:v>
                </c:pt>
                <c:pt idx="4440">
                  <c:v>1</c:v>
                </c:pt>
                <c:pt idx="4441">
                  <c:v>1</c:v>
                </c:pt>
                <c:pt idx="4442">
                  <c:v>1</c:v>
                </c:pt>
                <c:pt idx="4443">
                  <c:v>1</c:v>
                </c:pt>
                <c:pt idx="4444">
                  <c:v>1</c:v>
                </c:pt>
                <c:pt idx="4445">
                  <c:v>1</c:v>
                </c:pt>
                <c:pt idx="4446">
                  <c:v>1</c:v>
                </c:pt>
                <c:pt idx="4447">
                  <c:v>1</c:v>
                </c:pt>
                <c:pt idx="4448">
                  <c:v>1</c:v>
                </c:pt>
                <c:pt idx="4449">
                  <c:v>1</c:v>
                </c:pt>
                <c:pt idx="4450">
                  <c:v>1</c:v>
                </c:pt>
                <c:pt idx="4451">
                  <c:v>1</c:v>
                </c:pt>
                <c:pt idx="4452">
                  <c:v>1</c:v>
                </c:pt>
                <c:pt idx="4453">
                  <c:v>1</c:v>
                </c:pt>
                <c:pt idx="4454">
                  <c:v>1</c:v>
                </c:pt>
                <c:pt idx="4455">
                  <c:v>1</c:v>
                </c:pt>
                <c:pt idx="4456">
                  <c:v>1</c:v>
                </c:pt>
                <c:pt idx="4457">
                  <c:v>1</c:v>
                </c:pt>
                <c:pt idx="4458">
                  <c:v>1</c:v>
                </c:pt>
                <c:pt idx="4459">
                  <c:v>1</c:v>
                </c:pt>
                <c:pt idx="4460">
                  <c:v>1</c:v>
                </c:pt>
                <c:pt idx="4461">
                  <c:v>1</c:v>
                </c:pt>
                <c:pt idx="4462">
                  <c:v>1</c:v>
                </c:pt>
                <c:pt idx="4463">
                  <c:v>1</c:v>
                </c:pt>
                <c:pt idx="4464">
                  <c:v>1</c:v>
                </c:pt>
                <c:pt idx="4465">
                  <c:v>1</c:v>
                </c:pt>
                <c:pt idx="4466">
                  <c:v>1</c:v>
                </c:pt>
                <c:pt idx="4467">
                  <c:v>1</c:v>
                </c:pt>
                <c:pt idx="4468">
                  <c:v>1</c:v>
                </c:pt>
                <c:pt idx="4469">
                  <c:v>1</c:v>
                </c:pt>
                <c:pt idx="4470">
                  <c:v>1</c:v>
                </c:pt>
                <c:pt idx="4471">
                  <c:v>1</c:v>
                </c:pt>
                <c:pt idx="4472">
                  <c:v>1</c:v>
                </c:pt>
                <c:pt idx="4473">
                  <c:v>1</c:v>
                </c:pt>
                <c:pt idx="4474">
                  <c:v>1</c:v>
                </c:pt>
                <c:pt idx="4475">
                  <c:v>1</c:v>
                </c:pt>
                <c:pt idx="4476">
                  <c:v>1</c:v>
                </c:pt>
                <c:pt idx="4477">
                  <c:v>1</c:v>
                </c:pt>
                <c:pt idx="4478">
                  <c:v>1</c:v>
                </c:pt>
                <c:pt idx="4479">
                  <c:v>1</c:v>
                </c:pt>
                <c:pt idx="4480">
                  <c:v>1</c:v>
                </c:pt>
                <c:pt idx="4481">
                  <c:v>1</c:v>
                </c:pt>
                <c:pt idx="4482">
                  <c:v>1</c:v>
                </c:pt>
                <c:pt idx="4483">
                  <c:v>1</c:v>
                </c:pt>
                <c:pt idx="4484">
                  <c:v>1</c:v>
                </c:pt>
                <c:pt idx="4485">
                  <c:v>1</c:v>
                </c:pt>
                <c:pt idx="4486">
                  <c:v>1</c:v>
                </c:pt>
                <c:pt idx="4487">
                  <c:v>1</c:v>
                </c:pt>
                <c:pt idx="4488">
                  <c:v>1</c:v>
                </c:pt>
                <c:pt idx="4489">
                  <c:v>1</c:v>
                </c:pt>
                <c:pt idx="4490">
                  <c:v>1</c:v>
                </c:pt>
                <c:pt idx="4491">
                  <c:v>1</c:v>
                </c:pt>
                <c:pt idx="4492">
                  <c:v>1</c:v>
                </c:pt>
                <c:pt idx="4493">
                  <c:v>1</c:v>
                </c:pt>
                <c:pt idx="4494">
                  <c:v>1</c:v>
                </c:pt>
                <c:pt idx="4495">
                  <c:v>1</c:v>
                </c:pt>
                <c:pt idx="4496">
                  <c:v>1</c:v>
                </c:pt>
                <c:pt idx="4497">
                  <c:v>1</c:v>
                </c:pt>
                <c:pt idx="4498">
                  <c:v>1</c:v>
                </c:pt>
                <c:pt idx="4499">
                  <c:v>1</c:v>
                </c:pt>
                <c:pt idx="4500">
                  <c:v>1</c:v>
                </c:pt>
                <c:pt idx="4501">
                  <c:v>1</c:v>
                </c:pt>
                <c:pt idx="4502">
                  <c:v>1</c:v>
                </c:pt>
                <c:pt idx="4503">
                  <c:v>1</c:v>
                </c:pt>
                <c:pt idx="4504">
                  <c:v>1</c:v>
                </c:pt>
                <c:pt idx="4505">
                  <c:v>1</c:v>
                </c:pt>
                <c:pt idx="4506">
                  <c:v>1</c:v>
                </c:pt>
                <c:pt idx="4507">
                  <c:v>1</c:v>
                </c:pt>
                <c:pt idx="4508">
                  <c:v>1</c:v>
                </c:pt>
                <c:pt idx="4509">
                  <c:v>1</c:v>
                </c:pt>
                <c:pt idx="4510">
                  <c:v>1</c:v>
                </c:pt>
                <c:pt idx="4511">
                  <c:v>1</c:v>
                </c:pt>
                <c:pt idx="4512">
                  <c:v>1</c:v>
                </c:pt>
                <c:pt idx="4513">
                  <c:v>1</c:v>
                </c:pt>
                <c:pt idx="4514">
                  <c:v>1</c:v>
                </c:pt>
                <c:pt idx="4515">
                  <c:v>1</c:v>
                </c:pt>
                <c:pt idx="4516">
                  <c:v>1</c:v>
                </c:pt>
                <c:pt idx="4517">
                  <c:v>1</c:v>
                </c:pt>
                <c:pt idx="4518">
                  <c:v>1</c:v>
                </c:pt>
                <c:pt idx="4519">
                  <c:v>1</c:v>
                </c:pt>
                <c:pt idx="4520">
                  <c:v>1</c:v>
                </c:pt>
                <c:pt idx="4521">
                  <c:v>1</c:v>
                </c:pt>
                <c:pt idx="4522">
                  <c:v>1</c:v>
                </c:pt>
                <c:pt idx="4523">
                  <c:v>1</c:v>
                </c:pt>
                <c:pt idx="4524">
                  <c:v>1</c:v>
                </c:pt>
                <c:pt idx="4525">
                  <c:v>1</c:v>
                </c:pt>
                <c:pt idx="4526">
                  <c:v>1</c:v>
                </c:pt>
                <c:pt idx="4527">
                  <c:v>1</c:v>
                </c:pt>
                <c:pt idx="4528">
                  <c:v>1</c:v>
                </c:pt>
                <c:pt idx="4529">
                  <c:v>1</c:v>
                </c:pt>
                <c:pt idx="4530">
                  <c:v>1</c:v>
                </c:pt>
                <c:pt idx="4531">
                  <c:v>1</c:v>
                </c:pt>
                <c:pt idx="4532">
                  <c:v>1</c:v>
                </c:pt>
                <c:pt idx="4533">
                  <c:v>1</c:v>
                </c:pt>
                <c:pt idx="4534">
                  <c:v>1</c:v>
                </c:pt>
                <c:pt idx="4535">
                  <c:v>1</c:v>
                </c:pt>
                <c:pt idx="4536">
                  <c:v>1</c:v>
                </c:pt>
                <c:pt idx="4537">
                  <c:v>1</c:v>
                </c:pt>
                <c:pt idx="4538">
                  <c:v>1</c:v>
                </c:pt>
                <c:pt idx="4539">
                  <c:v>1</c:v>
                </c:pt>
                <c:pt idx="4540">
                  <c:v>1</c:v>
                </c:pt>
                <c:pt idx="4541">
                  <c:v>1</c:v>
                </c:pt>
                <c:pt idx="4542">
                  <c:v>1</c:v>
                </c:pt>
                <c:pt idx="4543">
                  <c:v>1</c:v>
                </c:pt>
                <c:pt idx="4544">
                  <c:v>1</c:v>
                </c:pt>
                <c:pt idx="4545">
                  <c:v>1</c:v>
                </c:pt>
                <c:pt idx="4546">
                  <c:v>1</c:v>
                </c:pt>
                <c:pt idx="4547">
                  <c:v>1</c:v>
                </c:pt>
                <c:pt idx="4548">
                  <c:v>1</c:v>
                </c:pt>
                <c:pt idx="4549">
                  <c:v>1</c:v>
                </c:pt>
                <c:pt idx="4550">
                  <c:v>1</c:v>
                </c:pt>
                <c:pt idx="4551">
                  <c:v>1</c:v>
                </c:pt>
                <c:pt idx="4552">
                  <c:v>1</c:v>
                </c:pt>
                <c:pt idx="4553">
                  <c:v>1</c:v>
                </c:pt>
                <c:pt idx="4554">
                  <c:v>1</c:v>
                </c:pt>
                <c:pt idx="4555">
                  <c:v>1</c:v>
                </c:pt>
                <c:pt idx="4556">
                  <c:v>1</c:v>
                </c:pt>
                <c:pt idx="4557">
                  <c:v>1</c:v>
                </c:pt>
                <c:pt idx="4558">
                  <c:v>1</c:v>
                </c:pt>
                <c:pt idx="4559">
                  <c:v>1</c:v>
                </c:pt>
                <c:pt idx="4560">
                  <c:v>1</c:v>
                </c:pt>
                <c:pt idx="4561">
                  <c:v>1</c:v>
                </c:pt>
                <c:pt idx="4562">
                  <c:v>1</c:v>
                </c:pt>
                <c:pt idx="4563">
                  <c:v>1</c:v>
                </c:pt>
                <c:pt idx="4564">
                  <c:v>1</c:v>
                </c:pt>
                <c:pt idx="4565">
                  <c:v>1</c:v>
                </c:pt>
                <c:pt idx="4566">
                  <c:v>1</c:v>
                </c:pt>
                <c:pt idx="4567">
                  <c:v>1</c:v>
                </c:pt>
                <c:pt idx="4568">
                  <c:v>1</c:v>
                </c:pt>
                <c:pt idx="4569">
                  <c:v>0.75</c:v>
                </c:pt>
                <c:pt idx="4570">
                  <c:v>0.75</c:v>
                </c:pt>
                <c:pt idx="4571">
                  <c:v>0.75</c:v>
                </c:pt>
                <c:pt idx="4572">
                  <c:v>0.75</c:v>
                </c:pt>
                <c:pt idx="4573">
                  <c:v>0.75</c:v>
                </c:pt>
                <c:pt idx="4574">
                  <c:v>0.75</c:v>
                </c:pt>
                <c:pt idx="4575">
                  <c:v>0.75</c:v>
                </c:pt>
                <c:pt idx="4576">
                  <c:v>0.75</c:v>
                </c:pt>
                <c:pt idx="4577">
                  <c:v>0.75</c:v>
                </c:pt>
                <c:pt idx="4578">
                  <c:v>0.75</c:v>
                </c:pt>
                <c:pt idx="4579">
                  <c:v>0.75</c:v>
                </c:pt>
                <c:pt idx="4580">
                  <c:v>0.75</c:v>
                </c:pt>
                <c:pt idx="4581">
                  <c:v>0.75</c:v>
                </c:pt>
                <c:pt idx="4582">
                  <c:v>0.75</c:v>
                </c:pt>
                <c:pt idx="4583">
                  <c:v>0.75</c:v>
                </c:pt>
                <c:pt idx="4584">
                  <c:v>0.75</c:v>
                </c:pt>
                <c:pt idx="4585">
                  <c:v>0.75</c:v>
                </c:pt>
                <c:pt idx="4586">
                  <c:v>0.75</c:v>
                </c:pt>
                <c:pt idx="4587">
                  <c:v>0.75</c:v>
                </c:pt>
                <c:pt idx="4588">
                  <c:v>0.75</c:v>
                </c:pt>
                <c:pt idx="4589">
                  <c:v>0.75</c:v>
                </c:pt>
                <c:pt idx="4590">
                  <c:v>0.75</c:v>
                </c:pt>
                <c:pt idx="4591">
                  <c:v>0.75</c:v>
                </c:pt>
                <c:pt idx="4592">
                  <c:v>0.75</c:v>
                </c:pt>
                <c:pt idx="4593">
                  <c:v>0.75</c:v>
                </c:pt>
                <c:pt idx="4594">
                  <c:v>0.75</c:v>
                </c:pt>
                <c:pt idx="4595">
                  <c:v>0.75</c:v>
                </c:pt>
                <c:pt idx="4596">
                  <c:v>0.75</c:v>
                </c:pt>
                <c:pt idx="4597">
                  <c:v>0.75</c:v>
                </c:pt>
                <c:pt idx="4598">
                  <c:v>0.75</c:v>
                </c:pt>
                <c:pt idx="4599">
                  <c:v>0.75</c:v>
                </c:pt>
                <c:pt idx="4600">
                  <c:v>0.75</c:v>
                </c:pt>
                <c:pt idx="4601">
                  <c:v>0.75</c:v>
                </c:pt>
                <c:pt idx="4602">
                  <c:v>0.75</c:v>
                </c:pt>
                <c:pt idx="4603">
                  <c:v>0.75</c:v>
                </c:pt>
                <c:pt idx="4604">
                  <c:v>0.75</c:v>
                </c:pt>
                <c:pt idx="4605">
                  <c:v>0.75</c:v>
                </c:pt>
                <c:pt idx="4606">
                  <c:v>0.75</c:v>
                </c:pt>
                <c:pt idx="4607">
                  <c:v>0.75</c:v>
                </c:pt>
                <c:pt idx="4608">
                  <c:v>0.75</c:v>
                </c:pt>
                <c:pt idx="4609">
                  <c:v>0.75</c:v>
                </c:pt>
                <c:pt idx="4610">
                  <c:v>0.75</c:v>
                </c:pt>
                <c:pt idx="4611">
                  <c:v>0.75</c:v>
                </c:pt>
                <c:pt idx="4612">
                  <c:v>0.75</c:v>
                </c:pt>
                <c:pt idx="4613">
                  <c:v>0.75</c:v>
                </c:pt>
                <c:pt idx="4614">
                  <c:v>0.75</c:v>
                </c:pt>
                <c:pt idx="4615">
                  <c:v>0.75</c:v>
                </c:pt>
                <c:pt idx="4616">
                  <c:v>0.75</c:v>
                </c:pt>
                <c:pt idx="4617">
                  <c:v>0.75</c:v>
                </c:pt>
                <c:pt idx="4618">
                  <c:v>0.75</c:v>
                </c:pt>
                <c:pt idx="4619">
                  <c:v>0.75</c:v>
                </c:pt>
                <c:pt idx="4620">
                  <c:v>0.75</c:v>
                </c:pt>
                <c:pt idx="4621">
                  <c:v>0.75</c:v>
                </c:pt>
                <c:pt idx="4622">
                  <c:v>0.75</c:v>
                </c:pt>
                <c:pt idx="4623">
                  <c:v>0.75</c:v>
                </c:pt>
                <c:pt idx="4624">
                  <c:v>0.75</c:v>
                </c:pt>
                <c:pt idx="4625">
                  <c:v>0.75</c:v>
                </c:pt>
                <c:pt idx="4626">
                  <c:v>0.75</c:v>
                </c:pt>
                <c:pt idx="4627">
                  <c:v>0.75</c:v>
                </c:pt>
                <c:pt idx="4628">
                  <c:v>0.75</c:v>
                </c:pt>
                <c:pt idx="4629">
                  <c:v>0.75</c:v>
                </c:pt>
                <c:pt idx="4630">
                  <c:v>0.75</c:v>
                </c:pt>
                <c:pt idx="4631">
                  <c:v>0.75</c:v>
                </c:pt>
                <c:pt idx="4632">
                  <c:v>0.75</c:v>
                </c:pt>
                <c:pt idx="4633">
                  <c:v>0.75</c:v>
                </c:pt>
                <c:pt idx="4634">
                  <c:v>0.75</c:v>
                </c:pt>
                <c:pt idx="4635">
                  <c:v>0.75</c:v>
                </c:pt>
                <c:pt idx="4636">
                  <c:v>0.75</c:v>
                </c:pt>
                <c:pt idx="4637">
                  <c:v>0.75</c:v>
                </c:pt>
                <c:pt idx="4638">
                  <c:v>0.75</c:v>
                </c:pt>
                <c:pt idx="4639">
                  <c:v>0.75</c:v>
                </c:pt>
                <c:pt idx="4640">
                  <c:v>0.75</c:v>
                </c:pt>
                <c:pt idx="4641">
                  <c:v>0.75</c:v>
                </c:pt>
                <c:pt idx="4642">
                  <c:v>0.75</c:v>
                </c:pt>
                <c:pt idx="4643">
                  <c:v>0.75</c:v>
                </c:pt>
                <c:pt idx="4644">
                  <c:v>0.75</c:v>
                </c:pt>
                <c:pt idx="4645">
                  <c:v>0.75</c:v>
                </c:pt>
                <c:pt idx="4646">
                  <c:v>0.75</c:v>
                </c:pt>
                <c:pt idx="4647">
                  <c:v>0.75</c:v>
                </c:pt>
                <c:pt idx="4648">
                  <c:v>0.75</c:v>
                </c:pt>
                <c:pt idx="4649">
                  <c:v>0.75</c:v>
                </c:pt>
                <c:pt idx="4650">
                  <c:v>0.75</c:v>
                </c:pt>
                <c:pt idx="4651">
                  <c:v>0.75</c:v>
                </c:pt>
                <c:pt idx="4652">
                  <c:v>0.75</c:v>
                </c:pt>
                <c:pt idx="4653">
                  <c:v>0.75</c:v>
                </c:pt>
                <c:pt idx="4654">
                  <c:v>0.75</c:v>
                </c:pt>
                <c:pt idx="4655">
                  <c:v>0.75</c:v>
                </c:pt>
                <c:pt idx="4656">
                  <c:v>0.75</c:v>
                </c:pt>
                <c:pt idx="4657">
                  <c:v>0.75</c:v>
                </c:pt>
                <c:pt idx="4658">
                  <c:v>0.75</c:v>
                </c:pt>
                <c:pt idx="4659">
                  <c:v>0.75</c:v>
                </c:pt>
                <c:pt idx="4660">
                  <c:v>0.75</c:v>
                </c:pt>
                <c:pt idx="4661">
                  <c:v>0.75</c:v>
                </c:pt>
                <c:pt idx="4662">
                  <c:v>0.75</c:v>
                </c:pt>
                <c:pt idx="4663">
                  <c:v>0.75</c:v>
                </c:pt>
                <c:pt idx="4664">
                  <c:v>0.75</c:v>
                </c:pt>
                <c:pt idx="4665">
                  <c:v>0.75</c:v>
                </c:pt>
                <c:pt idx="4666">
                  <c:v>0.75</c:v>
                </c:pt>
                <c:pt idx="4667">
                  <c:v>0.75</c:v>
                </c:pt>
                <c:pt idx="4668">
                  <c:v>0.75</c:v>
                </c:pt>
                <c:pt idx="4669">
                  <c:v>0.75</c:v>
                </c:pt>
                <c:pt idx="4670">
                  <c:v>0.75</c:v>
                </c:pt>
                <c:pt idx="4671">
                  <c:v>0.75</c:v>
                </c:pt>
                <c:pt idx="4672">
                  <c:v>0.75</c:v>
                </c:pt>
                <c:pt idx="4673">
                  <c:v>0.75</c:v>
                </c:pt>
                <c:pt idx="4674">
                  <c:v>0.75</c:v>
                </c:pt>
                <c:pt idx="4675">
                  <c:v>0.75</c:v>
                </c:pt>
                <c:pt idx="4676">
                  <c:v>0.75</c:v>
                </c:pt>
                <c:pt idx="4677">
                  <c:v>0.75</c:v>
                </c:pt>
                <c:pt idx="4678">
                  <c:v>0.75</c:v>
                </c:pt>
                <c:pt idx="4679">
                  <c:v>0.75</c:v>
                </c:pt>
                <c:pt idx="4680">
                  <c:v>0.75</c:v>
                </c:pt>
                <c:pt idx="4681">
                  <c:v>0.75</c:v>
                </c:pt>
                <c:pt idx="4682">
                  <c:v>0.75</c:v>
                </c:pt>
                <c:pt idx="4683">
                  <c:v>0.75</c:v>
                </c:pt>
                <c:pt idx="4684">
                  <c:v>0.75</c:v>
                </c:pt>
                <c:pt idx="4685">
                  <c:v>0.75</c:v>
                </c:pt>
                <c:pt idx="4686">
                  <c:v>0.75</c:v>
                </c:pt>
                <c:pt idx="4687">
                  <c:v>0.75</c:v>
                </c:pt>
                <c:pt idx="4688">
                  <c:v>0.75</c:v>
                </c:pt>
                <c:pt idx="4689">
                  <c:v>0.75</c:v>
                </c:pt>
                <c:pt idx="4690">
                  <c:v>0.75</c:v>
                </c:pt>
                <c:pt idx="4691">
                  <c:v>0.75</c:v>
                </c:pt>
                <c:pt idx="4692">
                  <c:v>0.75</c:v>
                </c:pt>
                <c:pt idx="4693">
                  <c:v>0.75</c:v>
                </c:pt>
                <c:pt idx="4694">
                  <c:v>0.75</c:v>
                </c:pt>
                <c:pt idx="4695">
                  <c:v>0.75</c:v>
                </c:pt>
                <c:pt idx="4696">
                  <c:v>0.75</c:v>
                </c:pt>
                <c:pt idx="4697">
                  <c:v>0.75</c:v>
                </c:pt>
                <c:pt idx="4698">
                  <c:v>0.75</c:v>
                </c:pt>
                <c:pt idx="4699">
                  <c:v>0.75</c:v>
                </c:pt>
                <c:pt idx="4700">
                  <c:v>0.75</c:v>
                </c:pt>
                <c:pt idx="4701">
                  <c:v>0.75</c:v>
                </c:pt>
                <c:pt idx="4702">
                  <c:v>0.75</c:v>
                </c:pt>
                <c:pt idx="4703">
                  <c:v>0.75</c:v>
                </c:pt>
                <c:pt idx="4704">
                  <c:v>0.75</c:v>
                </c:pt>
                <c:pt idx="4705">
                  <c:v>0.75</c:v>
                </c:pt>
                <c:pt idx="4706">
                  <c:v>0.75</c:v>
                </c:pt>
                <c:pt idx="4707">
                  <c:v>0.75</c:v>
                </c:pt>
                <c:pt idx="4708">
                  <c:v>0.75</c:v>
                </c:pt>
                <c:pt idx="4709">
                  <c:v>0.75</c:v>
                </c:pt>
                <c:pt idx="4710">
                  <c:v>0.75</c:v>
                </c:pt>
                <c:pt idx="4711">
                  <c:v>0.75</c:v>
                </c:pt>
                <c:pt idx="4712">
                  <c:v>0.75</c:v>
                </c:pt>
                <c:pt idx="4713">
                  <c:v>0.75</c:v>
                </c:pt>
                <c:pt idx="4714">
                  <c:v>0.75</c:v>
                </c:pt>
                <c:pt idx="4715">
                  <c:v>0.75</c:v>
                </c:pt>
                <c:pt idx="4716">
                  <c:v>0.75</c:v>
                </c:pt>
                <c:pt idx="4717">
                  <c:v>0.75</c:v>
                </c:pt>
                <c:pt idx="4718">
                  <c:v>0.75</c:v>
                </c:pt>
                <c:pt idx="4719">
                  <c:v>0.75</c:v>
                </c:pt>
                <c:pt idx="4720">
                  <c:v>0.75</c:v>
                </c:pt>
                <c:pt idx="4721">
                  <c:v>0.75</c:v>
                </c:pt>
                <c:pt idx="4722">
                  <c:v>0.75</c:v>
                </c:pt>
                <c:pt idx="4723">
                  <c:v>0.75</c:v>
                </c:pt>
                <c:pt idx="4724">
                  <c:v>0.75</c:v>
                </c:pt>
                <c:pt idx="4725">
                  <c:v>0.75</c:v>
                </c:pt>
                <c:pt idx="4726">
                  <c:v>0.75</c:v>
                </c:pt>
                <c:pt idx="4727">
                  <c:v>0.75</c:v>
                </c:pt>
                <c:pt idx="4728">
                  <c:v>0.75</c:v>
                </c:pt>
                <c:pt idx="4729">
                  <c:v>0.75</c:v>
                </c:pt>
                <c:pt idx="4730">
                  <c:v>0.75</c:v>
                </c:pt>
                <c:pt idx="4731">
                  <c:v>0.75</c:v>
                </c:pt>
                <c:pt idx="4732">
                  <c:v>0.75</c:v>
                </c:pt>
                <c:pt idx="4733">
                  <c:v>0.75</c:v>
                </c:pt>
                <c:pt idx="4734">
                  <c:v>0.75</c:v>
                </c:pt>
                <c:pt idx="4735">
                  <c:v>0.75</c:v>
                </c:pt>
                <c:pt idx="4736">
                  <c:v>0.75</c:v>
                </c:pt>
                <c:pt idx="4737">
                  <c:v>0.75</c:v>
                </c:pt>
                <c:pt idx="4738">
                  <c:v>0.75</c:v>
                </c:pt>
                <c:pt idx="4739">
                  <c:v>0.75</c:v>
                </c:pt>
                <c:pt idx="4740">
                  <c:v>0.75</c:v>
                </c:pt>
                <c:pt idx="4741">
                  <c:v>0.75</c:v>
                </c:pt>
                <c:pt idx="4742">
                  <c:v>0.75</c:v>
                </c:pt>
                <c:pt idx="4743">
                  <c:v>0.75</c:v>
                </c:pt>
                <c:pt idx="4744">
                  <c:v>0.75</c:v>
                </c:pt>
                <c:pt idx="4745">
                  <c:v>0.75</c:v>
                </c:pt>
                <c:pt idx="4746">
                  <c:v>0.75</c:v>
                </c:pt>
                <c:pt idx="4747">
                  <c:v>0.75</c:v>
                </c:pt>
                <c:pt idx="4748">
                  <c:v>0.75</c:v>
                </c:pt>
                <c:pt idx="4749">
                  <c:v>0.75</c:v>
                </c:pt>
                <c:pt idx="4750">
                  <c:v>0.75</c:v>
                </c:pt>
                <c:pt idx="4751">
                  <c:v>0.75</c:v>
                </c:pt>
                <c:pt idx="4752">
                  <c:v>0.75</c:v>
                </c:pt>
                <c:pt idx="4753">
                  <c:v>0.75</c:v>
                </c:pt>
                <c:pt idx="4754">
                  <c:v>0.75</c:v>
                </c:pt>
                <c:pt idx="4755">
                  <c:v>0.75</c:v>
                </c:pt>
                <c:pt idx="4756">
                  <c:v>0.75</c:v>
                </c:pt>
                <c:pt idx="4757">
                  <c:v>0.75</c:v>
                </c:pt>
                <c:pt idx="4758">
                  <c:v>0.75</c:v>
                </c:pt>
                <c:pt idx="4759">
                  <c:v>0.75</c:v>
                </c:pt>
                <c:pt idx="4760">
                  <c:v>0.75</c:v>
                </c:pt>
                <c:pt idx="4761">
                  <c:v>0.75</c:v>
                </c:pt>
                <c:pt idx="4762">
                  <c:v>0.75</c:v>
                </c:pt>
                <c:pt idx="4763">
                  <c:v>0.75</c:v>
                </c:pt>
                <c:pt idx="4764">
                  <c:v>0.75</c:v>
                </c:pt>
                <c:pt idx="4765">
                  <c:v>0.75</c:v>
                </c:pt>
                <c:pt idx="4766">
                  <c:v>0.75</c:v>
                </c:pt>
                <c:pt idx="4767">
                  <c:v>0.75</c:v>
                </c:pt>
                <c:pt idx="4768">
                  <c:v>0.75</c:v>
                </c:pt>
                <c:pt idx="4769">
                  <c:v>0.75</c:v>
                </c:pt>
                <c:pt idx="4770">
                  <c:v>0.75</c:v>
                </c:pt>
                <c:pt idx="4771">
                  <c:v>0.75</c:v>
                </c:pt>
                <c:pt idx="4772">
                  <c:v>0.75</c:v>
                </c:pt>
                <c:pt idx="4773">
                  <c:v>0.75</c:v>
                </c:pt>
                <c:pt idx="4774">
                  <c:v>0.75</c:v>
                </c:pt>
                <c:pt idx="4775">
                  <c:v>0.75</c:v>
                </c:pt>
                <c:pt idx="4776">
                  <c:v>0.75</c:v>
                </c:pt>
                <c:pt idx="4777">
                  <c:v>0.75</c:v>
                </c:pt>
                <c:pt idx="4778">
                  <c:v>0.75</c:v>
                </c:pt>
                <c:pt idx="4779">
                  <c:v>0.75</c:v>
                </c:pt>
                <c:pt idx="4780">
                  <c:v>0.75</c:v>
                </c:pt>
                <c:pt idx="4781">
                  <c:v>0.75</c:v>
                </c:pt>
                <c:pt idx="4782">
                  <c:v>0.75</c:v>
                </c:pt>
                <c:pt idx="4783">
                  <c:v>0.75</c:v>
                </c:pt>
                <c:pt idx="4784">
                  <c:v>0.75</c:v>
                </c:pt>
                <c:pt idx="4785">
                  <c:v>0.75</c:v>
                </c:pt>
                <c:pt idx="4786">
                  <c:v>0.75</c:v>
                </c:pt>
                <c:pt idx="4787">
                  <c:v>0.75</c:v>
                </c:pt>
                <c:pt idx="4788">
                  <c:v>0.75</c:v>
                </c:pt>
                <c:pt idx="4789">
                  <c:v>0.75</c:v>
                </c:pt>
                <c:pt idx="4790">
                  <c:v>0.75</c:v>
                </c:pt>
                <c:pt idx="4791">
                  <c:v>0.75</c:v>
                </c:pt>
                <c:pt idx="4792">
                  <c:v>0.75</c:v>
                </c:pt>
                <c:pt idx="4793">
                  <c:v>0.75</c:v>
                </c:pt>
                <c:pt idx="4794">
                  <c:v>0.75</c:v>
                </c:pt>
                <c:pt idx="4795">
                  <c:v>0.75</c:v>
                </c:pt>
                <c:pt idx="4796">
                  <c:v>0.75</c:v>
                </c:pt>
                <c:pt idx="4797">
                  <c:v>0.75</c:v>
                </c:pt>
                <c:pt idx="4798">
                  <c:v>0.75</c:v>
                </c:pt>
                <c:pt idx="4799">
                  <c:v>0.75</c:v>
                </c:pt>
                <c:pt idx="4800">
                  <c:v>0.75</c:v>
                </c:pt>
                <c:pt idx="4801">
                  <c:v>0.75</c:v>
                </c:pt>
                <c:pt idx="4802">
                  <c:v>0.75</c:v>
                </c:pt>
                <c:pt idx="4803">
                  <c:v>0.75</c:v>
                </c:pt>
                <c:pt idx="4804">
                  <c:v>0.75</c:v>
                </c:pt>
                <c:pt idx="4805">
                  <c:v>0.75</c:v>
                </c:pt>
                <c:pt idx="4806">
                  <c:v>0.75</c:v>
                </c:pt>
                <c:pt idx="4807">
                  <c:v>0.75</c:v>
                </c:pt>
                <c:pt idx="4808">
                  <c:v>0.75</c:v>
                </c:pt>
                <c:pt idx="4809">
                  <c:v>0.75</c:v>
                </c:pt>
                <c:pt idx="4810">
                  <c:v>0.75</c:v>
                </c:pt>
                <c:pt idx="4811">
                  <c:v>0.75</c:v>
                </c:pt>
                <c:pt idx="4812">
                  <c:v>0.75</c:v>
                </c:pt>
                <c:pt idx="4813">
                  <c:v>0.75</c:v>
                </c:pt>
                <c:pt idx="4814">
                  <c:v>0.75</c:v>
                </c:pt>
                <c:pt idx="4815">
                  <c:v>0.75</c:v>
                </c:pt>
                <c:pt idx="4816">
                  <c:v>0.75</c:v>
                </c:pt>
                <c:pt idx="4817">
                  <c:v>0.75</c:v>
                </c:pt>
                <c:pt idx="4818">
                  <c:v>0.75</c:v>
                </c:pt>
                <c:pt idx="4819">
                  <c:v>0.75</c:v>
                </c:pt>
                <c:pt idx="4820">
                  <c:v>0.75</c:v>
                </c:pt>
                <c:pt idx="4821">
                  <c:v>0.75</c:v>
                </c:pt>
                <c:pt idx="4822">
                  <c:v>0.75</c:v>
                </c:pt>
                <c:pt idx="4823">
                  <c:v>0.75</c:v>
                </c:pt>
                <c:pt idx="4824">
                  <c:v>0.75</c:v>
                </c:pt>
                <c:pt idx="4825">
                  <c:v>0.75</c:v>
                </c:pt>
                <c:pt idx="4826">
                  <c:v>0.75</c:v>
                </c:pt>
                <c:pt idx="4827">
                  <c:v>0.75</c:v>
                </c:pt>
                <c:pt idx="4828">
                  <c:v>0.75</c:v>
                </c:pt>
                <c:pt idx="4829">
                  <c:v>0.75</c:v>
                </c:pt>
                <c:pt idx="4830">
                  <c:v>0.75</c:v>
                </c:pt>
                <c:pt idx="4831">
                  <c:v>0.75</c:v>
                </c:pt>
                <c:pt idx="4832">
                  <c:v>0.75</c:v>
                </c:pt>
                <c:pt idx="4833">
                  <c:v>0.75</c:v>
                </c:pt>
                <c:pt idx="4834">
                  <c:v>0.75</c:v>
                </c:pt>
                <c:pt idx="4835">
                  <c:v>0.75</c:v>
                </c:pt>
                <c:pt idx="4836">
                  <c:v>0.75</c:v>
                </c:pt>
                <c:pt idx="4837">
                  <c:v>0.75</c:v>
                </c:pt>
                <c:pt idx="4838">
                  <c:v>0.75</c:v>
                </c:pt>
                <c:pt idx="4839">
                  <c:v>0.75</c:v>
                </c:pt>
                <c:pt idx="4840">
                  <c:v>0.75</c:v>
                </c:pt>
                <c:pt idx="4841">
                  <c:v>0.75</c:v>
                </c:pt>
                <c:pt idx="4842">
                  <c:v>0.75</c:v>
                </c:pt>
                <c:pt idx="4843">
                  <c:v>0.75</c:v>
                </c:pt>
                <c:pt idx="4844">
                  <c:v>0.75</c:v>
                </c:pt>
                <c:pt idx="4845">
                  <c:v>0.75</c:v>
                </c:pt>
                <c:pt idx="4846">
                  <c:v>0.75</c:v>
                </c:pt>
                <c:pt idx="4847">
                  <c:v>0.75</c:v>
                </c:pt>
                <c:pt idx="4848">
                  <c:v>0.75</c:v>
                </c:pt>
                <c:pt idx="4849">
                  <c:v>0.75</c:v>
                </c:pt>
                <c:pt idx="4850">
                  <c:v>0.75</c:v>
                </c:pt>
                <c:pt idx="4851">
                  <c:v>0.75</c:v>
                </c:pt>
                <c:pt idx="4852">
                  <c:v>0.75</c:v>
                </c:pt>
                <c:pt idx="4853">
                  <c:v>0.75</c:v>
                </c:pt>
                <c:pt idx="4854">
                  <c:v>0.75</c:v>
                </c:pt>
                <c:pt idx="4855">
                  <c:v>0.75</c:v>
                </c:pt>
                <c:pt idx="4856">
                  <c:v>0.75</c:v>
                </c:pt>
                <c:pt idx="4857">
                  <c:v>0.75</c:v>
                </c:pt>
                <c:pt idx="4858">
                  <c:v>0.75</c:v>
                </c:pt>
                <c:pt idx="4859">
                  <c:v>0.75</c:v>
                </c:pt>
                <c:pt idx="4860">
                  <c:v>0.75</c:v>
                </c:pt>
                <c:pt idx="4861">
                  <c:v>0.75</c:v>
                </c:pt>
                <c:pt idx="4862">
                  <c:v>0.75</c:v>
                </c:pt>
                <c:pt idx="4863">
                  <c:v>0.75</c:v>
                </c:pt>
                <c:pt idx="4864">
                  <c:v>0.75</c:v>
                </c:pt>
                <c:pt idx="4865">
                  <c:v>0.75</c:v>
                </c:pt>
                <c:pt idx="4866">
                  <c:v>0.75</c:v>
                </c:pt>
                <c:pt idx="4867">
                  <c:v>0.75</c:v>
                </c:pt>
                <c:pt idx="4868">
                  <c:v>0.75</c:v>
                </c:pt>
                <c:pt idx="4869">
                  <c:v>0.75</c:v>
                </c:pt>
                <c:pt idx="4870">
                  <c:v>0.5</c:v>
                </c:pt>
                <c:pt idx="4871">
                  <c:v>0.5</c:v>
                </c:pt>
                <c:pt idx="4872">
                  <c:v>0.5</c:v>
                </c:pt>
                <c:pt idx="4873">
                  <c:v>0.5</c:v>
                </c:pt>
                <c:pt idx="4874">
                  <c:v>0.5</c:v>
                </c:pt>
                <c:pt idx="4875">
                  <c:v>0.5</c:v>
                </c:pt>
                <c:pt idx="4876">
                  <c:v>0.5</c:v>
                </c:pt>
                <c:pt idx="4877">
                  <c:v>0.5</c:v>
                </c:pt>
                <c:pt idx="4878">
                  <c:v>0.5</c:v>
                </c:pt>
                <c:pt idx="4879">
                  <c:v>0.5</c:v>
                </c:pt>
                <c:pt idx="4880">
                  <c:v>0.5</c:v>
                </c:pt>
                <c:pt idx="4881">
                  <c:v>0.5</c:v>
                </c:pt>
                <c:pt idx="4882">
                  <c:v>0.5</c:v>
                </c:pt>
                <c:pt idx="4883">
                  <c:v>0.5</c:v>
                </c:pt>
                <c:pt idx="4884">
                  <c:v>0.5</c:v>
                </c:pt>
                <c:pt idx="4885">
                  <c:v>0.5</c:v>
                </c:pt>
                <c:pt idx="4886">
                  <c:v>0.5</c:v>
                </c:pt>
                <c:pt idx="4887">
                  <c:v>0.5</c:v>
                </c:pt>
                <c:pt idx="4888">
                  <c:v>0.5</c:v>
                </c:pt>
                <c:pt idx="4889">
                  <c:v>0.5</c:v>
                </c:pt>
                <c:pt idx="4890">
                  <c:v>0.5</c:v>
                </c:pt>
                <c:pt idx="4891">
                  <c:v>0.5</c:v>
                </c:pt>
                <c:pt idx="4892">
                  <c:v>0.5</c:v>
                </c:pt>
                <c:pt idx="4893">
                  <c:v>0.5</c:v>
                </c:pt>
                <c:pt idx="4894">
                  <c:v>0.5</c:v>
                </c:pt>
                <c:pt idx="4895">
                  <c:v>0.5</c:v>
                </c:pt>
                <c:pt idx="4896">
                  <c:v>0.5</c:v>
                </c:pt>
                <c:pt idx="4897">
                  <c:v>0.5</c:v>
                </c:pt>
                <c:pt idx="4898">
                  <c:v>0.5</c:v>
                </c:pt>
                <c:pt idx="4899">
                  <c:v>0.5</c:v>
                </c:pt>
                <c:pt idx="4900">
                  <c:v>0.5</c:v>
                </c:pt>
                <c:pt idx="4901">
                  <c:v>0.5</c:v>
                </c:pt>
                <c:pt idx="4902">
                  <c:v>0.5</c:v>
                </c:pt>
                <c:pt idx="4903">
                  <c:v>0.5</c:v>
                </c:pt>
                <c:pt idx="4904">
                  <c:v>0.5</c:v>
                </c:pt>
                <c:pt idx="4905">
                  <c:v>0.5</c:v>
                </c:pt>
                <c:pt idx="4906">
                  <c:v>0.5</c:v>
                </c:pt>
                <c:pt idx="4907">
                  <c:v>0.5</c:v>
                </c:pt>
                <c:pt idx="4908">
                  <c:v>0.5</c:v>
                </c:pt>
                <c:pt idx="4909">
                  <c:v>0.5</c:v>
                </c:pt>
                <c:pt idx="4910">
                  <c:v>0.5</c:v>
                </c:pt>
                <c:pt idx="4911">
                  <c:v>0.5</c:v>
                </c:pt>
                <c:pt idx="4912">
                  <c:v>0.5</c:v>
                </c:pt>
                <c:pt idx="4913">
                  <c:v>0.5</c:v>
                </c:pt>
                <c:pt idx="4914">
                  <c:v>0.5</c:v>
                </c:pt>
                <c:pt idx="4915">
                  <c:v>0.5</c:v>
                </c:pt>
                <c:pt idx="4916">
                  <c:v>0.5</c:v>
                </c:pt>
                <c:pt idx="4917">
                  <c:v>0.5</c:v>
                </c:pt>
                <c:pt idx="4918">
                  <c:v>0.5</c:v>
                </c:pt>
                <c:pt idx="4919">
                  <c:v>0.5</c:v>
                </c:pt>
                <c:pt idx="4920">
                  <c:v>0.5</c:v>
                </c:pt>
                <c:pt idx="4921">
                  <c:v>0.5</c:v>
                </c:pt>
                <c:pt idx="4922">
                  <c:v>0.5</c:v>
                </c:pt>
                <c:pt idx="4923">
                  <c:v>0.5</c:v>
                </c:pt>
                <c:pt idx="4924">
                  <c:v>0.5</c:v>
                </c:pt>
                <c:pt idx="4925">
                  <c:v>0.5</c:v>
                </c:pt>
                <c:pt idx="4926">
                  <c:v>0.5</c:v>
                </c:pt>
                <c:pt idx="4927">
                  <c:v>0.5</c:v>
                </c:pt>
                <c:pt idx="4928">
                  <c:v>0.5</c:v>
                </c:pt>
                <c:pt idx="4929">
                  <c:v>0.5</c:v>
                </c:pt>
                <c:pt idx="4930">
                  <c:v>0.5</c:v>
                </c:pt>
                <c:pt idx="4931">
                  <c:v>0.5</c:v>
                </c:pt>
                <c:pt idx="4932">
                  <c:v>0.5</c:v>
                </c:pt>
                <c:pt idx="4933">
                  <c:v>0.5</c:v>
                </c:pt>
                <c:pt idx="4934">
                  <c:v>0.5</c:v>
                </c:pt>
                <c:pt idx="4935">
                  <c:v>0.5</c:v>
                </c:pt>
                <c:pt idx="4936">
                  <c:v>0.5</c:v>
                </c:pt>
                <c:pt idx="4937">
                  <c:v>0.5</c:v>
                </c:pt>
                <c:pt idx="4938">
                  <c:v>0.5</c:v>
                </c:pt>
                <c:pt idx="4939">
                  <c:v>0.5</c:v>
                </c:pt>
                <c:pt idx="4940">
                  <c:v>0.5</c:v>
                </c:pt>
                <c:pt idx="4941">
                  <c:v>0.5</c:v>
                </c:pt>
                <c:pt idx="4942">
                  <c:v>0.5</c:v>
                </c:pt>
                <c:pt idx="4943">
                  <c:v>0.5</c:v>
                </c:pt>
                <c:pt idx="4944">
                  <c:v>0.5</c:v>
                </c:pt>
                <c:pt idx="4945">
                  <c:v>0.5</c:v>
                </c:pt>
                <c:pt idx="4946">
                  <c:v>0.5</c:v>
                </c:pt>
                <c:pt idx="4947">
                  <c:v>0.5</c:v>
                </c:pt>
                <c:pt idx="4948">
                  <c:v>0.5</c:v>
                </c:pt>
                <c:pt idx="4949">
                  <c:v>0.5</c:v>
                </c:pt>
                <c:pt idx="4950">
                  <c:v>0.5</c:v>
                </c:pt>
                <c:pt idx="4951">
                  <c:v>0.5</c:v>
                </c:pt>
                <c:pt idx="4952">
                  <c:v>0.5</c:v>
                </c:pt>
                <c:pt idx="4953">
                  <c:v>0.5</c:v>
                </c:pt>
                <c:pt idx="4954">
                  <c:v>0.5</c:v>
                </c:pt>
                <c:pt idx="4955">
                  <c:v>0.5</c:v>
                </c:pt>
                <c:pt idx="4956">
                  <c:v>0.5</c:v>
                </c:pt>
                <c:pt idx="4957">
                  <c:v>0.5</c:v>
                </c:pt>
                <c:pt idx="4958">
                  <c:v>0.5</c:v>
                </c:pt>
                <c:pt idx="4959">
                  <c:v>0.5</c:v>
                </c:pt>
                <c:pt idx="4960">
                  <c:v>0.5</c:v>
                </c:pt>
                <c:pt idx="4961">
                  <c:v>0.5</c:v>
                </c:pt>
                <c:pt idx="4962">
                  <c:v>0.5</c:v>
                </c:pt>
                <c:pt idx="4963">
                  <c:v>0.5</c:v>
                </c:pt>
                <c:pt idx="4964">
                  <c:v>0.5</c:v>
                </c:pt>
                <c:pt idx="4965">
                  <c:v>0.5</c:v>
                </c:pt>
                <c:pt idx="4966">
                  <c:v>0.5</c:v>
                </c:pt>
                <c:pt idx="4967">
                  <c:v>0.5</c:v>
                </c:pt>
                <c:pt idx="4968">
                  <c:v>0.5</c:v>
                </c:pt>
                <c:pt idx="4969">
                  <c:v>0.5</c:v>
                </c:pt>
                <c:pt idx="4970">
                  <c:v>0.5</c:v>
                </c:pt>
                <c:pt idx="4971">
                  <c:v>0.5</c:v>
                </c:pt>
                <c:pt idx="4972">
                  <c:v>0.5</c:v>
                </c:pt>
                <c:pt idx="4973">
                  <c:v>0.5</c:v>
                </c:pt>
                <c:pt idx="4974">
                  <c:v>0.5</c:v>
                </c:pt>
                <c:pt idx="4975">
                  <c:v>0.5</c:v>
                </c:pt>
                <c:pt idx="4976">
                  <c:v>0.5</c:v>
                </c:pt>
                <c:pt idx="4977">
                  <c:v>0.5</c:v>
                </c:pt>
                <c:pt idx="4978">
                  <c:v>0.5</c:v>
                </c:pt>
                <c:pt idx="4979">
                  <c:v>0.5</c:v>
                </c:pt>
                <c:pt idx="4980">
                  <c:v>0.5</c:v>
                </c:pt>
                <c:pt idx="4981">
                  <c:v>0.5</c:v>
                </c:pt>
                <c:pt idx="4982">
                  <c:v>0.5</c:v>
                </c:pt>
                <c:pt idx="4983">
                  <c:v>0.5</c:v>
                </c:pt>
                <c:pt idx="4984">
                  <c:v>0.5</c:v>
                </c:pt>
                <c:pt idx="4985">
                  <c:v>0.5</c:v>
                </c:pt>
                <c:pt idx="4986">
                  <c:v>0.5</c:v>
                </c:pt>
                <c:pt idx="4987">
                  <c:v>0.5</c:v>
                </c:pt>
                <c:pt idx="4988">
                  <c:v>0.5</c:v>
                </c:pt>
                <c:pt idx="4989">
                  <c:v>0.5</c:v>
                </c:pt>
                <c:pt idx="4990">
                  <c:v>0.5</c:v>
                </c:pt>
                <c:pt idx="4991">
                  <c:v>0.5</c:v>
                </c:pt>
                <c:pt idx="4992">
                  <c:v>0.5</c:v>
                </c:pt>
                <c:pt idx="4993">
                  <c:v>0.5</c:v>
                </c:pt>
                <c:pt idx="4994">
                  <c:v>0.5</c:v>
                </c:pt>
                <c:pt idx="4995">
                  <c:v>0.5</c:v>
                </c:pt>
                <c:pt idx="4996">
                  <c:v>0.5</c:v>
                </c:pt>
                <c:pt idx="4997">
                  <c:v>0.5</c:v>
                </c:pt>
                <c:pt idx="4998">
                  <c:v>0.5</c:v>
                </c:pt>
                <c:pt idx="4999">
                  <c:v>0.5</c:v>
                </c:pt>
                <c:pt idx="5000">
                  <c:v>0.5</c:v>
                </c:pt>
                <c:pt idx="5001">
                  <c:v>0.5</c:v>
                </c:pt>
                <c:pt idx="5002">
                  <c:v>0.5</c:v>
                </c:pt>
                <c:pt idx="5003">
                  <c:v>0.5</c:v>
                </c:pt>
                <c:pt idx="5004">
                  <c:v>0.5</c:v>
                </c:pt>
                <c:pt idx="5005">
                  <c:v>0.5</c:v>
                </c:pt>
                <c:pt idx="5006">
                  <c:v>0.5</c:v>
                </c:pt>
                <c:pt idx="5007">
                  <c:v>0.5</c:v>
                </c:pt>
                <c:pt idx="5008">
                  <c:v>0.5</c:v>
                </c:pt>
                <c:pt idx="5009">
                  <c:v>0.5</c:v>
                </c:pt>
                <c:pt idx="5010">
                  <c:v>0.5</c:v>
                </c:pt>
                <c:pt idx="5011">
                  <c:v>0.5</c:v>
                </c:pt>
                <c:pt idx="5012">
                  <c:v>0.5</c:v>
                </c:pt>
                <c:pt idx="5013">
                  <c:v>0.5</c:v>
                </c:pt>
                <c:pt idx="5014">
                  <c:v>0.5</c:v>
                </c:pt>
                <c:pt idx="5015">
                  <c:v>0.5</c:v>
                </c:pt>
                <c:pt idx="5016">
                  <c:v>0.5</c:v>
                </c:pt>
                <c:pt idx="5017">
                  <c:v>0.5</c:v>
                </c:pt>
                <c:pt idx="5018">
                  <c:v>0.5</c:v>
                </c:pt>
                <c:pt idx="5019">
                  <c:v>0.5</c:v>
                </c:pt>
                <c:pt idx="5020">
                  <c:v>0.5</c:v>
                </c:pt>
                <c:pt idx="5021">
                  <c:v>0.5</c:v>
                </c:pt>
                <c:pt idx="5022">
                  <c:v>0.5</c:v>
                </c:pt>
                <c:pt idx="5023">
                  <c:v>0.5</c:v>
                </c:pt>
                <c:pt idx="5024">
                  <c:v>0.5</c:v>
                </c:pt>
                <c:pt idx="5025">
                  <c:v>0.5</c:v>
                </c:pt>
                <c:pt idx="5026">
                  <c:v>0.5</c:v>
                </c:pt>
                <c:pt idx="5027">
                  <c:v>0.5</c:v>
                </c:pt>
                <c:pt idx="5028">
                  <c:v>0.5</c:v>
                </c:pt>
                <c:pt idx="5029">
                  <c:v>0.5</c:v>
                </c:pt>
                <c:pt idx="5030">
                  <c:v>0.5</c:v>
                </c:pt>
                <c:pt idx="5031">
                  <c:v>0.5</c:v>
                </c:pt>
                <c:pt idx="5032">
                  <c:v>0.5</c:v>
                </c:pt>
                <c:pt idx="5033">
                  <c:v>0.5</c:v>
                </c:pt>
                <c:pt idx="5034">
                  <c:v>0.5</c:v>
                </c:pt>
                <c:pt idx="5035">
                  <c:v>0.5</c:v>
                </c:pt>
                <c:pt idx="5036">
                  <c:v>0.5</c:v>
                </c:pt>
                <c:pt idx="5037">
                  <c:v>0.5</c:v>
                </c:pt>
                <c:pt idx="5038">
                  <c:v>0.5</c:v>
                </c:pt>
                <c:pt idx="5039">
                  <c:v>0.5</c:v>
                </c:pt>
                <c:pt idx="5040">
                  <c:v>0.5</c:v>
                </c:pt>
                <c:pt idx="5041">
                  <c:v>0.5</c:v>
                </c:pt>
                <c:pt idx="5042">
                  <c:v>0.5</c:v>
                </c:pt>
                <c:pt idx="5043">
                  <c:v>0.5</c:v>
                </c:pt>
                <c:pt idx="5044">
                  <c:v>0.5</c:v>
                </c:pt>
                <c:pt idx="5045">
                  <c:v>0.5</c:v>
                </c:pt>
                <c:pt idx="5046">
                  <c:v>0.5</c:v>
                </c:pt>
                <c:pt idx="5047">
                  <c:v>0.5</c:v>
                </c:pt>
                <c:pt idx="5048">
                  <c:v>0.5</c:v>
                </c:pt>
                <c:pt idx="5049">
                  <c:v>0.5</c:v>
                </c:pt>
                <c:pt idx="5050">
                  <c:v>0.5</c:v>
                </c:pt>
                <c:pt idx="5051">
                  <c:v>0.5</c:v>
                </c:pt>
                <c:pt idx="5052">
                  <c:v>0.5</c:v>
                </c:pt>
                <c:pt idx="5053">
                  <c:v>0.5</c:v>
                </c:pt>
                <c:pt idx="5054">
                  <c:v>0.5</c:v>
                </c:pt>
                <c:pt idx="5055">
                  <c:v>0.5</c:v>
                </c:pt>
                <c:pt idx="5056">
                  <c:v>0.5</c:v>
                </c:pt>
                <c:pt idx="5057">
                  <c:v>0.5</c:v>
                </c:pt>
                <c:pt idx="5058">
                  <c:v>0.5</c:v>
                </c:pt>
                <c:pt idx="5059">
                  <c:v>0.25</c:v>
                </c:pt>
                <c:pt idx="5060">
                  <c:v>0.25</c:v>
                </c:pt>
                <c:pt idx="5061">
                  <c:v>0.25</c:v>
                </c:pt>
                <c:pt idx="5062">
                  <c:v>0.25</c:v>
                </c:pt>
                <c:pt idx="5063">
                  <c:v>0.25</c:v>
                </c:pt>
                <c:pt idx="5064">
                  <c:v>0.25</c:v>
                </c:pt>
                <c:pt idx="5065">
                  <c:v>0.25</c:v>
                </c:pt>
                <c:pt idx="5066">
                  <c:v>0.25</c:v>
                </c:pt>
                <c:pt idx="5067">
                  <c:v>0.25</c:v>
                </c:pt>
                <c:pt idx="5068">
                  <c:v>0.25</c:v>
                </c:pt>
                <c:pt idx="5069">
                  <c:v>0.25</c:v>
                </c:pt>
                <c:pt idx="5070">
                  <c:v>0.25</c:v>
                </c:pt>
                <c:pt idx="5071">
                  <c:v>0.25</c:v>
                </c:pt>
                <c:pt idx="5072">
                  <c:v>0.25</c:v>
                </c:pt>
                <c:pt idx="5073">
                  <c:v>0.25</c:v>
                </c:pt>
                <c:pt idx="5074">
                  <c:v>0.25</c:v>
                </c:pt>
                <c:pt idx="5075">
                  <c:v>0.25</c:v>
                </c:pt>
                <c:pt idx="5076">
                  <c:v>0.25</c:v>
                </c:pt>
                <c:pt idx="5077">
                  <c:v>0.25</c:v>
                </c:pt>
                <c:pt idx="5078">
                  <c:v>0.25</c:v>
                </c:pt>
                <c:pt idx="5079">
                  <c:v>0.25</c:v>
                </c:pt>
                <c:pt idx="5080">
                  <c:v>0.25</c:v>
                </c:pt>
                <c:pt idx="5081">
                  <c:v>0.25</c:v>
                </c:pt>
                <c:pt idx="5082">
                  <c:v>0.25</c:v>
                </c:pt>
                <c:pt idx="5083">
                  <c:v>0.25</c:v>
                </c:pt>
                <c:pt idx="5084">
                  <c:v>0.25</c:v>
                </c:pt>
                <c:pt idx="5085">
                  <c:v>0.25</c:v>
                </c:pt>
                <c:pt idx="5086">
                  <c:v>0.25</c:v>
                </c:pt>
                <c:pt idx="5087">
                  <c:v>0.25</c:v>
                </c:pt>
                <c:pt idx="5088">
                  <c:v>0.25</c:v>
                </c:pt>
                <c:pt idx="5089">
                  <c:v>0.25</c:v>
                </c:pt>
                <c:pt idx="5090">
                  <c:v>0.25</c:v>
                </c:pt>
                <c:pt idx="5091">
                  <c:v>0.25</c:v>
                </c:pt>
                <c:pt idx="5092">
                  <c:v>0.25</c:v>
                </c:pt>
                <c:pt idx="5093">
                  <c:v>0.25</c:v>
                </c:pt>
                <c:pt idx="5094">
                  <c:v>0.25</c:v>
                </c:pt>
                <c:pt idx="5095">
                  <c:v>0.25</c:v>
                </c:pt>
                <c:pt idx="5096">
                  <c:v>0.25</c:v>
                </c:pt>
                <c:pt idx="5097">
                  <c:v>0.25</c:v>
                </c:pt>
                <c:pt idx="5098">
                  <c:v>0.25</c:v>
                </c:pt>
                <c:pt idx="5099">
                  <c:v>0.25</c:v>
                </c:pt>
                <c:pt idx="5100">
                  <c:v>0.25</c:v>
                </c:pt>
                <c:pt idx="5101">
                  <c:v>0.25</c:v>
                </c:pt>
                <c:pt idx="5102">
                  <c:v>0.25</c:v>
                </c:pt>
                <c:pt idx="5103">
                  <c:v>0.25</c:v>
                </c:pt>
                <c:pt idx="5104">
                  <c:v>0.25</c:v>
                </c:pt>
                <c:pt idx="5105">
                  <c:v>0.25</c:v>
                </c:pt>
                <c:pt idx="5106">
                  <c:v>0.25</c:v>
                </c:pt>
                <c:pt idx="5107">
                  <c:v>0.25</c:v>
                </c:pt>
                <c:pt idx="5108">
                  <c:v>0.25</c:v>
                </c:pt>
                <c:pt idx="5109">
                  <c:v>0.25</c:v>
                </c:pt>
                <c:pt idx="5110">
                  <c:v>0.25</c:v>
                </c:pt>
                <c:pt idx="5111">
                  <c:v>0.25</c:v>
                </c:pt>
                <c:pt idx="5112">
                  <c:v>0.25</c:v>
                </c:pt>
                <c:pt idx="5113">
                  <c:v>0.25</c:v>
                </c:pt>
                <c:pt idx="5114">
                  <c:v>0.25</c:v>
                </c:pt>
                <c:pt idx="5115">
                  <c:v>0.25</c:v>
                </c:pt>
                <c:pt idx="5116">
                  <c:v>0.25</c:v>
                </c:pt>
                <c:pt idx="5117">
                  <c:v>0.25</c:v>
                </c:pt>
                <c:pt idx="5118">
                  <c:v>0.25</c:v>
                </c:pt>
                <c:pt idx="5119">
                  <c:v>0.25</c:v>
                </c:pt>
                <c:pt idx="5120">
                  <c:v>0.25</c:v>
                </c:pt>
                <c:pt idx="5121">
                  <c:v>0.25</c:v>
                </c:pt>
                <c:pt idx="5122">
                  <c:v>0.25</c:v>
                </c:pt>
                <c:pt idx="5123">
                  <c:v>0.25</c:v>
                </c:pt>
                <c:pt idx="5124">
                  <c:v>0.25</c:v>
                </c:pt>
                <c:pt idx="5125">
                  <c:v>0.25</c:v>
                </c:pt>
                <c:pt idx="5126">
                  <c:v>0.25</c:v>
                </c:pt>
                <c:pt idx="5127">
                  <c:v>0.25</c:v>
                </c:pt>
                <c:pt idx="5128">
                  <c:v>0.25</c:v>
                </c:pt>
                <c:pt idx="5129">
                  <c:v>0.25</c:v>
                </c:pt>
                <c:pt idx="5130">
                  <c:v>0.25</c:v>
                </c:pt>
                <c:pt idx="5131">
                  <c:v>0.25</c:v>
                </c:pt>
                <c:pt idx="5132">
                  <c:v>0.25</c:v>
                </c:pt>
                <c:pt idx="5133">
                  <c:v>0.25</c:v>
                </c:pt>
                <c:pt idx="5134">
                  <c:v>0.25</c:v>
                </c:pt>
                <c:pt idx="5135">
                  <c:v>0.25</c:v>
                </c:pt>
                <c:pt idx="5136">
                  <c:v>0.25</c:v>
                </c:pt>
                <c:pt idx="5137">
                  <c:v>0.25</c:v>
                </c:pt>
                <c:pt idx="5138">
                  <c:v>0.25</c:v>
                </c:pt>
                <c:pt idx="5139">
                  <c:v>0.25</c:v>
                </c:pt>
                <c:pt idx="5140">
                  <c:v>0.25</c:v>
                </c:pt>
                <c:pt idx="5141">
                  <c:v>0.25</c:v>
                </c:pt>
                <c:pt idx="5142">
                  <c:v>0.25</c:v>
                </c:pt>
                <c:pt idx="5143">
                  <c:v>0.25</c:v>
                </c:pt>
                <c:pt idx="5144">
                  <c:v>0.25</c:v>
                </c:pt>
                <c:pt idx="5145">
                  <c:v>0.25</c:v>
                </c:pt>
                <c:pt idx="5146">
                  <c:v>0.25</c:v>
                </c:pt>
                <c:pt idx="5147">
                  <c:v>0.25</c:v>
                </c:pt>
                <c:pt idx="5148">
                  <c:v>0.25</c:v>
                </c:pt>
                <c:pt idx="5149">
                  <c:v>0.25</c:v>
                </c:pt>
                <c:pt idx="5150">
                  <c:v>0.25</c:v>
                </c:pt>
                <c:pt idx="5151">
                  <c:v>0.25</c:v>
                </c:pt>
                <c:pt idx="5152">
                  <c:v>0.25</c:v>
                </c:pt>
                <c:pt idx="5153">
                  <c:v>0.25</c:v>
                </c:pt>
                <c:pt idx="5154">
                  <c:v>0.25</c:v>
                </c:pt>
                <c:pt idx="5155">
                  <c:v>0.25</c:v>
                </c:pt>
                <c:pt idx="5156">
                  <c:v>0.25</c:v>
                </c:pt>
                <c:pt idx="5157">
                  <c:v>0.25</c:v>
                </c:pt>
                <c:pt idx="5158">
                  <c:v>0.25</c:v>
                </c:pt>
                <c:pt idx="5159">
                  <c:v>0.25</c:v>
                </c:pt>
                <c:pt idx="5160">
                  <c:v>0.25</c:v>
                </c:pt>
                <c:pt idx="5161">
                  <c:v>0.25</c:v>
                </c:pt>
                <c:pt idx="5162">
                  <c:v>0.25</c:v>
                </c:pt>
                <c:pt idx="5163">
                  <c:v>0.25</c:v>
                </c:pt>
                <c:pt idx="5164">
                  <c:v>0.25</c:v>
                </c:pt>
                <c:pt idx="5165">
                  <c:v>0.25</c:v>
                </c:pt>
                <c:pt idx="5166">
                  <c:v>0.25</c:v>
                </c:pt>
                <c:pt idx="5167">
                  <c:v>0.25</c:v>
                </c:pt>
                <c:pt idx="5168">
                  <c:v>0.25</c:v>
                </c:pt>
                <c:pt idx="5169">
                  <c:v>0.25</c:v>
                </c:pt>
                <c:pt idx="5170">
                  <c:v>0.25</c:v>
                </c:pt>
                <c:pt idx="5171">
                  <c:v>0.25</c:v>
                </c:pt>
                <c:pt idx="5172">
                  <c:v>0.25</c:v>
                </c:pt>
                <c:pt idx="5173">
                  <c:v>0.25</c:v>
                </c:pt>
                <c:pt idx="5174">
                  <c:v>0.25</c:v>
                </c:pt>
                <c:pt idx="5175">
                  <c:v>0.25</c:v>
                </c:pt>
                <c:pt idx="5176">
                  <c:v>0.25</c:v>
                </c:pt>
                <c:pt idx="5177">
                  <c:v>0.25</c:v>
                </c:pt>
                <c:pt idx="5178">
                  <c:v>0.25</c:v>
                </c:pt>
                <c:pt idx="5179">
                  <c:v>0.25</c:v>
                </c:pt>
                <c:pt idx="5180">
                  <c:v>0.25</c:v>
                </c:pt>
                <c:pt idx="5181">
                  <c:v>0.25</c:v>
                </c:pt>
                <c:pt idx="5182">
                  <c:v>0.25</c:v>
                </c:pt>
                <c:pt idx="5183">
                  <c:v>0.25</c:v>
                </c:pt>
                <c:pt idx="5184">
                  <c:v>0.25</c:v>
                </c:pt>
                <c:pt idx="5185">
                  <c:v>0.25</c:v>
                </c:pt>
                <c:pt idx="5186">
                  <c:v>0.25</c:v>
                </c:pt>
                <c:pt idx="5187">
                  <c:v>0.25</c:v>
                </c:pt>
                <c:pt idx="5188">
                  <c:v>0.25</c:v>
                </c:pt>
                <c:pt idx="5189">
                  <c:v>0.25</c:v>
                </c:pt>
                <c:pt idx="5190">
                  <c:v>0.25</c:v>
                </c:pt>
                <c:pt idx="5191">
                  <c:v>0.25</c:v>
                </c:pt>
                <c:pt idx="5192">
                  <c:v>0.25</c:v>
                </c:pt>
                <c:pt idx="5193">
                  <c:v>0.25</c:v>
                </c:pt>
                <c:pt idx="5194">
                  <c:v>0.25</c:v>
                </c:pt>
                <c:pt idx="5195">
                  <c:v>0.25</c:v>
                </c:pt>
                <c:pt idx="5196">
                  <c:v>0.25</c:v>
                </c:pt>
                <c:pt idx="5197">
                  <c:v>0.25</c:v>
                </c:pt>
                <c:pt idx="5198">
                  <c:v>0.25</c:v>
                </c:pt>
                <c:pt idx="5199">
                  <c:v>0.25</c:v>
                </c:pt>
                <c:pt idx="5200">
                  <c:v>0.25</c:v>
                </c:pt>
                <c:pt idx="5201">
                  <c:v>0.25</c:v>
                </c:pt>
                <c:pt idx="5202">
                  <c:v>0.25</c:v>
                </c:pt>
                <c:pt idx="5203">
                  <c:v>0.25</c:v>
                </c:pt>
                <c:pt idx="5204">
                  <c:v>0.25</c:v>
                </c:pt>
                <c:pt idx="5205">
                  <c:v>0.25</c:v>
                </c:pt>
                <c:pt idx="5206">
                  <c:v>0.25</c:v>
                </c:pt>
                <c:pt idx="5207">
                  <c:v>0.25</c:v>
                </c:pt>
                <c:pt idx="5208">
                  <c:v>0.25</c:v>
                </c:pt>
                <c:pt idx="5209">
                  <c:v>0.25</c:v>
                </c:pt>
                <c:pt idx="5210">
                  <c:v>0.25</c:v>
                </c:pt>
                <c:pt idx="5211">
                  <c:v>0.25</c:v>
                </c:pt>
                <c:pt idx="5212">
                  <c:v>0.25</c:v>
                </c:pt>
                <c:pt idx="5213">
                  <c:v>0.25</c:v>
                </c:pt>
                <c:pt idx="5214">
                  <c:v>0.25</c:v>
                </c:pt>
                <c:pt idx="5215">
                  <c:v>0.25</c:v>
                </c:pt>
                <c:pt idx="5216">
                  <c:v>0.25</c:v>
                </c:pt>
                <c:pt idx="5217">
                  <c:v>0.25</c:v>
                </c:pt>
                <c:pt idx="5218">
                  <c:v>0.25</c:v>
                </c:pt>
                <c:pt idx="5219">
                  <c:v>0.25</c:v>
                </c:pt>
                <c:pt idx="5220">
                  <c:v>0.25</c:v>
                </c:pt>
                <c:pt idx="5221">
                  <c:v>0.25</c:v>
                </c:pt>
                <c:pt idx="5222">
                  <c:v>0.25</c:v>
                </c:pt>
                <c:pt idx="5223">
                  <c:v>0.25</c:v>
                </c:pt>
                <c:pt idx="5224">
                  <c:v>0.25</c:v>
                </c:pt>
                <c:pt idx="5225">
                  <c:v>0.25</c:v>
                </c:pt>
                <c:pt idx="5226">
                  <c:v>0.25</c:v>
                </c:pt>
                <c:pt idx="5227">
                  <c:v>0.25</c:v>
                </c:pt>
                <c:pt idx="5228">
                  <c:v>0.25</c:v>
                </c:pt>
                <c:pt idx="5229">
                  <c:v>0.25</c:v>
                </c:pt>
                <c:pt idx="5230">
                  <c:v>0.25</c:v>
                </c:pt>
                <c:pt idx="5231">
                  <c:v>0.25</c:v>
                </c:pt>
                <c:pt idx="5232">
                  <c:v>0.25</c:v>
                </c:pt>
                <c:pt idx="5233">
                  <c:v>0.25</c:v>
                </c:pt>
                <c:pt idx="5234">
                  <c:v>0.25</c:v>
                </c:pt>
                <c:pt idx="5235">
                  <c:v>0.25</c:v>
                </c:pt>
                <c:pt idx="5236">
                  <c:v>0.25</c:v>
                </c:pt>
                <c:pt idx="5237">
                  <c:v>0.25</c:v>
                </c:pt>
                <c:pt idx="5238">
                  <c:v>0.25</c:v>
                </c:pt>
                <c:pt idx="5239">
                  <c:v>0.25</c:v>
                </c:pt>
                <c:pt idx="5240">
                  <c:v>0.25</c:v>
                </c:pt>
                <c:pt idx="5241">
                  <c:v>0.25</c:v>
                </c:pt>
                <c:pt idx="5242">
                  <c:v>0.25</c:v>
                </c:pt>
                <c:pt idx="5243">
                  <c:v>0.25</c:v>
                </c:pt>
                <c:pt idx="5244">
                  <c:v>0.25</c:v>
                </c:pt>
                <c:pt idx="5245">
                  <c:v>0.25</c:v>
                </c:pt>
                <c:pt idx="5246">
                  <c:v>0.25</c:v>
                </c:pt>
                <c:pt idx="5247">
                  <c:v>0.25</c:v>
                </c:pt>
                <c:pt idx="5248">
                  <c:v>0.25</c:v>
                </c:pt>
                <c:pt idx="5249">
                  <c:v>0.25</c:v>
                </c:pt>
                <c:pt idx="5250">
                  <c:v>0.25</c:v>
                </c:pt>
                <c:pt idx="5251">
                  <c:v>0.25</c:v>
                </c:pt>
                <c:pt idx="5252">
                  <c:v>0.25</c:v>
                </c:pt>
                <c:pt idx="5253">
                  <c:v>0.25</c:v>
                </c:pt>
                <c:pt idx="5254">
                  <c:v>0.25</c:v>
                </c:pt>
                <c:pt idx="5255">
                  <c:v>0.25</c:v>
                </c:pt>
                <c:pt idx="5256">
                  <c:v>0.25</c:v>
                </c:pt>
                <c:pt idx="5257">
                  <c:v>0.25</c:v>
                </c:pt>
                <c:pt idx="5258">
                  <c:v>0.25</c:v>
                </c:pt>
                <c:pt idx="5259">
                  <c:v>0.25</c:v>
                </c:pt>
                <c:pt idx="5260">
                  <c:v>0.25</c:v>
                </c:pt>
                <c:pt idx="5261">
                  <c:v>0.25</c:v>
                </c:pt>
                <c:pt idx="5262">
                  <c:v>0.25</c:v>
                </c:pt>
                <c:pt idx="5263">
                  <c:v>0.25</c:v>
                </c:pt>
                <c:pt idx="5264">
                  <c:v>0.25</c:v>
                </c:pt>
                <c:pt idx="5265">
                  <c:v>0.25</c:v>
                </c:pt>
                <c:pt idx="5266">
                  <c:v>0.25</c:v>
                </c:pt>
                <c:pt idx="5267">
                  <c:v>0.25</c:v>
                </c:pt>
                <c:pt idx="5268">
                  <c:v>0.25</c:v>
                </c:pt>
                <c:pt idx="5269">
                  <c:v>0.15</c:v>
                </c:pt>
                <c:pt idx="5270">
                  <c:v>0.15</c:v>
                </c:pt>
                <c:pt idx="5271">
                  <c:v>0.15</c:v>
                </c:pt>
                <c:pt idx="5272">
                  <c:v>0.15</c:v>
                </c:pt>
                <c:pt idx="5273">
                  <c:v>0.15</c:v>
                </c:pt>
                <c:pt idx="5274">
                  <c:v>0.15</c:v>
                </c:pt>
                <c:pt idx="5275">
                  <c:v>0.15</c:v>
                </c:pt>
                <c:pt idx="5276">
                  <c:v>0.15</c:v>
                </c:pt>
                <c:pt idx="5277">
                  <c:v>0.15</c:v>
                </c:pt>
                <c:pt idx="5278">
                  <c:v>0.15</c:v>
                </c:pt>
                <c:pt idx="5279">
                  <c:v>0.15</c:v>
                </c:pt>
                <c:pt idx="5280">
                  <c:v>0.15</c:v>
                </c:pt>
                <c:pt idx="5281">
                  <c:v>0.15</c:v>
                </c:pt>
                <c:pt idx="5282">
                  <c:v>0.15</c:v>
                </c:pt>
                <c:pt idx="5283">
                  <c:v>0.15</c:v>
                </c:pt>
                <c:pt idx="5284">
                  <c:v>0.15</c:v>
                </c:pt>
                <c:pt idx="5285">
                  <c:v>0.15</c:v>
                </c:pt>
                <c:pt idx="5286">
                  <c:v>0.15</c:v>
                </c:pt>
                <c:pt idx="5287">
                  <c:v>0.15</c:v>
                </c:pt>
                <c:pt idx="5288">
                  <c:v>0.15</c:v>
                </c:pt>
                <c:pt idx="5289">
                  <c:v>0.15</c:v>
                </c:pt>
                <c:pt idx="5290">
                  <c:v>0.15</c:v>
                </c:pt>
                <c:pt idx="5291">
                  <c:v>0.15</c:v>
                </c:pt>
                <c:pt idx="5292">
                  <c:v>0.15</c:v>
                </c:pt>
                <c:pt idx="5293">
                  <c:v>0.15</c:v>
                </c:pt>
                <c:pt idx="5294">
                  <c:v>0.15</c:v>
                </c:pt>
                <c:pt idx="5295">
                  <c:v>0.15</c:v>
                </c:pt>
                <c:pt idx="5296">
                  <c:v>0.15</c:v>
                </c:pt>
                <c:pt idx="5297">
                  <c:v>0.15</c:v>
                </c:pt>
                <c:pt idx="5298">
                  <c:v>0.15</c:v>
                </c:pt>
                <c:pt idx="5299">
                  <c:v>0.15</c:v>
                </c:pt>
                <c:pt idx="5300">
                  <c:v>0.15</c:v>
                </c:pt>
                <c:pt idx="5301">
                  <c:v>0.15</c:v>
                </c:pt>
                <c:pt idx="5302">
                  <c:v>0.15</c:v>
                </c:pt>
                <c:pt idx="5303">
                  <c:v>0.15</c:v>
                </c:pt>
                <c:pt idx="5304">
                  <c:v>0.15</c:v>
                </c:pt>
                <c:pt idx="5305">
                  <c:v>0.15</c:v>
                </c:pt>
                <c:pt idx="5306">
                  <c:v>0.15</c:v>
                </c:pt>
                <c:pt idx="5307">
                  <c:v>0.15</c:v>
                </c:pt>
                <c:pt idx="5308">
                  <c:v>0.15</c:v>
                </c:pt>
                <c:pt idx="5309">
                  <c:v>0.15</c:v>
                </c:pt>
                <c:pt idx="5310">
                  <c:v>0.15</c:v>
                </c:pt>
                <c:pt idx="5311">
                  <c:v>0.15</c:v>
                </c:pt>
                <c:pt idx="5312">
                  <c:v>0.15</c:v>
                </c:pt>
                <c:pt idx="5313">
                  <c:v>0.15</c:v>
                </c:pt>
                <c:pt idx="5314">
                  <c:v>0.15</c:v>
                </c:pt>
                <c:pt idx="5315">
                  <c:v>0.15</c:v>
                </c:pt>
                <c:pt idx="5316">
                  <c:v>0.15</c:v>
                </c:pt>
                <c:pt idx="5317">
                  <c:v>0.15</c:v>
                </c:pt>
                <c:pt idx="5318">
                  <c:v>0.15</c:v>
                </c:pt>
                <c:pt idx="5319">
                  <c:v>0.15</c:v>
                </c:pt>
                <c:pt idx="5320">
                  <c:v>0.15</c:v>
                </c:pt>
                <c:pt idx="5321">
                  <c:v>0.15</c:v>
                </c:pt>
                <c:pt idx="5322">
                  <c:v>0.15</c:v>
                </c:pt>
                <c:pt idx="5323">
                  <c:v>0.15</c:v>
                </c:pt>
                <c:pt idx="5324">
                  <c:v>0.15</c:v>
                </c:pt>
                <c:pt idx="5325">
                  <c:v>0.15</c:v>
                </c:pt>
                <c:pt idx="5326">
                  <c:v>0.15</c:v>
                </c:pt>
                <c:pt idx="5327">
                  <c:v>0.15</c:v>
                </c:pt>
                <c:pt idx="5328">
                  <c:v>0.15</c:v>
                </c:pt>
                <c:pt idx="5329">
                  <c:v>0.15</c:v>
                </c:pt>
                <c:pt idx="5330">
                  <c:v>0.15</c:v>
                </c:pt>
                <c:pt idx="5331">
                  <c:v>0.15</c:v>
                </c:pt>
                <c:pt idx="5332">
                  <c:v>0.15</c:v>
                </c:pt>
                <c:pt idx="5333">
                  <c:v>0.15</c:v>
                </c:pt>
                <c:pt idx="5334">
                  <c:v>0.15</c:v>
                </c:pt>
                <c:pt idx="5335">
                  <c:v>0.15</c:v>
                </c:pt>
                <c:pt idx="5336">
                  <c:v>0.15</c:v>
                </c:pt>
                <c:pt idx="5337">
                  <c:v>0.15</c:v>
                </c:pt>
                <c:pt idx="5338">
                  <c:v>0.15</c:v>
                </c:pt>
                <c:pt idx="5339">
                  <c:v>0.15</c:v>
                </c:pt>
                <c:pt idx="5340">
                  <c:v>0.15</c:v>
                </c:pt>
                <c:pt idx="5341">
                  <c:v>0.15</c:v>
                </c:pt>
                <c:pt idx="5342">
                  <c:v>0.15</c:v>
                </c:pt>
                <c:pt idx="5343">
                  <c:v>0.15</c:v>
                </c:pt>
                <c:pt idx="5344">
                  <c:v>0.15</c:v>
                </c:pt>
                <c:pt idx="5345">
                  <c:v>0.15</c:v>
                </c:pt>
                <c:pt idx="5346">
                  <c:v>0.15</c:v>
                </c:pt>
                <c:pt idx="5347">
                  <c:v>0.15</c:v>
                </c:pt>
                <c:pt idx="5348">
                  <c:v>0.15</c:v>
                </c:pt>
                <c:pt idx="5349">
                  <c:v>0.15</c:v>
                </c:pt>
                <c:pt idx="5350">
                  <c:v>0.15</c:v>
                </c:pt>
                <c:pt idx="5351">
                  <c:v>0.15</c:v>
                </c:pt>
                <c:pt idx="5352">
                  <c:v>0.15</c:v>
                </c:pt>
                <c:pt idx="5353">
                  <c:v>0.15</c:v>
                </c:pt>
                <c:pt idx="5354">
                  <c:v>0.15</c:v>
                </c:pt>
                <c:pt idx="5355">
                  <c:v>0.15</c:v>
                </c:pt>
                <c:pt idx="5356">
                  <c:v>0.15</c:v>
                </c:pt>
                <c:pt idx="5357">
                  <c:v>0.15</c:v>
                </c:pt>
                <c:pt idx="5358">
                  <c:v>0.15</c:v>
                </c:pt>
                <c:pt idx="5359">
                  <c:v>0.15</c:v>
                </c:pt>
                <c:pt idx="5360">
                  <c:v>0.05</c:v>
                </c:pt>
                <c:pt idx="5361">
                  <c:v>0.05</c:v>
                </c:pt>
                <c:pt idx="5362">
                  <c:v>0.05</c:v>
                </c:pt>
                <c:pt idx="5363">
                  <c:v>0.05</c:v>
                </c:pt>
                <c:pt idx="5364">
                  <c:v>0.05</c:v>
                </c:pt>
                <c:pt idx="5365">
                  <c:v>0.05</c:v>
                </c:pt>
                <c:pt idx="5366">
                  <c:v>0.05</c:v>
                </c:pt>
                <c:pt idx="5367">
                  <c:v>0.05</c:v>
                </c:pt>
                <c:pt idx="5368">
                  <c:v>0.05</c:v>
                </c:pt>
                <c:pt idx="5369">
                  <c:v>0.05</c:v>
                </c:pt>
                <c:pt idx="5370">
                  <c:v>0.05</c:v>
                </c:pt>
                <c:pt idx="5371">
                  <c:v>0.05</c:v>
                </c:pt>
                <c:pt idx="5372">
                  <c:v>0.05</c:v>
                </c:pt>
                <c:pt idx="5373">
                  <c:v>0.05</c:v>
                </c:pt>
                <c:pt idx="5374">
                  <c:v>0.05</c:v>
                </c:pt>
                <c:pt idx="5375">
                  <c:v>0.05</c:v>
                </c:pt>
                <c:pt idx="5376">
                  <c:v>0.05</c:v>
                </c:pt>
                <c:pt idx="5377">
                  <c:v>0.05</c:v>
                </c:pt>
                <c:pt idx="5378">
                  <c:v>0.05</c:v>
                </c:pt>
                <c:pt idx="5379">
                  <c:v>0.05</c:v>
                </c:pt>
                <c:pt idx="5380">
                  <c:v>0.05</c:v>
                </c:pt>
                <c:pt idx="5381">
                  <c:v>0.05</c:v>
                </c:pt>
                <c:pt idx="5382">
                  <c:v>0.05</c:v>
                </c:pt>
                <c:pt idx="5383">
                  <c:v>0.05</c:v>
                </c:pt>
                <c:pt idx="5384">
                  <c:v>0.05</c:v>
                </c:pt>
                <c:pt idx="5385">
                  <c:v>0.05</c:v>
                </c:pt>
                <c:pt idx="5386">
                  <c:v>0.05</c:v>
                </c:pt>
                <c:pt idx="5387">
                  <c:v>0.05</c:v>
                </c:pt>
                <c:pt idx="5388">
                  <c:v>0.05</c:v>
                </c:pt>
                <c:pt idx="5389">
                  <c:v>0.05</c:v>
                </c:pt>
                <c:pt idx="5390">
                  <c:v>0.05</c:v>
                </c:pt>
                <c:pt idx="5391">
                  <c:v>0.05</c:v>
                </c:pt>
                <c:pt idx="5392">
                  <c:v>0.05</c:v>
                </c:pt>
                <c:pt idx="5393">
                  <c:v>0.05</c:v>
                </c:pt>
                <c:pt idx="5394">
                  <c:v>0.05</c:v>
                </c:pt>
                <c:pt idx="5395">
                  <c:v>0.05</c:v>
                </c:pt>
                <c:pt idx="5396">
                  <c:v>0.05</c:v>
                </c:pt>
                <c:pt idx="5397">
                  <c:v>0.05</c:v>
                </c:pt>
                <c:pt idx="5398">
                  <c:v>0.05</c:v>
                </c:pt>
                <c:pt idx="5399">
                  <c:v>0.05</c:v>
                </c:pt>
                <c:pt idx="5400">
                  <c:v>0.05</c:v>
                </c:pt>
                <c:pt idx="5401">
                  <c:v>0.05</c:v>
                </c:pt>
                <c:pt idx="5402">
                  <c:v>0.05</c:v>
                </c:pt>
                <c:pt idx="5403">
                  <c:v>0.05</c:v>
                </c:pt>
                <c:pt idx="5404">
                  <c:v>0.05</c:v>
                </c:pt>
                <c:pt idx="5405">
                  <c:v>0.05</c:v>
                </c:pt>
                <c:pt idx="5406">
                  <c:v>0.05</c:v>
                </c:pt>
                <c:pt idx="5407">
                  <c:v>0.05</c:v>
                </c:pt>
                <c:pt idx="5408">
                  <c:v>0.05</c:v>
                </c:pt>
                <c:pt idx="5409">
                  <c:v>0.05</c:v>
                </c:pt>
                <c:pt idx="5410">
                  <c:v>0.05</c:v>
                </c:pt>
                <c:pt idx="5411">
                  <c:v>0.05</c:v>
                </c:pt>
                <c:pt idx="5412">
                  <c:v>0.05</c:v>
                </c:pt>
                <c:pt idx="5413">
                  <c:v>0.05</c:v>
                </c:pt>
                <c:pt idx="5414">
                  <c:v>0.05</c:v>
                </c:pt>
                <c:pt idx="5415">
                  <c:v>0.05</c:v>
                </c:pt>
                <c:pt idx="5416">
                  <c:v>0.05</c:v>
                </c:pt>
                <c:pt idx="5417">
                  <c:v>0.05</c:v>
                </c:pt>
                <c:pt idx="5418">
                  <c:v>0.05</c:v>
                </c:pt>
                <c:pt idx="5419">
                  <c:v>0.05</c:v>
                </c:pt>
                <c:pt idx="5420">
                  <c:v>0.05</c:v>
                </c:pt>
                <c:pt idx="5421">
                  <c:v>0.05</c:v>
                </c:pt>
                <c:pt idx="5422">
                  <c:v>0.05</c:v>
                </c:pt>
                <c:pt idx="5423">
                  <c:v>0.05</c:v>
                </c:pt>
                <c:pt idx="5424">
                  <c:v>0.05</c:v>
                </c:pt>
                <c:pt idx="5425">
                  <c:v>0.05</c:v>
                </c:pt>
                <c:pt idx="5426">
                  <c:v>0.05</c:v>
                </c:pt>
                <c:pt idx="5427">
                  <c:v>0.05</c:v>
                </c:pt>
                <c:pt idx="5428">
                  <c:v>0.05</c:v>
                </c:pt>
                <c:pt idx="5429">
                  <c:v>0.05</c:v>
                </c:pt>
                <c:pt idx="5430">
                  <c:v>0.05</c:v>
                </c:pt>
                <c:pt idx="5431">
                  <c:v>0.05</c:v>
                </c:pt>
                <c:pt idx="5432">
                  <c:v>0.05</c:v>
                </c:pt>
                <c:pt idx="5433">
                  <c:v>0.05</c:v>
                </c:pt>
                <c:pt idx="5434">
                  <c:v>0.05</c:v>
                </c:pt>
                <c:pt idx="5435">
                  <c:v>0.05</c:v>
                </c:pt>
                <c:pt idx="5436">
                  <c:v>0.05</c:v>
                </c:pt>
                <c:pt idx="5437">
                  <c:v>0.05</c:v>
                </c:pt>
                <c:pt idx="5438">
                  <c:v>0.05</c:v>
                </c:pt>
                <c:pt idx="5439">
                  <c:v>0.05</c:v>
                </c:pt>
                <c:pt idx="5440">
                  <c:v>0.05</c:v>
                </c:pt>
                <c:pt idx="5441">
                  <c:v>0.05</c:v>
                </c:pt>
                <c:pt idx="5442">
                  <c:v>0.05</c:v>
                </c:pt>
                <c:pt idx="5443">
                  <c:v>0.05</c:v>
                </c:pt>
                <c:pt idx="5444">
                  <c:v>0.05</c:v>
                </c:pt>
                <c:pt idx="5445">
                  <c:v>0.05</c:v>
                </c:pt>
                <c:pt idx="5446">
                  <c:v>0.05</c:v>
                </c:pt>
                <c:pt idx="5447">
                  <c:v>0.05</c:v>
                </c:pt>
                <c:pt idx="5448">
                  <c:v>0.05</c:v>
                </c:pt>
                <c:pt idx="5449">
                  <c:v>0.05</c:v>
                </c:pt>
                <c:pt idx="5450">
                  <c:v>0.05</c:v>
                </c:pt>
                <c:pt idx="5451">
                  <c:v>0.05</c:v>
                </c:pt>
                <c:pt idx="5452">
                  <c:v>0.05</c:v>
                </c:pt>
                <c:pt idx="5453">
                  <c:v>0.05</c:v>
                </c:pt>
                <c:pt idx="5454">
                  <c:v>0.05</c:v>
                </c:pt>
                <c:pt idx="5455">
                  <c:v>0.05</c:v>
                </c:pt>
                <c:pt idx="5456">
                  <c:v>0.05</c:v>
                </c:pt>
                <c:pt idx="5457">
                  <c:v>0.05</c:v>
                </c:pt>
                <c:pt idx="5458">
                  <c:v>0.05</c:v>
                </c:pt>
                <c:pt idx="5459">
                  <c:v>0.05</c:v>
                </c:pt>
                <c:pt idx="5460">
                  <c:v>0.05</c:v>
                </c:pt>
                <c:pt idx="5461">
                  <c:v>0.05</c:v>
                </c:pt>
                <c:pt idx="5462">
                  <c:v>0.05</c:v>
                </c:pt>
                <c:pt idx="5463">
                  <c:v>0.05</c:v>
                </c:pt>
                <c:pt idx="5464">
                  <c:v>0.05</c:v>
                </c:pt>
                <c:pt idx="5465">
                  <c:v>0.05</c:v>
                </c:pt>
                <c:pt idx="5466">
                  <c:v>0.05</c:v>
                </c:pt>
                <c:pt idx="5467">
                  <c:v>0.05</c:v>
                </c:pt>
                <c:pt idx="5468">
                  <c:v>0.05</c:v>
                </c:pt>
                <c:pt idx="5469">
                  <c:v>0.05</c:v>
                </c:pt>
                <c:pt idx="5470">
                  <c:v>0.05</c:v>
                </c:pt>
                <c:pt idx="5471">
                  <c:v>0.05</c:v>
                </c:pt>
                <c:pt idx="5472">
                  <c:v>0.05</c:v>
                </c:pt>
                <c:pt idx="5473">
                  <c:v>0.05</c:v>
                </c:pt>
                <c:pt idx="5474">
                  <c:v>0.05</c:v>
                </c:pt>
                <c:pt idx="5475">
                  <c:v>0.05</c:v>
                </c:pt>
                <c:pt idx="5476">
                  <c:v>0.05</c:v>
                </c:pt>
                <c:pt idx="5477">
                  <c:v>0.05</c:v>
                </c:pt>
                <c:pt idx="5478">
                  <c:v>0.05</c:v>
                </c:pt>
                <c:pt idx="5479">
                  <c:v>0.05</c:v>
                </c:pt>
                <c:pt idx="5480">
                  <c:v>0.05</c:v>
                </c:pt>
                <c:pt idx="5481">
                  <c:v>0.05</c:v>
                </c:pt>
                <c:pt idx="5482">
                  <c:v>0.05</c:v>
                </c:pt>
                <c:pt idx="5483">
                  <c:v>0.05</c:v>
                </c:pt>
                <c:pt idx="5484">
                  <c:v>0.05</c:v>
                </c:pt>
                <c:pt idx="5485">
                  <c:v>0.05</c:v>
                </c:pt>
                <c:pt idx="5486">
                  <c:v>0.05</c:v>
                </c:pt>
                <c:pt idx="5487">
                  <c:v>0.05</c:v>
                </c:pt>
                <c:pt idx="5488">
                  <c:v>0.05</c:v>
                </c:pt>
                <c:pt idx="5489">
                  <c:v>0.05</c:v>
                </c:pt>
                <c:pt idx="5490">
                  <c:v>0.05</c:v>
                </c:pt>
                <c:pt idx="5491">
                  <c:v>0.05</c:v>
                </c:pt>
                <c:pt idx="5492">
                  <c:v>0.05</c:v>
                </c:pt>
                <c:pt idx="5493">
                  <c:v>0.05</c:v>
                </c:pt>
                <c:pt idx="5494">
                  <c:v>0.05</c:v>
                </c:pt>
                <c:pt idx="5495">
                  <c:v>0.05</c:v>
                </c:pt>
                <c:pt idx="5496">
                  <c:v>0.05</c:v>
                </c:pt>
                <c:pt idx="5497">
                  <c:v>0.05</c:v>
                </c:pt>
                <c:pt idx="5498">
                  <c:v>0.05</c:v>
                </c:pt>
                <c:pt idx="5499">
                  <c:v>0.05</c:v>
                </c:pt>
                <c:pt idx="5500">
                  <c:v>0.05</c:v>
                </c:pt>
                <c:pt idx="5501">
                  <c:v>0.05</c:v>
                </c:pt>
                <c:pt idx="5502">
                  <c:v>0.05</c:v>
                </c:pt>
                <c:pt idx="5503">
                  <c:v>0.05</c:v>
                </c:pt>
                <c:pt idx="5504">
                  <c:v>0.05</c:v>
                </c:pt>
                <c:pt idx="5505">
                  <c:v>0.05</c:v>
                </c:pt>
                <c:pt idx="5506">
                  <c:v>0.05</c:v>
                </c:pt>
                <c:pt idx="5507">
                  <c:v>0.05</c:v>
                </c:pt>
                <c:pt idx="5508">
                  <c:v>0.05</c:v>
                </c:pt>
                <c:pt idx="5509">
                  <c:v>0.05</c:v>
                </c:pt>
                <c:pt idx="5510">
                  <c:v>0.05</c:v>
                </c:pt>
                <c:pt idx="5511">
                  <c:v>0.05</c:v>
                </c:pt>
                <c:pt idx="5512">
                  <c:v>0.05</c:v>
                </c:pt>
                <c:pt idx="5513">
                  <c:v>0.05</c:v>
                </c:pt>
                <c:pt idx="5514">
                  <c:v>0.05</c:v>
                </c:pt>
                <c:pt idx="5515">
                  <c:v>0.05</c:v>
                </c:pt>
                <c:pt idx="5516">
                  <c:v>0.05</c:v>
                </c:pt>
                <c:pt idx="5517">
                  <c:v>0.05</c:v>
                </c:pt>
                <c:pt idx="5518">
                  <c:v>0.05</c:v>
                </c:pt>
                <c:pt idx="5519">
                  <c:v>0.05</c:v>
                </c:pt>
                <c:pt idx="5520">
                  <c:v>0.05</c:v>
                </c:pt>
                <c:pt idx="5521">
                  <c:v>0.05</c:v>
                </c:pt>
                <c:pt idx="5522">
                  <c:v>0.05</c:v>
                </c:pt>
                <c:pt idx="5523">
                  <c:v>0.05</c:v>
                </c:pt>
                <c:pt idx="5524">
                  <c:v>0.05</c:v>
                </c:pt>
                <c:pt idx="5525">
                  <c:v>0.05</c:v>
                </c:pt>
                <c:pt idx="5526">
                  <c:v>0.05</c:v>
                </c:pt>
                <c:pt idx="5527">
                  <c:v>0.05</c:v>
                </c:pt>
                <c:pt idx="5528">
                  <c:v>0.05</c:v>
                </c:pt>
                <c:pt idx="5529">
                  <c:v>0.05</c:v>
                </c:pt>
                <c:pt idx="5530">
                  <c:v>0.05</c:v>
                </c:pt>
                <c:pt idx="5531">
                  <c:v>0.05</c:v>
                </c:pt>
                <c:pt idx="5532">
                  <c:v>0.05</c:v>
                </c:pt>
                <c:pt idx="5533">
                  <c:v>0.05</c:v>
                </c:pt>
                <c:pt idx="5534">
                  <c:v>0.05</c:v>
                </c:pt>
                <c:pt idx="5535">
                  <c:v>0.05</c:v>
                </c:pt>
                <c:pt idx="5536">
                  <c:v>0.05</c:v>
                </c:pt>
                <c:pt idx="5537">
                  <c:v>0.05</c:v>
                </c:pt>
                <c:pt idx="5538">
                  <c:v>0.05</c:v>
                </c:pt>
                <c:pt idx="5539">
                  <c:v>0.05</c:v>
                </c:pt>
                <c:pt idx="5540">
                  <c:v>0.05</c:v>
                </c:pt>
                <c:pt idx="5541">
                  <c:v>0.05</c:v>
                </c:pt>
                <c:pt idx="5542">
                  <c:v>0.05</c:v>
                </c:pt>
                <c:pt idx="5543">
                  <c:v>0.05</c:v>
                </c:pt>
                <c:pt idx="5544">
                  <c:v>0.05</c:v>
                </c:pt>
                <c:pt idx="5545">
                  <c:v>0.05</c:v>
                </c:pt>
                <c:pt idx="5546">
                  <c:v>0.05</c:v>
                </c:pt>
                <c:pt idx="5547">
                  <c:v>0.05</c:v>
                </c:pt>
                <c:pt idx="5548">
                  <c:v>0.05</c:v>
                </c:pt>
                <c:pt idx="5549">
                  <c:v>0.05</c:v>
                </c:pt>
                <c:pt idx="5550">
                  <c:v>0.05</c:v>
                </c:pt>
                <c:pt idx="5551">
                  <c:v>0.05</c:v>
                </c:pt>
                <c:pt idx="5552">
                  <c:v>0.05</c:v>
                </c:pt>
                <c:pt idx="5553">
                  <c:v>0.05</c:v>
                </c:pt>
                <c:pt idx="5554">
                  <c:v>0.05</c:v>
                </c:pt>
                <c:pt idx="5555">
                  <c:v>0.05</c:v>
                </c:pt>
                <c:pt idx="5556">
                  <c:v>0.05</c:v>
                </c:pt>
                <c:pt idx="5557">
                  <c:v>0.05</c:v>
                </c:pt>
                <c:pt idx="5558">
                  <c:v>0.05</c:v>
                </c:pt>
                <c:pt idx="5559">
                  <c:v>0.05</c:v>
                </c:pt>
                <c:pt idx="5560">
                  <c:v>0.05</c:v>
                </c:pt>
                <c:pt idx="5561">
                  <c:v>0.05</c:v>
                </c:pt>
                <c:pt idx="5562">
                  <c:v>0.05</c:v>
                </c:pt>
                <c:pt idx="5563">
                  <c:v>0.05</c:v>
                </c:pt>
                <c:pt idx="5564">
                  <c:v>0.05</c:v>
                </c:pt>
                <c:pt idx="5565">
                  <c:v>0.05</c:v>
                </c:pt>
                <c:pt idx="5566">
                  <c:v>0.05</c:v>
                </c:pt>
                <c:pt idx="5567">
                  <c:v>0.05</c:v>
                </c:pt>
                <c:pt idx="5568">
                  <c:v>0.05</c:v>
                </c:pt>
                <c:pt idx="5569">
                  <c:v>0.05</c:v>
                </c:pt>
                <c:pt idx="5570">
                  <c:v>0.05</c:v>
                </c:pt>
                <c:pt idx="5571">
                  <c:v>0.05</c:v>
                </c:pt>
                <c:pt idx="5572">
                  <c:v>0.05</c:v>
                </c:pt>
                <c:pt idx="5573">
                  <c:v>0.05</c:v>
                </c:pt>
                <c:pt idx="5574">
                  <c:v>0.05</c:v>
                </c:pt>
                <c:pt idx="5575">
                  <c:v>0.05</c:v>
                </c:pt>
                <c:pt idx="5576">
                  <c:v>0.05</c:v>
                </c:pt>
                <c:pt idx="5577">
                  <c:v>0.05</c:v>
                </c:pt>
                <c:pt idx="5578">
                  <c:v>0.05</c:v>
                </c:pt>
                <c:pt idx="5579">
                  <c:v>0.05</c:v>
                </c:pt>
                <c:pt idx="5580">
                  <c:v>0.05</c:v>
                </c:pt>
                <c:pt idx="5581">
                  <c:v>0.05</c:v>
                </c:pt>
                <c:pt idx="5582">
                  <c:v>0.05</c:v>
                </c:pt>
                <c:pt idx="5583">
                  <c:v>0.05</c:v>
                </c:pt>
                <c:pt idx="5584">
                  <c:v>0.05</c:v>
                </c:pt>
                <c:pt idx="5585">
                  <c:v>0.05</c:v>
                </c:pt>
                <c:pt idx="5586">
                  <c:v>0.05</c:v>
                </c:pt>
                <c:pt idx="5587">
                  <c:v>0.05</c:v>
                </c:pt>
                <c:pt idx="5588">
                  <c:v>0.05</c:v>
                </c:pt>
                <c:pt idx="5589">
                  <c:v>0.05</c:v>
                </c:pt>
                <c:pt idx="5590">
                  <c:v>0.05</c:v>
                </c:pt>
                <c:pt idx="5591">
                  <c:v>0.05</c:v>
                </c:pt>
                <c:pt idx="5592">
                  <c:v>0.05</c:v>
                </c:pt>
                <c:pt idx="5593">
                  <c:v>0.05</c:v>
                </c:pt>
                <c:pt idx="5594">
                  <c:v>0.05</c:v>
                </c:pt>
                <c:pt idx="5595">
                  <c:v>0.05</c:v>
                </c:pt>
                <c:pt idx="5596">
                  <c:v>0.05</c:v>
                </c:pt>
                <c:pt idx="5597">
                  <c:v>0.05</c:v>
                </c:pt>
                <c:pt idx="5598">
                  <c:v>0.05</c:v>
                </c:pt>
                <c:pt idx="5599">
                  <c:v>0.05</c:v>
                </c:pt>
                <c:pt idx="5600">
                  <c:v>0.05</c:v>
                </c:pt>
                <c:pt idx="5601">
                  <c:v>0.05</c:v>
                </c:pt>
                <c:pt idx="5602">
                  <c:v>0.05</c:v>
                </c:pt>
                <c:pt idx="5603">
                  <c:v>0.05</c:v>
                </c:pt>
                <c:pt idx="5604">
                  <c:v>0.05</c:v>
                </c:pt>
                <c:pt idx="5605">
                  <c:v>0.05</c:v>
                </c:pt>
                <c:pt idx="5606">
                  <c:v>0.05</c:v>
                </c:pt>
                <c:pt idx="5607">
                  <c:v>0.05</c:v>
                </c:pt>
                <c:pt idx="5608">
                  <c:v>0.05</c:v>
                </c:pt>
                <c:pt idx="5609">
                  <c:v>0.05</c:v>
                </c:pt>
                <c:pt idx="5610">
                  <c:v>0.05</c:v>
                </c:pt>
                <c:pt idx="5611">
                  <c:v>0.05</c:v>
                </c:pt>
                <c:pt idx="5612">
                  <c:v>0.05</c:v>
                </c:pt>
                <c:pt idx="5613">
                  <c:v>0.05</c:v>
                </c:pt>
                <c:pt idx="5614">
                  <c:v>0.05</c:v>
                </c:pt>
                <c:pt idx="5615">
                  <c:v>0.05</c:v>
                </c:pt>
                <c:pt idx="5616">
                  <c:v>0.05</c:v>
                </c:pt>
                <c:pt idx="5617">
                  <c:v>0.05</c:v>
                </c:pt>
                <c:pt idx="5618">
                  <c:v>0.05</c:v>
                </c:pt>
                <c:pt idx="5619">
                  <c:v>0.05</c:v>
                </c:pt>
                <c:pt idx="5620">
                  <c:v>0.05</c:v>
                </c:pt>
                <c:pt idx="5621">
                  <c:v>0.05</c:v>
                </c:pt>
                <c:pt idx="5622">
                  <c:v>0.05</c:v>
                </c:pt>
                <c:pt idx="5623">
                  <c:v>0.05</c:v>
                </c:pt>
                <c:pt idx="5624">
                  <c:v>0.05</c:v>
                </c:pt>
                <c:pt idx="5625">
                  <c:v>0.05</c:v>
                </c:pt>
                <c:pt idx="5626">
                  <c:v>0.05</c:v>
                </c:pt>
                <c:pt idx="5627">
                  <c:v>0.05</c:v>
                </c:pt>
                <c:pt idx="5628">
                  <c:v>0.05</c:v>
                </c:pt>
                <c:pt idx="5629">
                  <c:v>0.05</c:v>
                </c:pt>
                <c:pt idx="5630">
                  <c:v>0.05</c:v>
                </c:pt>
                <c:pt idx="5631">
                  <c:v>0.05</c:v>
                </c:pt>
                <c:pt idx="5632">
                  <c:v>0.05</c:v>
                </c:pt>
                <c:pt idx="5633">
                  <c:v>0.05</c:v>
                </c:pt>
                <c:pt idx="5634">
                  <c:v>0.05</c:v>
                </c:pt>
                <c:pt idx="5635">
                  <c:v>0.05</c:v>
                </c:pt>
                <c:pt idx="5636">
                  <c:v>0.05</c:v>
                </c:pt>
                <c:pt idx="5637">
                  <c:v>0.05</c:v>
                </c:pt>
                <c:pt idx="5638">
                  <c:v>0.05</c:v>
                </c:pt>
                <c:pt idx="5639">
                  <c:v>0.05</c:v>
                </c:pt>
                <c:pt idx="5640">
                  <c:v>0.05</c:v>
                </c:pt>
                <c:pt idx="5641">
                  <c:v>0.05</c:v>
                </c:pt>
                <c:pt idx="5642">
                  <c:v>0.05</c:v>
                </c:pt>
                <c:pt idx="5643">
                  <c:v>0.05</c:v>
                </c:pt>
                <c:pt idx="5644">
                  <c:v>0.05</c:v>
                </c:pt>
                <c:pt idx="5645">
                  <c:v>0.05</c:v>
                </c:pt>
                <c:pt idx="5646">
                  <c:v>0.05</c:v>
                </c:pt>
                <c:pt idx="5647">
                  <c:v>0.05</c:v>
                </c:pt>
                <c:pt idx="5648">
                  <c:v>0.05</c:v>
                </c:pt>
                <c:pt idx="5649">
                  <c:v>0.05</c:v>
                </c:pt>
                <c:pt idx="5650">
                  <c:v>0.05</c:v>
                </c:pt>
                <c:pt idx="5651">
                  <c:v>0.05</c:v>
                </c:pt>
                <c:pt idx="5652">
                  <c:v>0.05</c:v>
                </c:pt>
                <c:pt idx="5653">
                  <c:v>0.05</c:v>
                </c:pt>
                <c:pt idx="5654">
                  <c:v>0.05</c:v>
                </c:pt>
                <c:pt idx="5655">
                  <c:v>0.05</c:v>
                </c:pt>
                <c:pt idx="5656">
                  <c:v>0.05</c:v>
                </c:pt>
                <c:pt idx="5657">
                  <c:v>0.05</c:v>
                </c:pt>
                <c:pt idx="5658">
                  <c:v>0.05</c:v>
                </c:pt>
                <c:pt idx="5659">
                  <c:v>0.05</c:v>
                </c:pt>
                <c:pt idx="5660">
                  <c:v>0.05</c:v>
                </c:pt>
                <c:pt idx="5661">
                  <c:v>0.05</c:v>
                </c:pt>
                <c:pt idx="5662">
                  <c:v>0.05</c:v>
                </c:pt>
                <c:pt idx="5663">
                  <c:v>0.05</c:v>
                </c:pt>
                <c:pt idx="5664">
                  <c:v>0.05</c:v>
                </c:pt>
                <c:pt idx="5665">
                  <c:v>0.05</c:v>
                </c:pt>
                <c:pt idx="5666">
                  <c:v>0.05</c:v>
                </c:pt>
                <c:pt idx="5667">
                  <c:v>0.05</c:v>
                </c:pt>
                <c:pt idx="5668">
                  <c:v>0.05</c:v>
                </c:pt>
                <c:pt idx="5669">
                  <c:v>0.05</c:v>
                </c:pt>
                <c:pt idx="5670">
                  <c:v>0.05</c:v>
                </c:pt>
                <c:pt idx="5671">
                  <c:v>0.05</c:v>
                </c:pt>
                <c:pt idx="5672">
                  <c:v>0.05</c:v>
                </c:pt>
                <c:pt idx="5673">
                  <c:v>0.05</c:v>
                </c:pt>
                <c:pt idx="5674">
                  <c:v>0.05</c:v>
                </c:pt>
                <c:pt idx="5675">
                  <c:v>0.05</c:v>
                </c:pt>
                <c:pt idx="5676">
                  <c:v>0.05</c:v>
                </c:pt>
                <c:pt idx="5677">
                  <c:v>0.05</c:v>
                </c:pt>
                <c:pt idx="5678">
                  <c:v>0.05</c:v>
                </c:pt>
                <c:pt idx="5679">
                  <c:v>0.05</c:v>
                </c:pt>
                <c:pt idx="5680">
                  <c:v>0.05</c:v>
                </c:pt>
                <c:pt idx="5681">
                  <c:v>0.05</c:v>
                </c:pt>
                <c:pt idx="5682">
                  <c:v>0.05</c:v>
                </c:pt>
                <c:pt idx="5683">
                  <c:v>0.05</c:v>
                </c:pt>
                <c:pt idx="5684">
                  <c:v>0.05</c:v>
                </c:pt>
                <c:pt idx="5685">
                  <c:v>0.05</c:v>
                </c:pt>
                <c:pt idx="5686">
                  <c:v>0.05</c:v>
                </c:pt>
                <c:pt idx="5687">
                  <c:v>0.05</c:v>
                </c:pt>
                <c:pt idx="5688">
                  <c:v>0.05</c:v>
                </c:pt>
                <c:pt idx="5689">
                  <c:v>0.05</c:v>
                </c:pt>
                <c:pt idx="5690">
                  <c:v>0.05</c:v>
                </c:pt>
                <c:pt idx="5691">
                  <c:v>0.05</c:v>
                </c:pt>
                <c:pt idx="5692">
                  <c:v>0.05</c:v>
                </c:pt>
                <c:pt idx="5693">
                  <c:v>0.05</c:v>
                </c:pt>
                <c:pt idx="5694">
                  <c:v>0.05</c:v>
                </c:pt>
                <c:pt idx="5695">
                  <c:v>0.05</c:v>
                </c:pt>
                <c:pt idx="5696">
                  <c:v>0.05</c:v>
                </c:pt>
                <c:pt idx="5697">
                  <c:v>0.05</c:v>
                </c:pt>
                <c:pt idx="5698">
                  <c:v>0.05</c:v>
                </c:pt>
                <c:pt idx="5699">
                  <c:v>0.05</c:v>
                </c:pt>
                <c:pt idx="5700">
                  <c:v>0.05</c:v>
                </c:pt>
                <c:pt idx="5701">
                  <c:v>0.05</c:v>
                </c:pt>
                <c:pt idx="5702">
                  <c:v>0.05</c:v>
                </c:pt>
                <c:pt idx="5703">
                  <c:v>0.05</c:v>
                </c:pt>
                <c:pt idx="5704">
                  <c:v>0.05</c:v>
                </c:pt>
                <c:pt idx="5705">
                  <c:v>0.05</c:v>
                </c:pt>
                <c:pt idx="5706">
                  <c:v>0.05</c:v>
                </c:pt>
                <c:pt idx="5707">
                  <c:v>0.05</c:v>
                </c:pt>
                <c:pt idx="5708">
                  <c:v>0.05</c:v>
                </c:pt>
                <c:pt idx="5709">
                  <c:v>0.05</c:v>
                </c:pt>
                <c:pt idx="5710">
                  <c:v>0.05</c:v>
                </c:pt>
                <c:pt idx="5711">
                  <c:v>0.05</c:v>
                </c:pt>
                <c:pt idx="5712">
                  <c:v>0.05</c:v>
                </c:pt>
                <c:pt idx="5713">
                  <c:v>0.05</c:v>
                </c:pt>
                <c:pt idx="5714">
                  <c:v>0.05</c:v>
                </c:pt>
                <c:pt idx="5715">
                  <c:v>0.05</c:v>
                </c:pt>
                <c:pt idx="5716">
                  <c:v>0.05</c:v>
                </c:pt>
                <c:pt idx="5717">
                  <c:v>0.05</c:v>
                </c:pt>
                <c:pt idx="5718">
                  <c:v>0.05</c:v>
                </c:pt>
                <c:pt idx="5719">
                  <c:v>0.05</c:v>
                </c:pt>
                <c:pt idx="5720">
                  <c:v>0.05</c:v>
                </c:pt>
                <c:pt idx="5721">
                  <c:v>0.05</c:v>
                </c:pt>
                <c:pt idx="5722">
                  <c:v>0.05</c:v>
                </c:pt>
                <c:pt idx="5723">
                  <c:v>0.05</c:v>
                </c:pt>
                <c:pt idx="5724">
                  <c:v>0.05</c:v>
                </c:pt>
                <c:pt idx="5725">
                  <c:v>0.05</c:v>
                </c:pt>
                <c:pt idx="5726">
                  <c:v>0.05</c:v>
                </c:pt>
                <c:pt idx="5727">
                  <c:v>0.05</c:v>
                </c:pt>
                <c:pt idx="5728">
                  <c:v>0.05</c:v>
                </c:pt>
                <c:pt idx="5729">
                  <c:v>0.05</c:v>
                </c:pt>
                <c:pt idx="5730">
                  <c:v>0.05</c:v>
                </c:pt>
                <c:pt idx="5731">
                  <c:v>0.05</c:v>
                </c:pt>
                <c:pt idx="5732">
                  <c:v>0.05</c:v>
                </c:pt>
                <c:pt idx="5733">
                  <c:v>0.05</c:v>
                </c:pt>
                <c:pt idx="5734">
                  <c:v>0.05</c:v>
                </c:pt>
                <c:pt idx="5735">
                  <c:v>0.05</c:v>
                </c:pt>
                <c:pt idx="5736">
                  <c:v>0.05</c:v>
                </c:pt>
                <c:pt idx="5737">
                  <c:v>0.05</c:v>
                </c:pt>
                <c:pt idx="5738">
                  <c:v>0.05</c:v>
                </c:pt>
                <c:pt idx="5739">
                  <c:v>0.05</c:v>
                </c:pt>
                <c:pt idx="5740">
                  <c:v>0.05</c:v>
                </c:pt>
                <c:pt idx="5741">
                  <c:v>0.05</c:v>
                </c:pt>
                <c:pt idx="5742">
                  <c:v>0.05</c:v>
                </c:pt>
                <c:pt idx="5743">
                  <c:v>0.05</c:v>
                </c:pt>
                <c:pt idx="5744">
                  <c:v>0.05</c:v>
                </c:pt>
                <c:pt idx="5745">
                  <c:v>0.05</c:v>
                </c:pt>
                <c:pt idx="5746">
                  <c:v>0.05</c:v>
                </c:pt>
                <c:pt idx="5747">
                  <c:v>0.05</c:v>
                </c:pt>
                <c:pt idx="5748">
                  <c:v>0.05</c:v>
                </c:pt>
                <c:pt idx="5749">
                  <c:v>0.05</c:v>
                </c:pt>
                <c:pt idx="5750">
                  <c:v>0.05</c:v>
                </c:pt>
                <c:pt idx="5751">
                  <c:v>0.05</c:v>
                </c:pt>
                <c:pt idx="5752">
                  <c:v>0.05</c:v>
                </c:pt>
                <c:pt idx="5753">
                  <c:v>0.05</c:v>
                </c:pt>
                <c:pt idx="5754">
                  <c:v>0.05</c:v>
                </c:pt>
                <c:pt idx="5755">
                  <c:v>0.05</c:v>
                </c:pt>
                <c:pt idx="5756">
                  <c:v>0.05</c:v>
                </c:pt>
                <c:pt idx="5757">
                  <c:v>0.05</c:v>
                </c:pt>
                <c:pt idx="5758">
                  <c:v>0.05</c:v>
                </c:pt>
                <c:pt idx="5759">
                  <c:v>0.05</c:v>
                </c:pt>
                <c:pt idx="5760">
                  <c:v>0.05</c:v>
                </c:pt>
                <c:pt idx="5761">
                  <c:v>0.05</c:v>
                </c:pt>
                <c:pt idx="5762">
                  <c:v>0.05</c:v>
                </c:pt>
                <c:pt idx="5763">
                  <c:v>0.05</c:v>
                </c:pt>
                <c:pt idx="5764">
                  <c:v>0.05</c:v>
                </c:pt>
                <c:pt idx="5765">
                  <c:v>0.05</c:v>
                </c:pt>
                <c:pt idx="5766">
                  <c:v>0.05</c:v>
                </c:pt>
                <c:pt idx="5767">
                  <c:v>0.05</c:v>
                </c:pt>
                <c:pt idx="5768">
                  <c:v>0.05</c:v>
                </c:pt>
                <c:pt idx="5769">
                  <c:v>0.05</c:v>
                </c:pt>
                <c:pt idx="5770">
                  <c:v>0.05</c:v>
                </c:pt>
                <c:pt idx="5771">
                  <c:v>0.05</c:v>
                </c:pt>
                <c:pt idx="5772">
                  <c:v>0.05</c:v>
                </c:pt>
                <c:pt idx="5773">
                  <c:v>0.05</c:v>
                </c:pt>
                <c:pt idx="5774">
                  <c:v>0.05</c:v>
                </c:pt>
                <c:pt idx="5775">
                  <c:v>0.05</c:v>
                </c:pt>
                <c:pt idx="5776">
                  <c:v>0.05</c:v>
                </c:pt>
                <c:pt idx="5777">
                  <c:v>0.05</c:v>
                </c:pt>
                <c:pt idx="5778">
                  <c:v>0.05</c:v>
                </c:pt>
                <c:pt idx="5779">
                  <c:v>0.05</c:v>
                </c:pt>
                <c:pt idx="5780">
                  <c:v>0.05</c:v>
                </c:pt>
                <c:pt idx="5781">
                  <c:v>0.05</c:v>
                </c:pt>
                <c:pt idx="5782">
                  <c:v>0.05</c:v>
                </c:pt>
                <c:pt idx="5783">
                  <c:v>0.05</c:v>
                </c:pt>
                <c:pt idx="5784">
                  <c:v>0.05</c:v>
                </c:pt>
                <c:pt idx="5785">
                  <c:v>0.05</c:v>
                </c:pt>
                <c:pt idx="5786">
                  <c:v>0.05</c:v>
                </c:pt>
                <c:pt idx="5787">
                  <c:v>0.05</c:v>
                </c:pt>
                <c:pt idx="5788">
                  <c:v>0.05</c:v>
                </c:pt>
                <c:pt idx="5789">
                  <c:v>0.05</c:v>
                </c:pt>
                <c:pt idx="5790">
                  <c:v>0.05</c:v>
                </c:pt>
                <c:pt idx="5791">
                  <c:v>0.05</c:v>
                </c:pt>
                <c:pt idx="5792">
                  <c:v>0.05</c:v>
                </c:pt>
                <c:pt idx="5793">
                  <c:v>0.05</c:v>
                </c:pt>
                <c:pt idx="5794">
                  <c:v>0.05</c:v>
                </c:pt>
                <c:pt idx="5795">
                  <c:v>0.05</c:v>
                </c:pt>
                <c:pt idx="5796">
                  <c:v>0.05</c:v>
                </c:pt>
                <c:pt idx="5797">
                  <c:v>0.05</c:v>
                </c:pt>
                <c:pt idx="5798">
                  <c:v>0.05</c:v>
                </c:pt>
                <c:pt idx="5799">
                  <c:v>0.05</c:v>
                </c:pt>
                <c:pt idx="5800">
                  <c:v>0.05</c:v>
                </c:pt>
                <c:pt idx="5801">
                  <c:v>0.05</c:v>
                </c:pt>
                <c:pt idx="5802">
                  <c:v>0.05</c:v>
                </c:pt>
                <c:pt idx="5803">
                  <c:v>0.05</c:v>
                </c:pt>
                <c:pt idx="5804">
                  <c:v>0.05</c:v>
                </c:pt>
                <c:pt idx="5805">
                  <c:v>0.05</c:v>
                </c:pt>
                <c:pt idx="5806">
                  <c:v>0.05</c:v>
                </c:pt>
                <c:pt idx="5807">
                  <c:v>0.05</c:v>
                </c:pt>
                <c:pt idx="5808">
                  <c:v>0.05</c:v>
                </c:pt>
                <c:pt idx="5809">
                  <c:v>0.05</c:v>
                </c:pt>
                <c:pt idx="5810">
                  <c:v>0.05</c:v>
                </c:pt>
                <c:pt idx="5811">
                  <c:v>0.05</c:v>
                </c:pt>
                <c:pt idx="5812">
                  <c:v>0.05</c:v>
                </c:pt>
                <c:pt idx="5813">
                  <c:v>0.05</c:v>
                </c:pt>
                <c:pt idx="5814">
                  <c:v>0.05</c:v>
                </c:pt>
                <c:pt idx="5815">
                  <c:v>0.05</c:v>
                </c:pt>
                <c:pt idx="5816">
                  <c:v>0.05</c:v>
                </c:pt>
                <c:pt idx="5817">
                  <c:v>0.05</c:v>
                </c:pt>
                <c:pt idx="5818">
                  <c:v>0.05</c:v>
                </c:pt>
                <c:pt idx="5819">
                  <c:v>0.05</c:v>
                </c:pt>
                <c:pt idx="5820">
                  <c:v>0.05</c:v>
                </c:pt>
                <c:pt idx="5821">
                  <c:v>0.05</c:v>
                </c:pt>
                <c:pt idx="5822">
                  <c:v>0.05</c:v>
                </c:pt>
                <c:pt idx="5823">
                  <c:v>0.05</c:v>
                </c:pt>
                <c:pt idx="5824">
                  <c:v>0.05</c:v>
                </c:pt>
                <c:pt idx="5825">
                  <c:v>0.05</c:v>
                </c:pt>
                <c:pt idx="5826">
                  <c:v>0.05</c:v>
                </c:pt>
                <c:pt idx="5827">
                  <c:v>0.05</c:v>
                </c:pt>
                <c:pt idx="5828">
                  <c:v>0.05</c:v>
                </c:pt>
                <c:pt idx="5829">
                  <c:v>0.05</c:v>
                </c:pt>
                <c:pt idx="5830">
                  <c:v>0.05</c:v>
                </c:pt>
                <c:pt idx="5831">
                  <c:v>0.05</c:v>
                </c:pt>
                <c:pt idx="5832">
                  <c:v>0.05</c:v>
                </c:pt>
                <c:pt idx="5833">
                  <c:v>0.05</c:v>
                </c:pt>
                <c:pt idx="5834">
                  <c:v>0.05</c:v>
                </c:pt>
                <c:pt idx="5835">
                  <c:v>0.05</c:v>
                </c:pt>
                <c:pt idx="5836">
                  <c:v>0.05</c:v>
                </c:pt>
                <c:pt idx="5837">
                  <c:v>0.05</c:v>
                </c:pt>
                <c:pt idx="5838">
                  <c:v>0.05</c:v>
                </c:pt>
                <c:pt idx="5839">
                  <c:v>0.05</c:v>
                </c:pt>
                <c:pt idx="5840">
                  <c:v>0.05</c:v>
                </c:pt>
                <c:pt idx="5841">
                  <c:v>0.05</c:v>
                </c:pt>
                <c:pt idx="5842">
                  <c:v>0.05</c:v>
                </c:pt>
                <c:pt idx="5843">
                  <c:v>0.05</c:v>
                </c:pt>
                <c:pt idx="5844">
                  <c:v>0.05</c:v>
                </c:pt>
                <c:pt idx="5845">
                  <c:v>0.05</c:v>
                </c:pt>
                <c:pt idx="5846">
                  <c:v>0.05</c:v>
                </c:pt>
                <c:pt idx="5847">
                  <c:v>0.05</c:v>
                </c:pt>
                <c:pt idx="5848">
                  <c:v>0.05</c:v>
                </c:pt>
                <c:pt idx="5849">
                  <c:v>0.05</c:v>
                </c:pt>
                <c:pt idx="5850">
                  <c:v>0.05</c:v>
                </c:pt>
                <c:pt idx="5851">
                  <c:v>0.05</c:v>
                </c:pt>
                <c:pt idx="5852">
                  <c:v>0.05</c:v>
                </c:pt>
                <c:pt idx="5853">
                  <c:v>0.05</c:v>
                </c:pt>
                <c:pt idx="5854">
                  <c:v>0.05</c:v>
                </c:pt>
                <c:pt idx="5855">
                  <c:v>0.05</c:v>
                </c:pt>
                <c:pt idx="5856">
                  <c:v>0.05</c:v>
                </c:pt>
                <c:pt idx="5857">
                  <c:v>0.05</c:v>
                </c:pt>
                <c:pt idx="5858">
                  <c:v>0.05</c:v>
                </c:pt>
                <c:pt idx="5859">
                  <c:v>0.05</c:v>
                </c:pt>
                <c:pt idx="5860">
                  <c:v>0.05</c:v>
                </c:pt>
                <c:pt idx="5861">
                  <c:v>0.05</c:v>
                </c:pt>
                <c:pt idx="5862">
                  <c:v>0.05</c:v>
                </c:pt>
                <c:pt idx="5863">
                  <c:v>0.05</c:v>
                </c:pt>
                <c:pt idx="5864">
                  <c:v>0.05</c:v>
                </c:pt>
                <c:pt idx="5865">
                  <c:v>0.05</c:v>
                </c:pt>
                <c:pt idx="5866">
                  <c:v>0.05</c:v>
                </c:pt>
                <c:pt idx="5867">
                  <c:v>0.05</c:v>
                </c:pt>
                <c:pt idx="5868">
                  <c:v>0.05</c:v>
                </c:pt>
                <c:pt idx="5869">
                  <c:v>0.05</c:v>
                </c:pt>
                <c:pt idx="5870">
                  <c:v>0.05</c:v>
                </c:pt>
                <c:pt idx="5871">
                  <c:v>0.05</c:v>
                </c:pt>
                <c:pt idx="5872">
                  <c:v>0.05</c:v>
                </c:pt>
                <c:pt idx="5873">
                  <c:v>0.05</c:v>
                </c:pt>
                <c:pt idx="5874">
                  <c:v>0.05</c:v>
                </c:pt>
                <c:pt idx="5875">
                  <c:v>0.05</c:v>
                </c:pt>
                <c:pt idx="5876">
                  <c:v>0.05</c:v>
                </c:pt>
                <c:pt idx="5877">
                  <c:v>0.05</c:v>
                </c:pt>
                <c:pt idx="5878">
                  <c:v>0.05</c:v>
                </c:pt>
                <c:pt idx="5879">
                  <c:v>0.05</c:v>
                </c:pt>
                <c:pt idx="5880">
                  <c:v>0.05</c:v>
                </c:pt>
                <c:pt idx="5881">
                  <c:v>0.05</c:v>
                </c:pt>
                <c:pt idx="5882">
                  <c:v>0.05</c:v>
                </c:pt>
                <c:pt idx="5883">
                  <c:v>0.05</c:v>
                </c:pt>
                <c:pt idx="5884">
                  <c:v>0.05</c:v>
                </c:pt>
                <c:pt idx="5885">
                  <c:v>0.05</c:v>
                </c:pt>
                <c:pt idx="5886">
                  <c:v>0.05</c:v>
                </c:pt>
                <c:pt idx="5887">
                  <c:v>0.05</c:v>
                </c:pt>
                <c:pt idx="5888">
                  <c:v>0.05</c:v>
                </c:pt>
                <c:pt idx="5889">
                  <c:v>0.05</c:v>
                </c:pt>
                <c:pt idx="5890">
                  <c:v>0.05</c:v>
                </c:pt>
                <c:pt idx="5891">
                  <c:v>0.05</c:v>
                </c:pt>
                <c:pt idx="5892">
                  <c:v>0.05</c:v>
                </c:pt>
                <c:pt idx="5893">
                  <c:v>0.05</c:v>
                </c:pt>
                <c:pt idx="5894">
                  <c:v>0.05</c:v>
                </c:pt>
                <c:pt idx="5895">
                  <c:v>0.05</c:v>
                </c:pt>
                <c:pt idx="5896">
                  <c:v>0.05</c:v>
                </c:pt>
                <c:pt idx="5897">
                  <c:v>0.05</c:v>
                </c:pt>
                <c:pt idx="5898">
                  <c:v>0.05</c:v>
                </c:pt>
                <c:pt idx="5899">
                  <c:v>0.05</c:v>
                </c:pt>
                <c:pt idx="5900">
                  <c:v>0.05</c:v>
                </c:pt>
                <c:pt idx="5901">
                  <c:v>0.05</c:v>
                </c:pt>
                <c:pt idx="5902">
                  <c:v>0.05</c:v>
                </c:pt>
                <c:pt idx="5903">
                  <c:v>0.05</c:v>
                </c:pt>
                <c:pt idx="5904">
                  <c:v>0.05</c:v>
                </c:pt>
                <c:pt idx="5905">
                  <c:v>0.05</c:v>
                </c:pt>
                <c:pt idx="5906">
                  <c:v>0.05</c:v>
                </c:pt>
                <c:pt idx="5907">
                  <c:v>0.05</c:v>
                </c:pt>
                <c:pt idx="5908">
                  <c:v>0.05</c:v>
                </c:pt>
                <c:pt idx="5909">
                  <c:v>0.05</c:v>
                </c:pt>
                <c:pt idx="5910">
                  <c:v>0.05</c:v>
                </c:pt>
                <c:pt idx="5911">
                  <c:v>0.05</c:v>
                </c:pt>
                <c:pt idx="5912">
                  <c:v>0.05</c:v>
                </c:pt>
                <c:pt idx="5913">
                  <c:v>0.05</c:v>
                </c:pt>
                <c:pt idx="5914">
                  <c:v>0.05</c:v>
                </c:pt>
                <c:pt idx="5915">
                  <c:v>0.05</c:v>
                </c:pt>
                <c:pt idx="5916">
                  <c:v>0.05</c:v>
                </c:pt>
                <c:pt idx="5917">
                  <c:v>0.05</c:v>
                </c:pt>
                <c:pt idx="5918">
                  <c:v>0.05</c:v>
                </c:pt>
                <c:pt idx="5919">
                  <c:v>0</c:v>
                </c:pt>
                <c:pt idx="5920">
                  <c:v>0</c:v>
                </c:pt>
                <c:pt idx="5921">
                  <c:v>0</c:v>
                </c:pt>
                <c:pt idx="5922">
                  <c:v>0</c:v>
                </c:pt>
                <c:pt idx="5923">
                  <c:v>0</c:v>
                </c:pt>
                <c:pt idx="5924">
                  <c:v>0</c:v>
                </c:pt>
                <c:pt idx="5925">
                  <c:v>0</c:v>
                </c:pt>
                <c:pt idx="5926">
                  <c:v>0</c:v>
                </c:pt>
                <c:pt idx="5927">
                  <c:v>0</c:v>
                </c:pt>
                <c:pt idx="5928">
                  <c:v>0</c:v>
                </c:pt>
                <c:pt idx="5929">
                  <c:v>0</c:v>
                </c:pt>
                <c:pt idx="5930">
                  <c:v>0</c:v>
                </c:pt>
                <c:pt idx="5931">
                  <c:v>0</c:v>
                </c:pt>
                <c:pt idx="5932">
                  <c:v>0</c:v>
                </c:pt>
                <c:pt idx="5933">
                  <c:v>0</c:v>
                </c:pt>
                <c:pt idx="5934">
                  <c:v>0</c:v>
                </c:pt>
                <c:pt idx="5935">
                  <c:v>0</c:v>
                </c:pt>
                <c:pt idx="5936">
                  <c:v>0</c:v>
                </c:pt>
                <c:pt idx="5937">
                  <c:v>0</c:v>
                </c:pt>
                <c:pt idx="5938">
                  <c:v>0</c:v>
                </c:pt>
                <c:pt idx="5939">
                  <c:v>0</c:v>
                </c:pt>
                <c:pt idx="5940">
                  <c:v>0</c:v>
                </c:pt>
                <c:pt idx="5941">
                  <c:v>0</c:v>
                </c:pt>
                <c:pt idx="5942">
                  <c:v>0</c:v>
                </c:pt>
                <c:pt idx="5943">
                  <c:v>0</c:v>
                </c:pt>
                <c:pt idx="5944">
                  <c:v>0</c:v>
                </c:pt>
                <c:pt idx="5945">
                  <c:v>0</c:v>
                </c:pt>
                <c:pt idx="5946">
                  <c:v>0</c:v>
                </c:pt>
                <c:pt idx="5947">
                  <c:v>0</c:v>
                </c:pt>
                <c:pt idx="5948">
                  <c:v>0</c:v>
                </c:pt>
                <c:pt idx="5949">
                  <c:v>0</c:v>
                </c:pt>
                <c:pt idx="5950">
                  <c:v>0</c:v>
                </c:pt>
                <c:pt idx="5951">
                  <c:v>0</c:v>
                </c:pt>
                <c:pt idx="5952">
                  <c:v>0</c:v>
                </c:pt>
                <c:pt idx="5953">
                  <c:v>0</c:v>
                </c:pt>
                <c:pt idx="5954">
                  <c:v>0</c:v>
                </c:pt>
                <c:pt idx="5955">
                  <c:v>0</c:v>
                </c:pt>
                <c:pt idx="5956">
                  <c:v>0</c:v>
                </c:pt>
                <c:pt idx="5957">
                  <c:v>0</c:v>
                </c:pt>
                <c:pt idx="5958">
                  <c:v>0</c:v>
                </c:pt>
                <c:pt idx="5959">
                  <c:v>0</c:v>
                </c:pt>
                <c:pt idx="5960">
                  <c:v>0</c:v>
                </c:pt>
                <c:pt idx="5961">
                  <c:v>0</c:v>
                </c:pt>
                <c:pt idx="5962">
                  <c:v>0</c:v>
                </c:pt>
                <c:pt idx="5963">
                  <c:v>0</c:v>
                </c:pt>
                <c:pt idx="5964">
                  <c:v>0</c:v>
                </c:pt>
                <c:pt idx="5965">
                  <c:v>0</c:v>
                </c:pt>
                <c:pt idx="5966">
                  <c:v>0</c:v>
                </c:pt>
                <c:pt idx="5967">
                  <c:v>0</c:v>
                </c:pt>
                <c:pt idx="5968">
                  <c:v>0</c:v>
                </c:pt>
                <c:pt idx="5969">
                  <c:v>0</c:v>
                </c:pt>
                <c:pt idx="5970">
                  <c:v>0</c:v>
                </c:pt>
                <c:pt idx="5971">
                  <c:v>0</c:v>
                </c:pt>
                <c:pt idx="5972">
                  <c:v>0</c:v>
                </c:pt>
                <c:pt idx="5973">
                  <c:v>0</c:v>
                </c:pt>
                <c:pt idx="5974">
                  <c:v>0</c:v>
                </c:pt>
                <c:pt idx="5975">
                  <c:v>0</c:v>
                </c:pt>
                <c:pt idx="5976">
                  <c:v>0</c:v>
                </c:pt>
                <c:pt idx="5977">
                  <c:v>0</c:v>
                </c:pt>
                <c:pt idx="5978">
                  <c:v>0</c:v>
                </c:pt>
                <c:pt idx="5979">
                  <c:v>0</c:v>
                </c:pt>
                <c:pt idx="5980">
                  <c:v>0</c:v>
                </c:pt>
                <c:pt idx="5981">
                  <c:v>0</c:v>
                </c:pt>
                <c:pt idx="5982">
                  <c:v>0</c:v>
                </c:pt>
                <c:pt idx="5983">
                  <c:v>0</c:v>
                </c:pt>
                <c:pt idx="5984">
                  <c:v>0</c:v>
                </c:pt>
                <c:pt idx="5985">
                  <c:v>0</c:v>
                </c:pt>
                <c:pt idx="5986">
                  <c:v>0</c:v>
                </c:pt>
                <c:pt idx="5987">
                  <c:v>0</c:v>
                </c:pt>
                <c:pt idx="5988">
                  <c:v>0</c:v>
                </c:pt>
                <c:pt idx="5989">
                  <c:v>0</c:v>
                </c:pt>
                <c:pt idx="5990">
                  <c:v>0</c:v>
                </c:pt>
                <c:pt idx="5991">
                  <c:v>0</c:v>
                </c:pt>
                <c:pt idx="5992">
                  <c:v>0</c:v>
                </c:pt>
                <c:pt idx="5993">
                  <c:v>0</c:v>
                </c:pt>
                <c:pt idx="5994">
                  <c:v>0</c:v>
                </c:pt>
                <c:pt idx="5995">
                  <c:v>0</c:v>
                </c:pt>
                <c:pt idx="5996">
                  <c:v>0</c:v>
                </c:pt>
                <c:pt idx="5997">
                  <c:v>0</c:v>
                </c:pt>
                <c:pt idx="5998">
                  <c:v>0</c:v>
                </c:pt>
                <c:pt idx="5999">
                  <c:v>0</c:v>
                </c:pt>
                <c:pt idx="6000">
                  <c:v>0</c:v>
                </c:pt>
                <c:pt idx="6001">
                  <c:v>0</c:v>
                </c:pt>
                <c:pt idx="6002">
                  <c:v>0</c:v>
                </c:pt>
                <c:pt idx="6003">
                  <c:v>0</c:v>
                </c:pt>
                <c:pt idx="6004">
                  <c:v>0</c:v>
                </c:pt>
                <c:pt idx="6005">
                  <c:v>0</c:v>
                </c:pt>
                <c:pt idx="6006">
                  <c:v>0</c:v>
                </c:pt>
                <c:pt idx="6007">
                  <c:v>0</c:v>
                </c:pt>
                <c:pt idx="6008">
                  <c:v>0</c:v>
                </c:pt>
                <c:pt idx="6009">
                  <c:v>0</c:v>
                </c:pt>
                <c:pt idx="6010">
                  <c:v>0</c:v>
                </c:pt>
                <c:pt idx="6011">
                  <c:v>0</c:v>
                </c:pt>
                <c:pt idx="6012">
                  <c:v>0</c:v>
                </c:pt>
                <c:pt idx="6013">
                  <c:v>0</c:v>
                </c:pt>
                <c:pt idx="6014">
                  <c:v>0</c:v>
                </c:pt>
                <c:pt idx="6015">
                  <c:v>0</c:v>
                </c:pt>
                <c:pt idx="6016">
                  <c:v>0</c:v>
                </c:pt>
                <c:pt idx="6017">
                  <c:v>0</c:v>
                </c:pt>
                <c:pt idx="6018">
                  <c:v>0</c:v>
                </c:pt>
                <c:pt idx="6019">
                  <c:v>0</c:v>
                </c:pt>
                <c:pt idx="6020">
                  <c:v>0</c:v>
                </c:pt>
                <c:pt idx="6021">
                  <c:v>0</c:v>
                </c:pt>
                <c:pt idx="6022">
                  <c:v>0</c:v>
                </c:pt>
                <c:pt idx="6023">
                  <c:v>0</c:v>
                </c:pt>
                <c:pt idx="6024">
                  <c:v>0</c:v>
                </c:pt>
                <c:pt idx="6025">
                  <c:v>0</c:v>
                </c:pt>
                <c:pt idx="6026">
                  <c:v>0</c:v>
                </c:pt>
                <c:pt idx="6027">
                  <c:v>0</c:v>
                </c:pt>
                <c:pt idx="6028">
                  <c:v>0</c:v>
                </c:pt>
                <c:pt idx="6029">
                  <c:v>0</c:v>
                </c:pt>
                <c:pt idx="6030">
                  <c:v>0</c:v>
                </c:pt>
                <c:pt idx="6031">
                  <c:v>0</c:v>
                </c:pt>
                <c:pt idx="6032">
                  <c:v>0</c:v>
                </c:pt>
                <c:pt idx="6033">
                  <c:v>0</c:v>
                </c:pt>
                <c:pt idx="6034">
                  <c:v>0</c:v>
                </c:pt>
                <c:pt idx="6035">
                  <c:v>0</c:v>
                </c:pt>
                <c:pt idx="6036">
                  <c:v>0</c:v>
                </c:pt>
                <c:pt idx="6037">
                  <c:v>0</c:v>
                </c:pt>
                <c:pt idx="6038">
                  <c:v>0</c:v>
                </c:pt>
                <c:pt idx="6039">
                  <c:v>0</c:v>
                </c:pt>
                <c:pt idx="6040">
                  <c:v>0</c:v>
                </c:pt>
                <c:pt idx="6041">
                  <c:v>0</c:v>
                </c:pt>
                <c:pt idx="6042">
                  <c:v>0</c:v>
                </c:pt>
                <c:pt idx="6043">
                  <c:v>0</c:v>
                </c:pt>
                <c:pt idx="6044">
                  <c:v>0</c:v>
                </c:pt>
                <c:pt idx="6045">
                  <c:v>0</c:v>
                </c:pt>
                <c:pt idx="6046">
                  <c:v>0</c:v>
                </c:pt>
                <c:pt idx="6047">
                  <c:v>0</c:v>
                </c:pt>
                <c:pt idx="6048">
                  <c:v>0</c:v>
                </c:pt>
                <c:pt idx="6049">
                  <c:v>0</c:v>
                </c:pt>
                <c:pt idx="6050">
                  <c:v>0</c:v>
                </c:pt>
                <c:pt idx="6051">
                  <c:v>0</c:v>
                </c:pt>
                <c:pt idx="6052">
                  <c:v>0</c:v>
                </c:pt>
                <c:pt idx="6053">
                  <c:v>0</c:v>
                </c:pt>
                <c:pt idx="6054">
                  <c:v>0</c:v>
                </c:pt>
                <c:pt idx="6055">
                  <c:v>0</c:v>
                </c:pt>
                <c:pt idx="6056">
                  <c:v>0</c:v>
                </c:pt>
                <c:pt idx="6057">
                  <c:v>0</c:v>
                </c:pt>
                <c:pt idx="6058">
                  <c:v>0</c:v>
                </c:pt>
                <c:pt idx="6059">
                  <c:v>0</c:v>
                </c:pt>
                <c:pt idx="6060">
                  <c:v>0</c:v>
                </c:pt>
                <c:pt idx="6061">
                  <c:v>0</c:v>
                </c:pt>
                <c:pt idx="6062">
                  <c:v>0</c:v>
                </c:pt>
                <c:pt idx="6063">
                  <c:v>0</c:v>
                </c:pt>
                <c:pt idx="6064">
                  <c:v>0</c:v>
                </c:pt>
                <c:pt idx="6065">
                  <c:v>0</c:v>
                </c:pt>
                <c:pt idx="6066">
                  <c:v>0</c:v>
                </c:pt>
                <c:pt idx="6067">
                  <c:v>0</c:v>
                </c:pt>
                <c:pt idx="6068">
                  <c:v>0</c:v>
                </c:pt>
                <c:pt idx="6069">
                  <c:v>0</c:v>
                </c:pt>
                <c:pt idx="6070">
                  <c:v>0</c:v>
                </c:pt>
                <c:pt idx="6071">
                  <c:v>0</c:v>
                </c:pt>
                <c:pt idx="6072">
                  <c:v>0</c:v>
                </c:pt>
                <c:pt idx="6073">
                  <c:v>0</c:v>
                </c:pt>
                <c:pt idx="6074">
                  <c:v>0</c:v>
                </c:pt>
                <c:pt idx="6075">
                  <c:v>0</c:v>
                </c:pt>
                <c:pt idx="6076">
                  <c:v>0</c:v>
                </c:pt>
                <c:pt idx="6077">
                  <c:v>0</c:v>
                </c:pt>
                <c:pt idx="6078">
                  <c:v>0</c:v>
                </c:pt>
                <c:pt idx="6079">
                  <c:v>0</c:v>
                </c:pt>
                <c:pt idx="6080">
                  <c:v>0</c:v>
                </c:pt>
                <c:pt idx="6081">
                  <c:v>0</c:v>
                </c:pt>
                <c:pt idx="6082">
                  <c:v>0</c:v>
                </c:pt>
                <c:pt idx="6083">
                  <c:v>0</c:v>
                </c:pt>
                <c:pt idx="6084">
                  <c:v>0</c:v>
                </c:pt>
                <c:pt idx="6085">
                  <c:v>0</c:v>
                </c:pt>
                <c:pt idx="6086">
                  <c:v>0</c:v>
                </c:pt>
                <c:pt idx="6087">
                  <c:v>0</c:v>
                </c:pt>
                <c:pt idx="6088">
                  <c:v>0</c:v>
                </c:pt>
                <c:pt idx="6089">
                  <c:v>0</c:v>
                </c:pt>
                <c:pt idx="6090">
                  <c:v>0</c:v>
                </c:pt>
                <c:pt idx="6091">
                  <c:v>0</c:v>
                </c:pt>
                <c:pt idx="6092">
                  <c:v>0</c:v>
                </c:pt>
                <c:pt idx="6093">
                  <c:v>0</c:v>
                </c:pt>
                <c:pt idx="6094">
                  <c:v>0</c:v>
                </c:pt>
                <c:pt idx="6095">
                  <c:v>0</c:v>
                </c:pt>
                <c:pt idx="6096">
                  <c:v>0</c:v>
                </c:pt>
                <c:pt idx="6097">
                  <c:v>0</c:v>
                </c:pt>
                <c:pt idx="6098">
                  <c:v>0</c:v>
                </c:pt>
                <c:pt idx="6099">
                  <c:v>0</c:v>
                </c:pt>
                <c:pt idx="6100">
                  <c:v>0</c:v>
                </c:pt>
                <c:pt idx="6101">
                  <c:v>0</c:v>
                </c:pt>
                <c:pt idx="6102">
                  <c:v>0</c:v>
                </c:pt>
                <c:pt idx="6103">
                  <c:v>0</c:v>
                </c:pt>
                <c:pt idx="6104">
                  <c:v>0</c:v>
                </c:pt>
                <c:pt idx="6105">
                  <c:v>0</c:v>
                </c:pt>
                <c:pt idx="6106">
                  <c:v>0</c:v>
                </c:pt>
                <c:pt idx="6107">
                  <c:v>0</c:v>
                </c:pt>
                <c:pt idx="6108">
                  <c:v>0</c:v>
                </c:pt>
                <c:pt idx="6109">
                  <c:v>0</c:v>
                </c:pt>
                <c:pt idx="6110">
                  <c:v>0</c:v>
                </c:pt>
                <c:pt idx="6111">
                  <c:v>0</c:v>
                </c:pt>
                <c:pt idx="6112">
                  <c:v>0</c:v>
                </c:pt>
                <c:pt idx="6113">
                  <c:v>0</c:v>
                </c:pt>
                <c:pt idx="6114">
                  <c:v>0</c:v>
                </c:pt>
                <c:pt idx="6115">
                  <c:v>0</c:v>
                </c:pt>
                <c:pt idx="6116">
                  <c:v>0</c:v>
                </c:pt>
                <c:pt idx="6117">
                  <c:v>0</c:v>
                </c:pt>
                <c:pt idx="6118">
                  <c:v>0</c:v>
                </c:pt>
                <c:pt idx="6119">
                  <c:v>0</c:v>
                </c:pt>
                <c:pt idx="6120">
                  <c:v>0</c:v>
                </c:pt>
                <c:pt idx="6121">
                  <c:v>0</c:v>
                </c:pt>
                <c:pt idx="6122">
                  <c:v>0</c:v>
                </c:pt>
                <c:pt idx="6123">
                  <c:v>0</c:v>
                </c:pt>
                <c:pt idx="6124">
                  <c:v>0</c:v>
                </c:pt>
                <c:pt idx="6125">
                  <c:v>0</c:v>
                </c:pt>
                <c:pt idx="6126">
                  <c:v>0</c:v>
                </c:pt>
                <c:pt idx="6127">
                  <c:v>0</c:v>
                </c:pt>
                <c:pt idx="6128">
                  <c:v>0</c:v>
                </c:pt>
                <c:pt idx="6129">
                  <c:v>0</c:v>
                </c:pt>
                <c:pt idx="6130">
                  <c:v>0</c:v>
                </c:pt>
                <c:pt idx="6131">
                  <c:v>0</c:v>
                </c:pt>
                <c:pt idx="6132">
                  <c:v>0</c:v>
                </c:pt>
                <c:pt idx="6133">
                  <c:v>0</c:v>
                </c:pt>
                <c:pt idx="6134">
                  <c:v>0</c:v>
                </c:pt>
                <c:pt idx="6135">
                  <c:v>0</c:v>
                </c:pt>
                <c:pt idx="6136">
                  <c:v>0</c:v>
                </c:pt>
                <c:pt idx="6137">
                  <c:v>0</c:v>
                </c:pt>
                <c:pt idx="6138">
                  <c:v>0</c:v>
                </c:pt>
                <c:pt idx="6139">
                  <c:v>0</c:v>
                </c:pt>
                <c:pt idx="6140">
                  <c:v>0</c:v>
                </c:pt>
                <c:pt idx="6141">
                  <c:v>0</c:v>
                </c:pt>
                <c:pt idx="6142">
                  <c:v>0</c:v>
                </c:pt>
                <c:pt idx="6143">
                  <c:v>0</c:v>
                </c:pt>
                <c:pt idx="6144">
                  <c:v>0</c:v>
                </c:pt>
                <c:pt idx="6145">
                  <c:v>0</c:v>
                </c:pt>
                <c:pt idx="6146">
                  <c:v>0</c:v>
                </c:pt>
                <c:pt idx="6147">
                  <c:v>0</c:v>
                </c:pt>
                <c:pt idx="6148">
                  <c:v>0</c:v>
                </c:pt>
                <c:pt idx="6149">
                  <c:v>0</c:v>
                </c:pt>
                <c:pt idx="6150">
                  <c:v>0</c:v>
                </c:pt>
                <c:pt idx="6151">
                  <c:v>0</c:v>
                </c:pt>
                <c:pt idx="6152">
                  <c:v>0</c:v>
                </c:pt>
                <c:pt idx="6153">
                  <c:v>0</c:v>
                </c:pt>
                <c:pt idx="6154">
                  <c:v>0</c:v>
                </c:pt>
                <c:pt idx="6155">
                  <c:v>0</c:v>
                </c:pt>
                <c:pt idx="6156">
                  <c:v>0</c:v>
                </c:pt>
                <c:pt idx="6157">
                  <c:v>0</c:v>
                </c:pt>
                <c:pt idx="6158">
                  <c:v>0</c:v>
                </c:pt>
                <c:pt idx="6159">
                  <c:v>0</c:v>
                </c:pt>
                <c:pt idx="6160">
                  <c:v>0</c:v>
                </c:pt>
                <c:pt idx="6161">
                  <c:v>0</c:v>
                </c:pt>
                <c:pt idx="6162">
                  <c:v>0</c:v>
                </c:pt>
                <c:pt idx="6163">
                  <c:v>0</c:v>
                </c:pt>
                <c:pt idx="6164">
                  <c:v>0</c:v>
                </c:pt>
                <c:pt idx="6165">
                  <c:v>0</c:v>
                </c:pt>
                <c:pt idx="6166">
                  <c:v>0</c:v>
                </c:pt>
                <c:pt idx="6167">
                  <c:v>0</c:v>
                </c:pt>
                <c:pt idx="6168">
                  <c:v>0</c:v>
                </c:pt>
                <c:pt idx="6169">
                  <c:v>0</c:v>
                </c:pt>
                <c:pt idx="6170">
                  <c:v>0</c:v>
                </c:pt>
                <c:pt idx="6171">
                  <c:v>0</c:v>
                </c:pt>
                <c:pt idx="6172">
                  <c:v>0</c:v>
                </c:pt>
                <c:pt idx="6173">
                  <c:v>0</c:v>
                </c:pt>
                <c:pt idx="6174">
                  <c:v>0</c:v>
                </c:pt>
                <c:pt idx="6175">
                  <c:v>0</c:v>
                </c:pt>
                <c:pt idx="6176">
                  <c:v>0</c:v>
                </c:pt>
                <c:pt idx="6177">
                  <c:v>0</c:v>
                </c:pt>
                <c:pt idx="6178">
                  <c:v>0</c:v>
                </c:pt>
                <c:pt idx="6179">
                  <c:v>0</c:v>
                </c:pt>
                <c:pt idx="6180">
                  <c:v>0</c:v>
                </c:pt>
                <c:pt idx="6181">
                  <c:v>0</c:v>
                </c:pt>
                <c:pt idx="6182">
                  <c:v>0</c:v>
                </c:pt>
                <c:pt idx="6183">
                  <c:v>0</c:v>
                </c:pt>
                <c:pt idx="6184">
                  <c:v>0</c:v>
                </c:pt>
                <c:pt idx="6185">
                  <c:v>0</c:v>
                </c:pt>
                <c:pt idx="6186">
                  <c:v>0</c:v>
                </c:pt>
                <c:pt idx="6187">
                  <c:v>0</c:v>
                </c:pt>
                <c:pt idx="6188">
                  <c:v>0</c:v>
                </c:pt>
                <c:pt idx="6189">
                  <c:v>0</c:v>
                </c:pt>
                <c:pt idx="6190">
                  <c:v>0</c:v>
                </c:pt>
                <c:pt idx="6191">
                  <c:v>0</c:v>
                </c:pt>
                <c:pt idx="6192">
                  <c:v>0</c:v>
                </c:pt>
                <c:pt idx="6193">
                  <c:v>0</c:v>
                </c:pt>
                <c:pt idx="6194">
                  <c:v>0</c:v>
                </c:pt>
                <c:pt idx="6195">
                  <c:v>0</c:v>
                </c:pt>
                <c:pt idx="6196">
                  <c:v>0</c:v>
                </c:pt>
                <c:pt idx="6197">
                  <c:v>0</c:v>
                </c:pt>
                <c:pt idx="6198">
                  <c:v>0</c:v>
                </c:pt>
                <c:pt idx="6199">
                  <c:v>0</c:v>
                </c:pt>
                <c:pt idx="6200">
                  <c:v>0</c:v>
                </c:pt>
                <c:pt idx="6201">
                  <c:v>0</c:v>
                </c:pt>
                <c:pt idx="6202">
                  <c:v>0</c:v>
                </c:pt>
                <c:pt idx="6203">
                  <c:v>0</c:v>
                </c:pt>
                <c:pt idx="6204">
                  <c:v>0</c:v>
                </c:pt>
                <c:pt idx="6205">
                  <c:v>0</c:v>
                </c:pt>
                <c:pt idx="6206">
                  <c:v>0</c:v>
                </c:pt>
                <c:pt idx="6207">
                  <c:v>0</c:v>
                </c:pt>
                <c:pt idx="6208">
                  <c:v>0</c:v>
                </c:pt>
                <c:pt idx="6209">
                  <c:v>0</c:v>
                </c:pt>
                <c:pt idx="6210">
                  <c:v>0</c:v>
                </c:pt>
                <c:pt idx="6211">
                  <c:v>0</c:v>
                </c:pt>
                <c:pt idx="6212">
                  <c:v>0</c:v>
                </c:pt>
                <c:pt idx="6213">
                  <c:v>0</c:v>
                </c:pt>
                <c:pt idx="6214">
                  <c:v>0</c:v>
                </c:pt>
                <c:pt idx="6215">
                  <c:v>0</c:v>
                </c:pt>
                <c:pt idx="6216">
                  <c:v>0</c:v>
                </c:pt>
                <c:pt idx="6217">
                  <c:v>0</c:v>
                </c:pt>
                <c:pt idx="6218">
                  <c:v>0</c:v>
                </c:pt>
                <c:pt idx="6219">
                  <c:v>0</c:v>
                </c:pt>
                <c:pt idx="6220">
                  <c:v>0</c:v>
                </c:pt>
                <c:pt idx="6221">
                  <c:v>0</c:v>
                </c:pt>
                <c:pt idx="6222">
                  <c:v>0</c:v>
                </c:pt>
                <c:pt idx="6223">
                  <c:v>0</c:v>
                </c:pt>
                <c:pt idx="6224">
                  <c:v>0</c:v>
                </c:pt>
                <c:pt idx="6225">
                  <c:v>0</c:v>
                </c:pt>
                <c:pt idx="6226">
                  <c:v>0</c:v>
                </c:pt>
                <c:pt idx="6227">
                  <c:v>0</c:v>
                </c:pt>
                <c:pt idx="6228">
                  <c:v>0</c:v>
                </c:pt>
                <c:pt idx="6229">
                  <c:v>0</c:v>
                </c:pt>
                <c:pt idx="6230">
                  <c:v>0</c:v>
                </c:pt>
                <c:pt idx="6231">
                  <c:v>0</c:v>
                </c:pt>
                <c:pt idx="6232">
                  <c:v>0</c:v>
                </c:pt>
                <c:pt idx="6233">
                  <c:v>0</c:v>
                </c:pt>
                <c:pt idx="6234">
                  <c:v>0</c:v>
                </c:pt>
                <c:pt idx="6235">
                  <c:v>0</c:v>
                </c:pt>
                <c:pt idx="6236">
                  <c:v>0</c:v>
                </c:pt>
                <c:pt idx="6237">
                  <c:v>0</c:v>
                </c:pt>
                <c:pt idx="6238">
                  <c:v>0</c:v>
                </c:pt>
                <c:pt idx="6239">
                  <c:v>0</c:v>
                </c:pt>
                <c:pt idx="6240">
                  <c:v>0</c:v>
                </c:pt>
                <c:pt idx="6241">
                  <c:v>0</c:v>
                </c:pt>
                <c:pt idx="6242">
                  <c:v>0</c:v>
                </c:pt>
                <c:pt idx="6243">
                  <c:v>0</c:v>
                </c:pt>
                <c:pt idx="6244">
                  <c:v>0</c:v>
                </c:pt>
                <c:pt idx="6245">
                  <c:v>0</c:v>
                </c:pt>
                <c:pt idx="6246">
                  <c:v>0</c:v>
                </c:pt>
                <c:pt idx="6247">
                  <c:v>0</c:v>
                </c:pt>
                <c:pt idx="6248">
                  <c:v>0</c:v>
                </c:pt>
                <c:pt idx="6249">
                  <c:v>0</c:v>
                </c:pt>
                <c:pt idx="6250">
                  <c:v>0</c:v>
                </c:pt>
                <c:pt idx="6251">
                  <c:v>0</c:v>
                </c:pt>
                <c:pt idx="6252">
                  <c:v>0</c:v>
                </c:pt>
                <c:pt idx="6253">
                  <c:v>0</c:v>
                </c:pt>
                <c:pt idx="6254">
                  <c:v>0</c:v>
                </c:pt>
                <c:pt idx="6255">
                  <c:v>0</c:v>
                </c:pt>
                <c:pt idx="6256">
                  <c:v>0</c:v>
                </c:pt>
                <c:pt idx="6257">
                  <c:v>0</c:v>
                </c:pt>
                <c:pt idx="6258">
                  <c:v>0</c:v>
                </c:pt>
                <c:pt idx="6259">
                  <c:v>0</c:v>
                </c:pt>
                <c:pt idx="6260">
                  <c:v>0</c:v>
                </c:pt>
                <c:pt idx="6261">
                  <c:v>0</c:v>
                </c:pt>
                <c:pt idx="6262">
                  <c:v>0</c:v>
                </c:pt>
                <c:pt idx="6263">
                  <c:v>0</c:v>
                </c:pt>
                <c:pt idx="6264">
                  <c:v>0</c:v>
                </c:pt>
                <c:pt idx="6265">
                  <c:v>0</c:v>
                </c:pt>
                <c:pt idx="6266">
                  <c:v>0</c:v>
                </c:pt>
                <c:pt idx="6267">
                  <c:v>0</c:v>
                </c:pt>
                <c:pt idx="6268">
                  <c:v>0</c:v>
                </c:pt>
                <c:pt idx="6269">
                  <c:v>0</c:v>
                </c:pt>
                <c:pt idx="6270">
                  <c:v>0</c:v>
                </c:pt>
                <c:pt idx="6271">
                  <c:v>0</c:v>
                </c:pt>
                <c:pt idx="6272">
                  <c:v>0</c:v>
                </c:pt>
                <c:pt idx="6273">
                  <c:v>0</c:v>
                </c:pt>
                <c:pt idx="6274">
                  <c:v>0</c:v>
                </c:pt>
                <c:pt idx="6275">
                  <c:v>0</c:v>
                </c:pt>
                <c:pt idx="6276">
                  <c:v>0</c:v>
                </c:pt>
                <c:pt idx="6277">
                  <c:v>0</c:v>
                </c:pt>
                <c:pt idx="6278">
                  <c:v>0</c:v>
                </c:pt>
                <c:pt idx="6279">
                  <c:v>0</c:v>
                </c:pt>
                <c:pt idx="6280">
                  <c:v>0</c:v>
                </c:pt>
                <c:pt idx="6281">
                  <c:v>0</c:v>
                </c:pt>
                <c:pt idx="6282">
                  <c:v>0</c:v>
                </c:pt>
                <c:pt idx="6283">
                  <c:v>0</c:v>
                </c:pt>
                <c:pt idx="6284">
                  <c:v>0</c:v>
                </c:pt>
                <c:pt idx="6285">
                  <c:v>0</c:v>
                </c:pt>
                <c:pt idx="6286">
                  <c:v>0</c:v>
                </c:pt>
                <c:pt idx="6287">
                  <c:v>0</c:v>
                </c:pt>
                <c:pt idx="6288">
                  <c:v>0</c:v>
                </c:pt>
                <c:pt idx="6289">
                  <c:v>0</c:v>
                </c:pt>
                <c:pt idx="6290">
                  <c:v>0</c:v>
                </c:pt>
                <c:pt idx="6291">
                  <c:v>0</c:v>
                </c:pt>
                <c:pt idx="6292">
                  <c:v>0</c:v>
                </c:pt>
                <c:pt idx="6293">
                  <c:v>0</c:v>
                </c:pt>
                <c:pt idx="6294">
                  <c:v>0</c:v>
                </c:pt>
                <c:pt idx="6295">
                  <c:v>0</c:v>
                </c:pt>
                <c:pt idx="6296">
                  <c:v>0</c:v>
                </c:pt>
                <c:pt idx="6297">
                  <c:v>0</c:v>
                </c:pt>
                <c:pt idx="6298">
                  <c:v>0</c:v>
                </c:pt>
                <c:pt idx="6299">
                  <c:v>0</c:v>
                </c:pt>
                <c:pt idx="6300">
                  <c:v>0</c:v>
                </c:pt>
                <c:pt idx="6301">
                  <c:v>0</c:v>
                </c:pt>
                <c:pt idx="6302">
                  <c:v>0</c:v>
                </c:pt>
                <c:pt idx="6303">
                  <c:v>0</c:v>
                </c:pt>
                <c:pt idx="6304">
                  <c:v>0</c:v>
                </c:pt>
                <c:pt idx="6305">
                  <c:v>0</c:v>
                </c:pt>
                <c:pt idx="6306">
                  <c:v>0</c:v>
                </c:pt>
                <c:pt idx="6307">
                  <c:v>0</c:v>
                </c:pt>
                <c:pt idx="6308">
                  <c:v>0</c:v>
                </c:pt>
                <c:pt idx="6309">
                  <c:v>0</c:v>
                </c:pt>
                <c:pt idx="6310">
                  <c:v>0</c:v>
                </c:pt>
                <c:pt idx="6311">
                  <c:v>0</c:v>
                </c:pt>
                <c:pt idx="6312">
                  <c:v>0</c:v>
                </c:pt>
                <c:pt idx="6313">
                  <c:v>0</c:v>
                </c:pt>
                <c:pt idx="6314">
                  <c:v>0</c:v>
                </c:pt>
                <c:pt idx="6315">
                  <c:v>0</c:v>
                </c:pt>
                <c:pt idx="6316">
                  <c:v>0</c:v>
                </c:pt>
                <c:pt idx="6317">
                  <c:v>0</c:v>
                </c:pt>
                <c:pt idx="6318">
                  <c:v>0</c:v>
                </c:pt>
                <c:pt idx="6319">
                  <c:v>0</c:v>
                </c:pt>
                <c:pt idx="6320">
                  <c:v>0</c:v>
                </c:pt>
                <c:pt idx="6321">
                  <c:v>0</c:v>
                </c:pt>
                <c:pt idx="6322">
                  <c:v>0</c:v>
                </c:pt>
                <c:pt idx="6323">
                  <c:v>0</c:v>
                </c:pt>
                <c:pt idx="6324">
                  <c:v>0</c:v>
                </c:pt>
                <c:pt idx="6325">
                  <c:v>0</c:v>
                </c:pt>
                <c:pt idx="6326">
                  <c:v>0</c:v>
                </c:pt>
                <c:pt idx="6327">
                  <c:v>0</c:v>
                </c:pt>
                <c:pt idx="6328">
                  <c:v>0</c:v>
                </c:pt>
                <c:pt idx="6329">
                  <c:v>0</c:v>
                </c:pt>
                <c:pt idx="6330">
                  <c:v>0</c:v>
                </c:pt>
                <c:pt idx="6331">
                  <c:v>0</c:v>
                </c:pt>
                <c:pt idx="6332">
                  <c:v>0</c:v>
                </c:pt>
                <c:pt idx="6333">
                  <c:v>0</c:v>
                </c:pt>
                <c:pt idx="6334">
                  <c:v>0</c:v>
                </c:pt>
                <c:pt idx="6335">
                  <c:v>0</c:v>
                </c:pt>
                <c:pt idx="6336">
                  <c:v>0</c:v>
                </c:pt>
                <c:pt idx="6337">
                  <c:v>0</c:v>
                </c:pt>
                <c:pt idx="6338">
                  <c:v>0</c:v>
                </c:pt>
                <c:pt idx="6339">
                  <c:v>0</c:v>
                </c:pt>
                <c:pt idx="6340">
                  <c:v>0</c:v>
                </c:pt>
                <c:pt idx="6341">
                  <c:v>0</c:v>
                </c:pt>
                <c:pt idx="6342">
                  <c:v>0</c:v>
                </c:pt>
                <c:pt idx="6343">
                  <c:v>0</c:v>
                </c:pt>
                <c:pt idx="6344">
                  <c:v>0</c:v>
                </c:pt>
                <c:pt idx="6345">
                  <c:v>0</c:v>
                </c:pt>
                <c:pt idx="6346">
                  <c:v>0</c:v>
                </c:pt>
                <c:pt idx="6347">
                  <c:v>0</c:v>
                </c:pt>
                <c:pt idx="6348">
                  <c:v>0</c:v>
                </c:pt>
                <c:pt idx="6349">
                  <c:v>0</c:v>
                </c:pt>
                <c:pt idx="6350">
                  <c:v>0</c:v>
                </c:pt>
                <c:pt idx="6351">
                  <c:v>0</c:v>
                </c:pt>
                <c:pt idx="6352">
                  <c:v>0</c:v>
                </c:pt>
                <c:pt idx="6353">
                  <c:v>0</c:v>
                </c:pt>
                <c:pt idx="6354">
                  <c:v>0</c:v>
                </c:pt>
                <c:pt idx="6355">
                  <c:v>0</c:v>
                </c:pt>
                <c:pt idx="6356">
                  <c:v>0</c:v>
                </c:pt>
                <c:pt idx="6357">
                  <c:v>0</c:v>
                </c:pt>
                <c:pt idx="6358">
                  <c:v>0</c:v>
                </c:pt>
                <c:pt idx="6359">
                  <c:v>0</c:v>
                </c:pt>
                <c:pt idx="6360">
                  <c:v>0</c:v>
                </c:pt>
                <c:pt idx="6361">
                  <c:v>0</c:v>
                </c:pt>
                <c:pt idx="6362">
                  <c:v>0</c:v>
                </c:pt>
                <c:pt idx="6363">
                  <c:v>0</c:v>
                </c:pt>
                <c:pt idx="6364">
                  <c:v>0</c:v>
                </c:pt>
                <c:pt idx="6365">
                  <c:v>0</c:v>
                </c:pt>
                <c:pt idx="6366">
                  <c:v>0</c:v>
                </c:pt>
                <c:pt idx="6367">
                  <c:v>0</c:v>
                </c:pt>
                <c:pt idx="6368">
                  <c:v>0</c:v>
                </c:pt>
                <c:pt idx="6369">
                  <c:v>0</c:v>
                </c:pt>
                <c:pt idx="6370">
                  <c:v>0</c:v>
                </c:pt>
                <c:pt idx="6371">
                  <c:v>0</c:v>
                </c:pt>
                <c:pt idx="6372">
                  <c:v>0</c:v>
                </c:pt>
                <c:pt idx="6373">
                  <c:v>0</c:v>
                </c:pt>
                <c:pt idx="6374">
                  <c:v>0</c:v>
                </c:pt>
                <c:pt idx="6375">
                  <c:v>0</c:v>
                </c:pt>
                <c:pt idx="6376">
                  <c:v>0</c:v>
                </c:pt>
                <c:pt idx="6377">
                  <c:v>0</c:v>
                </c:pt>
                <c:pt idx="6378">
                  <c:v>0</c:v>
                </c:pt>
                <c:pt idx="6379">
                  <c:v>0</c:v>
                </c:pt>
                <c:pt idx="6380">
                  <c:v>0</c:v>
                </c:pt>
                <c:pt idx="6381">
                  <c:v>0</c:v>
                </c:pt>
                <c:pt idx="6382">
                  <c:v>0</c:v>
                </c:pt>
                <c:pt idx="6383">
                  <c:v>0</c:v>
                </c:pt>
                <c:pt idx="6384">
                  <c:v>0</c:v>
                </c:pt>
                <c:pt idx="6385">
                  <c:v>0</c:v>
                </c:pt>
                <c:pt idx="6386">
                  <c:v>0</c:v>
                </c:pt>
                <c:pt idx="6387">
                  <c:v>0</c:v>
                </c:pt>
                <c:pt idx="6388">
                  <c:v>0</c:v>
                </c:pt>
                <c:pt idx="6389">
                  <c:v>0</c:v>
                </c:pt>
                <c:pt idx="6390">
                  <c:v>0</c:v>
                </c:pt>
                <c:pt idx="6391">
                  <c:v>0</c:v>
                </c:pt>
                <c:pt idx="6392">
                  <c:v>0</c:v>
                </c:pt>
                <c:pt idx="6393">
                  <c:v>0</c:v>
                </c:pt>
                <c:pt idx="6394">
                  <c:v>0</c:v>
                </c:pt>
                <c:pt idx="6395">
                  <c:v>0</c:v>
                </c:pt>
                <c:pt idx="6396">
                  <c:v>0</c:v>
                </c:pt>
                <c:pt idx="6397">
                  <c:v>0</c:v>
                </c:pt>
                <c:pt idx="6398">
                  <c:v>0</c:v>
                </c:pt>
                <c:pt idx="6399">
                  <c:v>0</c:v>
                </c:pt>
                <c:pt idx="6400">
                  <c:v>0</c:v>
                </c:pt>
                <c:pt idx="6401">
                  <c:v>0</c:v>
                </c:pt>
                <c:pt idx="6402">
                  <c:v>0</c:v>
                </c:pt>
                <c:pt idx="6403">
                  <c:v>0</c:v>
                </c:pt>
                <c:pt idx="6404">
                  <c:v>0</c:v>
                </c:pt>
                <c:pt idx="6405">
                  <c:v>0</c:v>
                </c:pt>
                <c:pt idx="6406">
                  <c:v>0</c:v>
                </c:pt>
                <c:pt idx="6407">
                  <c:v>0</c:v>
                </c:pt>
                <c:pt idx="6408">
                  <c:v>0</c:v>
                </c:pt>
                <c:pt idx="6409">
                  <c:v>0</c:v>
                </c:pt>
                <c:pt idx="6410">
                  <c:v>0</c:v>
                </c:pt>
                <c:pt idx="6411">
                  <c:v>0</c:v>
                </c:pt>
                <c:pt idx="6412">
                  <c:v>0</c:v>
                </c:pt>
                <c:pt idx="6413">
                  <c:v>0</c:v>
                </c:pt>
                <c:pt idx="6414">
                  <c:v>0</c:v>
                </c:pt>
                <c:pt idx="6415">
                  <c:v>0</c:v>
                </c:pt>
                <c:pt idx="6416">
                  <c:v>0</c:v>
                </c:pt>
                <c:pt idx="6417">
                  <c:v>0</c:v>
                </c:pt>
                <c:pt idx="6418">
                  <c:v>0</c:v>
                </c:pt>
                <c:pt idx="6419">
                  <c:v>0</c:v>
                </c:pt>
                <c:pt idx="6420">
                  <c:v>0</c:v>
                </c:pt>
                <c:pt idx="6421">
                  <c:v>0</c:v>
                </c:pt>
                <c:pt idx="6422">
                  <c:v>0</c:v>
                </c:pt>
                <c:pt idx="6423">
                  <c:v>0</c:v>
                </c:pt>
                <c:pt idx="6424">
                  <c:v>0</c:v>
                </c:pt>
                <c:pt idx="6425">
                  <c:v>0</c:v>
                </c:pt>
                <c:pt idx="6426">
                  <c:v>0</c:v>
                </c:pt>
                <c:pt idx="6427">
                  <c:v>0</c:v>
                </c:pt>
                <c:pt idx="6428">
                  <c:v>0</c:v>
                </c:pt>
                <c:pt idx="6429">
                  <c:v>0</c:v>
                </c:pt>
                <c:pt idx="6430">
                  <c:v>0</c:v>
                </c:pt>
                <c:pt idx="6431">
                  <c:v>0</c:v>
                </c:pt>
                <c:pt idx="6432">
                  <c:v>0</c:v>
                </c:pt>
                <c:pt idx="6433">
                  <c:v>0</c:v>
                </c:pt>
                <c:pt idx="6434">
                  <c:v>0</c:v>
                </c:pt>
                <c:pt idx="6435">
                  <c:v>0</c:v>
                </c:pt>
                <c:pt idx="6436">
                  <c:v>0</c:v>
                </c:pt>
                <c:pt idx="6437">
                  <c:v>0</c:v>
                </c:pt>
                <c:pt idx="6438">
                  <c:v>0</c:v>
                </c:pt>
                <c:pt idx="6439">
                  <c:v>0</c:v>
                </c:pt>
                <c:pt idx="6440">
                  <c:v>0</c:v>
                </c:pt>
                <c:pt idx="6441">
                  <c:v>0</c:v>
                </c:pt>
                <c:pt idx="6442">
                  <c:v>0</c:v>
                </c:pt>
                <c:pt idx="6443">
                  <c:v>0</c:v>
                </c:pt>
                <c:pt idx="6444">
                  <c:v>0</c:v>
                </c:pt>
                <c:pt idx="6445">
                  <c:v>0</c:v>
                </c:pt>
                <c:pt idx="6446">
                  <c:v>0</c:v>
                </c:pt>
                <c:pt idx="6447">
                  <c:v>0</c:v>
                </c:pt>
                <c:pt idx="6448">
                  <c:v>0</c:v>
                </c:pt>
                <c:pt idx="6449">
                  <c:v>0</c:v>
                </c:pt>
                <c:pt idx="6450">
                  <c:v>0</c:v>
                </c:pt>
                <c:pt idx="6451">
                  <c:v>0</c:v>
                </c:pt>
                <c:pt idx="6452">
                  <c:v>0</c:v>
                </c:pt>
                <c:pt idx="6453">
                  <c:v>0</c:v>
                </c:pt>
                <c:pt idx="6454">
                  <c:v>0</c:v>
                </c:pt>
                <c:pt idx="6455">
                  <c:v>0</c:v>
                </c:pt>
                <c:pt idx="6456">
                  <c:v>0</c:v>
                </c:pt>
                <c:pt idx="6457">
                  <c:v>0</c:v>
                </c:pt>
                <c:pt idx="6458">
                  <c:v>0</c:v>
                </c:pt>
                <c:pt idx="6459">
                  <c:v>0</c:v>
                </c:pt>
                <c:pt idx="6460">
                  <c:v>0</c:v>
                </c:pt>
                <c:pt idx="6461">
                  <c:v>0</c:v>
                </c:pt>
                <c:pt idx="6462">
                  <c:v>0</c:v>
                </c:pt>
                <c:pt idx="6463">
                  <c:v>0</c:v>
                </c:pt>
                <c:pt idx="6464">
                  <c:v>0</c:v>
                </c:pt>
                <c:pt idx="6465">
                  <c:v>0</c:v>
                </c:pt>
                <c:pt idx="6466">
                  <c:v>0</c:v>
                </c:pt>
                <c:pt idx="6467">
                  <c:v>0</c:v>
                </c:pt>
                <c:pt idx="6468">
                  <c:v>0</c:v>
                </c:pt>
                <c:pt idx="6469">
                  <c:v>0</c:v>
                </c:pt>
                <c:pt idx="6470">
                  <c:v>0</c:v>
                </c:pt>
                <c:pt idx="6471">
                  <c:v>0</c:v>
                </c:pt>
                <c:pt idx="6472">
                  <c:v>0</c:v>
                </c:pt>
                <c:pt idx="6473">
                  <c:v>0</c:v>
                </c:pt>
                <c:pt idx="6474">
                  <c:v>0</c:v>
                </c:pt>
                <c:pt idx="6475">
                  <c:v>0</c:v>
                </c:pt>
                <c:pt idx="6476">
                  <c:v>0</c:v>
                </c:pt>
                <c:pt idx="6477">
                  <c:v>0</c:v>
                </c:pt>
                <c:pt idx="6478">
                  <c:v>0</c:v>
                </c:pt>
                <c:pt idx="6479">
                  <c:v>0</c:v>
                </c:pt>
                <c:pt idx="6480">
                  <c:v>0</c:v>
                </c:pt>
                <c:pt idx="6481">
                  <c:v>0</c:v>
                </c:pt>
                <c:pt idx="6482">
                  <c:v>0</c:v>
                </c:pt>
                <c:pt idx="6483">
                  <c:v>0</c:v>
                </c:pt>
                <c:pt idx="6484">
                  <c:v>0</c:v>
                </c:pt>
                <c:pt idx="6485">
                  <c:v>0</c:v>
                </c:pt>
                <c:pt idx="6486">
                  <c:v>0</c:v>
                </c:pt>
                <c:pt idx="6487">
                  <c:v>0</c:v>
                </c:pt>
                <c:pt idx="6488">
                  <c:v>0</c:v>
                </c:pt>
                <c:pt idx="6489">
                  <c:v>0</c:v>
                </c:pt>
                <c:pt idx="6490">
                  <c:v>0</c:v>
                </c:pt>
                <c:pt idx="6491">
                  <c:v>0</c:v>
                </c:pt>
                <c:pt idx="6492">
                  <c:v>0</c:v>
                </c:pt>
                <c:pt idx="6493">
                  <c:v>0</c:v>
                </c:pt>
                <c:pt idx="6494">
                  <c:v>0</c:v>
                </c:pt>
                <c:pt idx="6495">
                  <c:v>0</c:v>
                </c:pt>
                <c:pt idx="6496">
                  <c:v>0</c:v>
                </c:pt>
                <c:pt idx="6497">
                  <c:v>0</c:v>
                </c:pt>
                <c:pt idx="6498">
                  <c:v>0</c:v>
                </c:pt>
                <c:pt idx="6499">
                  <c:v>0</c:v>
                </c:pt>
                <c:pt idx="6500">
                  <c:v>0</c:v>
                </c:pt>
                <c:pt idx="6501">
                  <c:v>0</c:v>
                </c:pt>
                <c:pt idx="6502">
                  <c:v>0</c:v>
                </c:pt>
                <c:pt idx="6503">
                  <c:v>0</c:v>
                </c:pt>
                <c:pt idx="6504">
                  <c:v>0</c:v>
                </c:pt>
                <c:pt idx="6505">
                  <c:v>0</c:v>
                </c:pt>
                <c:pt idx="6506">
                  <c:v>0</c:v>
                </c:pt>
                <c:pt idx="6507">
                  <c:v>0</c:v>
                </c:pt>
                <c:pt idx="6508">
                  <c:v>0</c:v>
                </c:pt>
                <c:pt idx="6509">
                  <c:v>0</c:v>
                </c:pt>
                <c:pt idx="6510">
                  <c:v>0</c:v>
                </c:pt>
                <c:pt idx="6511">
                  <c:v>0</c:v>
                </c:pt>
                <c:pt idx="6512">
                  <c:v>0</c:v>
                </c:pt>
                <c:pt idx="6513">
                  <c:v>0</c:v>
                </c:pt>
                <c:pt idx="6514">
                  <c:v>0</c:v>
                </c:pt>
                <c:pt idx="6515">
                  <c:v>0</c:v>
                </c:pt>
                <c:pt idx="6516">
                  <c:v>0</c:v>
                </c:pt>
                <c:pt idx="6517">
                  <c:v>0</c:v>
                </c:pt>
                <c:pt idx="6518">
                  <c:v>0</c:v>
                </c:pt>
                <c:pt idx="6519">
                  <c:v>0</c:v>
                </c:pt>
                <c:pt idx="6520">
                  <c:v>0</c:v>
                </c:pt>
                <c:pt idx="6521">
                  <c:v>0</c:v>
                </c:pt>
                <c:pt idx="6522">
                  <c:v>0</c:v>
                </c:pt>
                <c:pt idx="6523">
                  <c:v>0</c:v>
                </c:pt>
                <c:pt idx="6524">
                  <c:v>0</c:v>
                </c:pt>
                <c:pt idx="6525">
                  <c:v>0</c:v>
                </c:pt>
                <c:pt idx="6526">
                  <c:v>0</c:v>
                </c:pt>
                <c:pt idx="6527">
                  <c:v>0</c:v>
                </c:pt>
                <c:pt idx="6528">
                  <c:v>0</c:v>
                </c:pt>
                <c:pt idx="6529">
                  <c:v>0</c:v>
                </c:pt>
                <c:pt idx="6530">
                  <c:v>0</c:v>
                </c:pt>
                <c:pt idx="6531">
                  <c:v>0</c:v>
                </c:pt>
                <c:pt idx="6532">
                  <c:v>0</c:v>
                </c:pt>
                <c:pt idx="6533">
                  <c:v>0</c:v>
                </c:pt>
                <c:pt idx="6534">
                  <c:v>0</c:v>
                </c:pt>
                <c:pt idx="6535">
                  <c:v>0</c:v>
                </c:pt>
                <c:pt idx="6536">
                  <c:v>0</c:v>
                </c:pt>
                <c:pt idx="6537">
                  <c:v>0</c:v>
                </c:pt>
                <c:pt idx="6538">
                  <c:v>0</c:v>
                </c:pt>
                <c:pt idx="6539">
                  <c:v>0</c:v>
                </c:pt>
                <c:pt idx="6540">
                  <c:v>0</c:v>
                </c:pt>
                <c:pt idx="6541">
                  <c:v>0</c:v>
                </c:pt>
                <c:pt idx="6542">
                  <c:v>0</c:v>
                </c:pt>
                <c:pt idx="6543">
                  <c:v>0</c:v>
                </c:pt>
                <c:pt idx="6544">
                  <c:v>0</c:v>
                </c:pt>
                <c:pt idx="6545">
                  <c:v>0</c:v>
                </c:pt>
                <c:pt idx="6546">
                  <c:v>0</c:v>
                </c:pt>
                <c:pt idx="6547">
                  <c:v>0</c:v>
                </c:pt>
                <c:pt idx="6548">
                  <c:v>0</c:v>
                </c:pt>
                <c:pt idx="6549">
                  <c:v>0</c:v>
                </c:pt>
                <c:pt idx="6550">
                  <c:v>0</c:v>
                </c:pt>
                <c:pt idx="6551">
                  <c:v>0</c:v>
                </c:pt>
                <c:pt idx="6552">
                  <c:v>0</c:v>
                </c:pt>
                <c:pt idx="6553">
                  <c:v>0</c:v>
                </c:pt>
                <c:pt idx="6554">
                  <c:v>0</c:v>
                </c:pt>
                <c:pt idx="6555">
                  <c:v>0</c:v>
                </c:pt>
                <c:pt idx="6556">
                  <c:v>0</c:v>
                </c:pt>
                <c:pt idx="6557">
                  <c:v>0</c:v>
                </c:pt>
                <c:pt idx="6558">
                  <c:v>0</c:v>
                </c:pt>
                <c:pt idx="6559">
                  <c:v>0</c:v>
                </c:pt>
                <c:pt idx="6560">
                  <c:v>0</c:v>
                </c:pt>
                <c:pt idx="6561">
                  <c:v>0</c:v>
                </c:pt>
                <c:pt idx="6562">
                  <c:v>0</c:v>
                </c:pt>
                <c:pt idx="6563">
                  <c:v>0</c:v>
                </c:pt>
                <c:pt idx="6564">
                  <c:v>0</c:v>
                </c:pt>
                <c:pt idx="6565">
                  <c:v>0</c:v>
                </c:pt>
                <c:pt idx="6566">
                  <c:v>0</c:v>
                </c:pt>
                <c:pt idx="6567">
                  <c:v>0</c:v>
                </c:pt>
                <c:pt idx="6568">
                  <c:v>0</c:v>
                </c:pt>
                <c:pt idx="6569">
                  <c:v>0</c:v>
                </c:pt>
                <c:pt idx="6570">
                  <c:v>0</c:v>
                </c:pt>
                <c:pt idx="6571">
                  <c:v>0</c:v>
                </c:pt>
                <c:pt idx="6572">
                  <c:v>0</c:v>
                </c:pt>
                <c:pt idx="6573">
                  <c:v>0</c:v>
                </c:pt>
                <c:pt idx="6574">
                  <c:v>0</c:v>
                </c:pt>
                <c:pt idx="6575">
                  <c:v>0</c:v>
                </c:pt>
                <c:pt idx="6576">
                  <c:v>0</c:v>
                </c:pt>
                <c:pt idx="6577">
                  <c:v>0</c:v>
                </c:pt>
                <c:pt idx="6578">
                  <c:v>0</c:v>
                </c:pt>
                <c:pt idx="6579">
                  <c:v>0</c:v>
                </c:pt>
                <c:pt idx="6580">
                  <c:v>0</c:v>
                </c:pt>
                <c:pt idx="6581">
                  <c:v>0</c:v>
                </c:pt>
                <c:pt idx="6582">
                  <c:v>0</c:v>
                </c:pt>
                <c:pt idx="6583">
                  <c:v>0</c:v>
                </c:pt>
                <c:pt idx="6584">
                  <c:v>0</c:v>
                </c:pt>
                <c:pt idx="6585">
                  <c:v>0</c:v>
                </c:pt>
                <c:pt idx="6586">
                  <c:v>0</c:v>
                </c:pt>
                <c:pt idx="6587">
                  <c:v>0</c:v>
                </c:pt>
                <c:pt idx="6588">
                  <c:v>0</c:v>
                </c:pt>
                <c:pt idx="6589">
                  <c:v>0</c:v>
                </c:pt>
                <c:pt idx="6590">
                  <c:v>0</c:v>
                </c:pt>
                <c:pt idx="6591">
                  <c:v>0</c:v>
                </c:pt>
                <c:pt idx="6592">
                  <c:v>0</c:v>
                </c:pt>
                <c:pt idx="6593">
                  <c:v>0</c:v>
                </c:pt>
                <c:pt idx="6594">
                  <c:v>0</c:v>
                </c:pt>
                <c:pt idx="6595">
                  <c:v>0</c:v>
                </c:pt>
                <c:pt idx="6596">
                  <c:v>0</c:v>
                </c:pt>
                <c:pt idx="6597">
                  <c:v>0</c:v>
                </c:pt>
                <c:pt idx="6598">
                  <c:v>0</c:v>
                </c:pt>
                <c:pt idx="6599">
                  <c:v>0</c:v>
                </c:pt>
                <c:pt idx="6600">
                  <c:v>0</c:v>
                </c:pt>
                <c:pt idx="6601">
                  <c:v>0</c:v>
                </c:pt>
                <c:pt idx="6602">
                  <c:v>0</c:v>
                </c:pt>
                <c:pt idx="6603">
                  <c:v>0</c:v>
                </c:pt>
                <c:pt idx="6604">
                  <c:v>0</c:v>
                </c:pt>
                <c:pt idx="6605">
                  <c:v>0</c:v>
                </c:pt>
                <c:pt idx="6606">
                  <c:v>0</c:v>
                </c:pt>
                <c:pt idx="6607">
                  <c:v>0</c:v>
                </c:pt>
                <c:pt idx="6608">
                  <c:v>0</c:v>
                </c:pt>
                <c:pt idx="6609">
                  <c:v>0</c:v>
                </c:pt>
                <c:pt idx="6610">
                  <c:v>0</c:v>
                </c:pt>
                <c:pt idx="6611">
                  <c:v>0</c:v>
                </c:pt>
                <c:pt idx="6612">
                  <c:v>0</c:v>
                </c:pt>
                <c:pt idx="6613">
                  <c:v>0</c:v>
                </c:pt>
                <c:pt idx="6614">
                  <c:v>0</c:v>
                </c:pt>
                <c:pt idx="6615">
                  <c:v>0</c:v>
                </c:pt>
                <c:pt idx="6616">
                  <c:v>0</c:v>
                </c:pt>
                <c:pt idx="6617">
                  <c:v>0</c:v>
                </c:pt>
                <c:pt idx="6618">
                  <c:v>0</c:v>
                </c:pt>
                <c:pt idx="6619">
                  <c:v>0</c:v>
                </c:pt>
                <c:pt idx="6620">
                  <c:v>0</c:v>
                </c:pt>
                <c:pt idx="6621">
                  <c:v>0</c:v>
                </c:pt>
                <c:pt idx="6622">
                  <c:v>0</c:v>
                </c:pt>
                <c:pt idx="6623">
                  <c:v>0</c:v>
                </c:pt>
                <c:pt idx="6624">
                  <c:v>0</c:v>
                </c:pt>
                <c:pt idx="6625">
                  <c:v>0</c:v>
                </c:pt>
                <c:pt idx="6626">
                  <c:v>0</c:v>
                </c:pt>
                <c:pt idx="6627">
                  <c:v>0</c:v>
                </c:pt>
                <c:pt idx="6628">
                  <c:v>0</c:v>
                </c:pt>
                <c:pt idx="6629">
                  <c:v>0</c:v>
                </c:pt>
                <c:pt idx="6630">
                  <c:v>0</c:v>
                </c:pt>
                <c:pt idx="6631">
                  <c:v>0</c:v>
                </c:pt>
                <c:pt idx="6632">
                  <c:v>0</c:v>
                </c:pt>
                <c:pt idx="6633">
                  <c:v>0</c:v>
                </c:pt>
                <c:pt idx="6634">
                  <c:v>0</c:v>
                </c:pt>
                <c:pt idx="6635">
                  <c:v>0</c:v>
                </c:pt>
                <c:pt idx="6636">
                  <c:v>0</c:v>
                </c:pt>
                <c:pt idx="6637">
                  <c:v>0</c:v>
                </c:pt>
                <c:pt idx="6638">
                  <c:v>0</c:v>
                </c:pt>
                <c:pt idx="6639">
                  <c:v>0</c:v>
                </c:pt>
                <c:pt idx="6640">
                  <c:v>0</c:v>
                </c:pt>
                <c:pt idx="6641">
                  <c:v>0</c:v>
                </c:pt>
                <c:pt idx="6642">
                  <c:v>0</c:v>
                </c:pt>
                <c:pt idx="6643">
                  <c:v>0</c:v>
                </c:pt>
                <c:pt idx="6644">
                  <c:v>0</c:v>
                </c:pt>
                <c:pt idx="6645">
                  <c:v>0</c:v>
                </c:pt>
                <c:pt idx="6646">
                  <c:v>0</c:v>
                </c:pt>
                <c:pt idx="6647">
                  <c:v>0</c:v>
                </c:pt>
                <c:pt idx="6648">
                  <c:v>0</c:v>
                </c:pt>
                <c:pt idx="6649">
                  <c:v>0</c:v>
                </c:pt>
                <c:pt idx="6650">
                  <c:v>0</c:v>
                </c:pt>
                <c:pt idx="6651">
                  <c:v>0</c:v>
                </c:pt>
                <c:pt idx="6652">
                  <c:v>0</c:v>
                </c:pt>
                <c:pt idx="6653">
                  <c:v>0</c:v>
                </c:pt>
                <c:pt idx="6654">
                  <c:v>0</c:v>
                </c:pt>
                <c:pt idx="6655">
                  <c:v>0</c:v>
                </c:pt>
                <c:pt idx="6656">
                  <c:v>0</c:v>
                </c:pt>
                <c:pt idx="6657">
                  <c:v>0</c:v>
                </c:pt>
                <c:pt idx="6658">
                  <c:v>0</c:v>
                </c:pt>
                <c:pt idx="6659">
                  <c:v>0</c:v>
                </c:pt>
                <c:pt idx="6660">
                  <c:v>0</c:v>
                </c:pt>
                <c:pt idx="6661">
                  <c:v>0</c:v>
                </c:pt>
                <c:pt idx="6662">
                  <c:v>0</c:v>
                </c:pt>
                <c:pt idx="6663">
                  <c:v>0</c:v>
                </c:pt>
                <c:pt idx="6664">
                  <c:v>0</c:v>
                </c:pt>
                <c:pt idx="6665">
                  <c:v>0</c:v>
                </c:pt>
                <c:pt idx="6666">
                  <c:v>0</c:v>
                </c:pt>
                <c:pt idx="6667">
                  <c:v>0</c:v>
                </c:pt>
                <c:pt idx="6668">
                  <c:v>0</c:v>
                </c:pt>
                <c:pt idx="6669">
                  <c:v>0</c:v>
                </c:pt>
                <c:pt idx="6670">
                  <c:v>0</c:v>
                </c:pt>
                <c:pt idx="6671">
                  <c:v>0</c:v>
                </c:pt>
                <c:pt idx="6672">
                  <c:v>0</c:v>
                </c:pt>
                <c:pt idx="6673">
                  <c:v>0</c:v>
                </c:pt>
                <c:pt idx="6674">
                  <c:v>0</c:v>
                </c:pt>
                <c:pt idx="6675">
                  <c:v>0</c:v>
                </c:pt>
                <c:pt idx="6676">
                  <c:v>0</c:v>
                </c:pt>
                <c:pt idx="6677">
                  <c:v>0</c:v>
                </c:pt>
                <c:pt idx="6678">
                  <c:v>0</c:v>
                </c:pt>
                <c:pt idx="6679">
                  <c:v>0</c:v>
                </c:pt>
                <c:pt idx="6680">
                  <c:v>0</c:v>
                </c:pt>
                <c:pt idx="6681">
                  <c:v>0</c:v>
                </c:pt>
                <c:pt idx="6682">
                  <c:v>0</c:v>
                </c:pt>
                <c:pt idx="6683">
                  <c:v>0</c:v>
                </c:pt>
                <c:pt idx="6684">
                  <c:v>0</c:v>
                </c:pt>
                <c:pt idx="6685">
                  <c:v>0</c:v>
                </c:pt>
                <c:pt idx="6686">
                  <c:v>0</c:v>
                </c:pt>
                <c:pt idx="6687">
                  <c:v>0</c:v>
                </c:pt>
                <c:pt idx="6688">
                  <c:v>0</c:v>
                </c:pt>
                <c:pt idx="6689">
                  <c:v>0</c:v>
                </c:pt>
                <c:pt idx="6690">
                  <c:v>0</c:v>
                </c:pt>
                <c:pt idx="6691">
                  <c:v>0</c:v>
                </c:pt>
                <c:pt idx="6692">
                  <c:v>0</c:v>
                </c:pt>
                <c:pt idx="6693">
                  <c:v>0</c:v>
                </c:pt>
                <c:pt idx="6694">
                  <c:v>0</c:v>
                </c:pt>
                <c:pt idx="6695">
                  <c:v>0</c:v>
                </c:pt>
                <c:pt idx="6696">
                  <c:v>0</c:v>
                </c:pt>
                <c:pt idx="6697">
                  <c:v>0</c:v>
                </c:pt>
                <c:pt idx="6698">
                  <c:v>0</c:v>
                </c:pt>
                <c:pt idx="6699">
                  <c:v>0</c:v>
                </c:pt>
                <c:pt idx="6700">
                  <c:v>0</c:v>
                </c:pt>
                <c:pt idx="6701">
                  <c:v>0</c:v>
                </c:pt>
                <c:pt idx="6702">
                  <c:v>0</c:v>
                </c:pt>
                <c:pt idx="6703">
                  <c:v>0</c:v>
                </c:pt>
                <c:pt idx="6704">
                  <c:v>0</c:v>
                </c:pt>
                <c:pt idx="6705">
                  <c:v>0</c:v>
                </c:pt>
                <c:pt idx="6706">
                  <c:v>0</c:v>
                </c:pt>
                <c:pt idx="6707">
                  <c:v>0</c:v>
                </c:pt>
                <c:pt idx="6708">
                  <c:v>0</c:v>
                </c:pt>
                <c:pt idx="6709">
                  <c:v>0</c:v>
                </c:pt>
                <c:pt idx="6710">
                  <c:v>0</c:v>
                </c:pt>
                <c:pt idx="6711">
                  <c:v>0</c:v>
                </c:pt>
                <c:pt idx="6712">
                  <c:v>0</c:v>
                </c:pt>
                <c:pt idx="6713">
                  <c:v>0</c:v>
                </c:pt>
                <c:pt idx="6714">
                  <c:v>0</c:v>
                </c:pt>
                <c:pt idx="6715">
                  <c:v>0</c:v>
                </c:pt>
                <c:pt idx="6716">
                  <c:v>0</c:v>
                </c:pt>
                <c:pt idx="6717">
                  <c:v>0</c:v>
                </c:pt>
                <c:pt idx="6718">
                  <c:v>0</c:v>
                </c:pt>
                <c:pt idx="6719">
                  <c:v>0</c:v>
                </c:pt>
                <c:pt idx="6720">
                  <c:v>0</c:v>
                </c:pt>
                <c:pt idx="6721">
                  <c:v>0</c:v>
                </c:pt>
                <c:pt idx="6722">
                  <c:v>0</c:v>
                </c:pt>
                <c:pt idx="6723">
                  <c:v>0</c:v>
                </c:pt>
                <c:pt idx="6724">
                  <c:v>0</c:v>
                </c:pt>
                <c:pt idx="6725">
                  <c:v>0</c:v>
                </c:pt>
                <c:pt idx="6726">
                  <c:v>0</c:v>
                </c:pt>
                <c:pt idx="6727">
                  <c:v>0</c:v>
                </c:pt>
                <c:pt idx="6728">
                  <c:v>0</c:v>
                </c:pt>
                <c:pt idx="6729">
                  <c:v>0</c:v>
                </c:pt>
                <c:pt idx="6730">
                  <c:v>0</c:v>
                </c:pt>
                <c:pt idx="6731">
                  <c:v>0</c:v>
                </c:pt>
                <c:pt idx="6732">
                  <c:v>0</c:v>
                </c:pt>
                <c:pt idx="6733">
                  <c:v>0</c:v>
                </c:pt>
                <c:pt idx="6734">
                  <c:v>0</c:v>
                </c:pt>
                <c:pt idx="6735">
                  <c:v>0</c:v>
                </c:pt>
                <c:pt idx="6736">
                  <c:v>0</c:v>
                </c:pt>
                <c:pt idx="6737">
                  <c:v>0</c:v>
                </c:pt>
                <c:pt idx="6738">
                  <c:v>0</c:v>
                </c:pt>
                <c:pt idx="6739">
                  <c:v>0</c:v>
                </c:pt>
                <c:pt idx="6740">
                  <c:v>0</c:v>
                </c:pt>
                <c:pt idx="6741">
                  <c:v>0</c:v>
                </c:pt>
                <c:pt idx="6742">
                  <c:v>0</c:v>
                </c:pt>
                <c:pt idx="6743">
                  <c:v>0</c:v>
                </c:pt>
                <c:pt idx="6744">
                  <c:v>0</c:v>
                </c:pt>
                <c:pt idx="6745">
                  <c:v>0</c:v>
                </c:pt>
                <c:pt idx="6746">
                  <c:v>0</c:v>
                </c:pt>
                <c:pt idx="6747">
                  <c:v>0</c:v>
                </c:pt>
                <c:pt idx="6748">
                  <c:v>0</c:v>
                </c:pt>
                <c:pt idx="6749">
                  <c:v>0</c:v>
                </c:pt>
                <c:pt idx="6750">
                  <c:v>0</c:v>
                </c:pt>
                <c:pt idx="6751">
                  <c:v>0</c:v>
                </c:pt>
                <c:pt idx="6752">
                  <c:v>0</c:v>
                </c:pt>
                <c:pt idx="6753">
                  <c:v>0</c:v>
                </c:pt>
                <c:pt idx="6754">
                  <c:v>0</c:v>
                </c:pt>
                <c:pt idx="6755">
                  <c:v>0</c:v>
                </c:pt>
                <c:pt idx="6756">
                  <c:v>0</c:v>
                </c:pt>
                <c:pt idx="6757">
                  <c:v>0</c:v>
                </c:pt>
                <c:pt idx="6758">
                  <c:v>0</c:v>
                </c:pt>
                <c:pt idx="6759">
                  <c:v>0</c:v>
                </c:pt>
                <c:pt idx="6760">
                  <c:v>0</c:v>
                </c:pt>
                <c:pt idx="6761">
                  <c:v>0</c:v>
                </c:pt>
                <c:pt idx="6762">
                  <c:v>0</c:v>
                </c:pt>
                <c:pt idx="6763">
                  <c:v>0</c:v>
                </c:pt>
                <c:pt idx="6764">
                  <c:v>0</c:v>
                </c:pt>
                <c:pt idx="6765">
                  <c:v>0</c:v>
                </c:pt>
                <c:pt idx="6766">
                  <c:v>0</c:v>
                </c:pt>
                <c:pt idx="6767">
                  <c:v>0</c:v>
                </c:pt>
                <c:pt idx="6768">
                  <c:v>0</c:v>
                </c:pt>
                <c:pt idx="6769">
                  <c:v>0</c:v>
                </c:pt>
                <c:pt idx="6770">
                  <c:v>0</c:v>
                </c:pt>
                <c:pt idx="6771">
                  <c:v>0</c:v>
                </c:pt>
                <c:pt idx="6772">
                  <c:v>0</c:v>
                </c:pt>
                <c:pt idx="6773">
                  <c:v>0</c:v>
                </c:pt>
                <c:pt idx="6774">
                  <c:v>0</c:v>
                </c:pt>
                <c:pt idx="6775">
                  <c:v>0</c:v>
                </c:pt>
                <c:pt idx="6776">
                  <c:v>0</c:v>
                </c:pt>
                <c:pt idx="6777">
                  <c:v>0</c:v>
                </c:pt>
                <c:pt idx="6778">
                  <c:v>0</c:v>
                </c:pt>
                <c:pt idx="6779">
                  <c:v>0</c:v>
                </c:pt>
                <c:pt idx="6780">
                  <c:v>0</c:v>
                </c:pt>
                <c:pt idx="6781">
                  <c:v>0</c:v>
                </c:pt>
                <c:pt idx="6782">
                  <c:v>0</c:v>
                </c:pt>
                <c:pt idx="6783">
                  <c:v>0</c:v>
                </c:pt>
                <c:pt idx="6784">
                  <c:v>0</c:v>
                </c:pt>
                <c:pt idx="6785">
                  <c:v>0</c:v>
                </c:pt>
                <c:pt idx="6786">
                  <c:v>0</c:v>
                </c:pt>
                <c:pt idx="6787">
                  <c:v>0</c:v>
                </c:pt>
                <c:pt idx="6788">
                  <c:v>0</c:v>
                </c:pt>
                <c:pt idx="6789">
                  <c:v>0</c:v>
                </c:pt>
                <c:pt idx="6790">
                  <c:v>0</c:v>
                </c:pt>
                <c:pt idx="6791">
                  <c:v>0</c:v>
                </c:pt>
                <c:pt idx="6792">
                  <c:v>0</c:v>
                </c:pt>
                <c:pt idx="6793">
                  <c:v>0</c:v>
                </c:pt>
                <c:pt idx="6794">
                  <c:v>0</c:v>
                </c:pt>
                <c:pt idx="6795">
                  <c:v>0</c:v>
                </c:pt>
                <c:pt idx="6796">
                  <c:v>0</c:v>
                </c:pt>
                <c:pt idx="6797">
                  <c:v>0</c:v>
                </c:pt>
                <c:pt idx="6798">
                  <c:v>0</c:v>
                </c:pt>
                <c:pt idx="6799">
                  <c:v>0</c:v>
                </c:pt>
                <c:pt idx="6800">
                  <c:v>0</c:v>
                </c:pt>
                <c:pt idx="6801">
                  <c:v>0</c:v>
                </c:pt>
                <c:pt idx="6802">
                  <c:v>0</c:v>
                </c:pt>
                <c:pt idx="6803">
                  <c:v>0</c:v>
                </c:pt>
                <c:pt idx="6804">
                  <c:v>0</c:v>
                </c:pt>
                <c:pt idx="6805">
                  <c:v>0</c:v>
                </c:pt>
                <c:pt idx="6806">
                  <c:v>0</c:v>
                </c:pt>
                <c:pt idx="6807">
                  <c:v>0</c:v>
                </c:pt>
                <c:pt idx="6808">
                  <c:v>0</c:v>
                </c:pt>
                <c:pt idx="6809">
                  <c:v>0</c:v>
                </c:pt>
                <c:pt idx="6810">
                  <c:v>0</c:v>
                </c:pt>
                <c:pt idx="6811">
                  <c:v>0</c:v>
                </c:pt>
                <c:pt idx="6812">
                  <c:v>0</c:v>
                </c:pt>
                <c:pt idx="6813">
                  <c:v>0</c:v>
                </c:pt>
                <c:pt idx="6814">
                  <c:v>0</c:v>
                </c:pt>
                <c:pt idx="6815">
                  <c:v>0</c:v>
                </c:pt>
                <c:pt idx="6816">
                  <c:v>0</c:v>
                </c:pt>
                <c:pt idx="6817">
                  <c:v>0</c:v>
                </c:pt>
                <c:pt idx="6818">
                  <c:v>0</c:v>
                </c:pt>
                <c:pt idx="6819">
                  <c:v>0</c:v>
                </c:pt>
                <c:pt idx="6820">
                  <c:v>0</c:v>
                </c:pt>
                <c:pt idx="6821">
                  <c:v>0</c:v>
                </c:pt>
                <c:pt idx="6822">
                  <c:v>0</c:v>
                </c:pt>
                <c:pt idx="6823">
                  <c:v>0</c:v>
                </c:pt>
                <c:pt idx="6824">
                  <c:v>0</c:v>
                </c:pt>
                <c:pt idx="6825">
                  <c:v>0</c:v>
                </c:pt>
                <c:pt idx="6826">
                  <c:v>0</c:v>
                </c:pt>
                <c:pt idx="6827">
                  <c:v>0</c:v>
                </c:pt>
                <c:pt idx="6828">
                  <c:v>0</c:v>
                </c:pt>
                <c:pt idx="6829">
                  <c:v>0</c:v>
                </c:pt>
                <c:pt idx="6830">
                  <c:v>0</c:v>
                </c:pt>
                <c:pt idx="6831">
                  <c:v>0</c:v>
                </c:pt>
                <c:pt idx="6832">
                  <c:v>0</c:v>
                </c:pt>
                <c:pt idx="6833">
                  <c:v>0</c:v>
                </c:pt>
                <c:pt idx="6834">
                  <c:v>0</c:v>
                </c:pt>
                <c:pt idx="6835">
                  <c:v>0</c:v>
                </c:pt>
                <c:pt idx="6836">
                  <c:v>0</c:v>
                </c:pt>
                <c:pt idx="6837">
                  <c:v>0</c:v>
                </c:pt>
                <c:pt idx="6838">
                  <c:v>0</c:v>
                </c:pt>
                <c:pt idx="6839">
                  <c:v>0</c:v>
                </c:pt>
                <c:pt idx="6840">
                  <c:v>0</c:v>
                </c:pt>
                <c:pt idx="6841">
                  <c:v>0</c:v>
                </c:pt>
                <c:pt idx="6842">
                  <c:v>0</c:v>
                </c:pt>
                <c:pt idx="6843">
                  <c:v>0</c:v>
                </c:pt>
                <c:pt idx="6844">
                  <c:v>0</c:v>
                </c:pt>
                <c:pt idx="6845">
                  <c:v>0</c:v>
                </c:pt>
                <c:pt idx="6846">
                  <c:v>0</c:v>
                </c:pt>
                <c:pt idx="6847">
                  <c:v>0</c:v>
                </c:pt>
                <c:pt idx="6848">
                  <c:v>0</c:v>
                </c:pt>
                <c:pt idx="6849">
                  <c:v>0</c:v>
                </c:pt>
                <c:pt idx="6850">
                  <c:v>0</c:v>
                </c:pt>
                <c:pt idx="6851">
                  <c:v>0</c:v>
                </c:pt>
                <c:pt idx="6852">
                  <c:v>0</c:v>
                </c:pt>
                <c:pt idx="6853">
                  <c:v>0</c:v>
                </c:pt>
                <c:pt idx="6854">
                  <c:v>0</c:v>
                </c:pt>
                <c:pt idx="6855">
                  <c:v>0</c:v>
                </c:pt>
                <c:pt idx="6856">
                  <c:v>0</c:v>
                </c:pt>
                <c:pt idx="6857">
                  <c:v>0</c:v>
                </c:pt>
                <c:pt idx="6858">
                  <c:v>0</c:v>
                </c:pt>
                <c:pt idx="6859">
                  <c:v>0</c:v>
                </c:pt>
                <c:pt idx="6860">
                  <c:v>0</c:v>
                </c:pt>
                <c:pt idx="6861">
                  <c:v>0</c:v>
                </c:pt>
                <c:pt idx="6862">
                  <c:v>0</c:v>
                </c:pt>
                <c:pt idx="6863">
                  <c:v>0</c:v>
                </c:pt>
                <c:pt idx="6864">
                  <c:v>0</c:v>
                </c:pt>
                <c:pt idx="6865">
                  <c:v>0</c:v>
                </c:pt>
                <c:pt idx="6866">
                  <c:v>0</c:v>
                </c:pt>
                <c:pt idx="6867">
                  <c:v>0</c:v>
                </c:pt>
                <c:pt idx="6868">
                  <c:v>0</c:v>
                </c:pt>
                <c:pt idx="6869">
                  <c:v>0</c:v>
                </c:pt>
                <c:pt idx="6870">
                  <c:v>0</c:v>
                </c:pt>
                <c:pt idx="6871">
                  <c:v>0</c:v>
                </c:pt>
                <c:pt idx="6872">
                  <c:v>0</c:v>
                </c:pt>
                <c:pt idx="6873">
                  <c:v>0</c:v>
                </c:pt>
                <c:pt idx="6874">
                  <c:v>0</c:v>
                </c:pt>
                <c:pt idx="6875">
                  <c:v>0</c:v>
                </c:pt>
                <c:pt idx="6876">
                  <c:v>0</c:v>
                </c:pt>
                <c:pt idx="6877">
                  <c:v>0</c:v>
                </c:pt>
                <c:pt idx="6878">
                  <c:v>0</c:v>
                </c:pt>
                <c:pt idx="6879">
                  <c:v>0</c:v>
                </c:pt>
                <c:pt idx="6880">
                  <c:v>0</c:v>
                </c:pt>
                <c:pt idx="6881">
                  <c:v>0</c:v>
                </c:pt>
                <c:pt idx="6882">
                  <c:v>0</c:v>
                </c:pt>
                <c:pt idx="6883">
                  <c:v>0</c:v>
                </c:pt>
                <c:pt idx="6884">
                  <c:v>0</c:v>
                </c:pt>
                <c:pt idx="6885">
                  <c:v>0</c:v>
                </c:pt>
                <c:pt idx="6886">
                  <c:v>0</c:v>
                </c:pt>
                <c:pt idx="6887">
                  <c:v>0</c:v>
                </c:pt>
                <c:pt idx="6888">
                  <c:v>0</c:v>
                </c:pt>
                <c:pt idx="6889">
                  <c:v>0</c:v>
                </c:pt>
                <c:pt idx="6890">
                  <c:v>0</c:v>
                </c:pt>
                <c:pt idx="6891">
                  <c:v>0</c:v>
                </c:pt>
                <c:pt idx="6892">
                  <c:v>0</c:v>
                </c:pt>
                <c:pt idx="6893">
                  <c:v>0</c:v>
                </c:pt>
                <c:pt idx="6894">
                  <c:v>0</c:v>
                </c:pt>
                <c:pt idx="6895">
                  <c:v>0</c:v>
                </c:pt>
                <c:pt idx="6896">
                  <c:v>0</c:v>
                </c:pt>
                <c:pt idx="6897">
                  <c:v>0</c:v>
                </c:pt>
                <c:pt idx="6898">
                  <c:v>0</c:v>
                </c:pt>
                <c:pt idx="6899">
                  <c:v>0</c:v>
                </c:pt>
                <c:pt idx="6900">
                  <c:v>0</c:v>
                </c:pt>
                <c:pt idx="6901">
                  <c:v>0</c:v>
                </c:pt>
                <c:pt idx="6902">
                  <c:v>0</c:v>
                </c:pt>
                <c:pt idx="6903">
                  <c:v>0</c:v>
                </c:pt>
                <c:pt idx="6904">
                  <c:v>0</c:v>
                </c:pt>
                <c:pt idx="6905">
                  <c:v>0</c:v>
                </c:pt>
                <c:pt idx="6906">
                  <c:v>0</c:v>
                </c:pt>
                <c:pt idx="6907">
                  <c:v>0</c:v>
                </c:pt>
                <c:pt idx="6908">
                  <c:v>0</c:v>
                </c:pt>
                <c:pt idx="6909">
                  <c:v>0</c:v>
                </c:pt>
                <c:pt idx="6910">
                  <c:v>0</c:v>
                </c:pt>
                <c:pt idx="6911">
                  <c:v>0</c:v>
                </c:pt>
                <c:pt idx="6912">
                  <c:v>0</c:v>
                </c:pt>
                <c:pt idx="6913">
                  <c:v>0</c:v>
                </c:pt>
                <c:pt idx="6914">
                  <c:v>0</c:v>
                </c:pt>
                <c:pt idx="6915">
                  <c:v>0</c:v>
                </c:pt>
                <c:pt idx="6916">
                  <c:v>0</c:v>
                </c:pt>
                <c:pt idx="6917">
                  <c:v>0</c:v>
                </c:pt>
                <c:pt idx="6918">
                  <c:v>0</c:v>
                </c:pt>
                <c:pt idx="6919">
                  <c:v>0</c:v>
                </c:pt>
                <c:pt idx="6920">
                  <c:v>0</c:v>
                </c:pt>
                <c:pt idx="6921">
                  <c:v>0</c:v>
                </c:pt>
                <c:pt idx="6922">
                  <c:v>0</c:v>
                </c:pt>
                <c:pt idx="6923">
                  <c:v>0</c:v>
                </c:pt>
                <c:pt idx="6924">
                  <c:v>0</c:v>
                </c:pt>
                <c:pt idx="6925">
                  <c:v>0</c:v>
                </c:pt>
                <c:pt idx="6926">
                  <c:v>0</c:v>
                </c:pt>
                <c:pt idx="6927">
                  <c:v>0</c:v>
                </c:pt>
                <c:pt idx="6928">
                  <c:v>0</c:v>
                </c:pt>
                <c:pt idx="6929">
                  <c:v>0</c:v>
                </c:pt>
                <c:pt idx="6930">
                  <c:v>0</c:v>
                </c:pt>
                <c:pt idx="6931">
                  <c:v>0</c:v>
                </c:pt>
                <c:pt idx="6932">
                  <c:v>0</c:v>
                </c:pt>
                <c:pt idx="6933">
                  <c:v>0</c:v>
                </c:pt>
                <c:pt idx="6934">
                  <c:v>0</c:v>
                </c:pt>
                <c:pt idx="6935">
                  <c:v>0</c:v>
                </c:pt>
                <c:pt idx="6936">
                  <c:v>0</c:v>
                </c:pt>
                <c:pt idx="6937">
                  <c:v>0</c:v>
                </c:pt>
                <c:pt idx="6938">
                  <c:v>0</c:v>
                </c:pt>
                <c:pt idx="6939">
                  <c:v>0</c:v>
                </c:pt>
                <c:pt idx="6940">
                  <c:v>0</c:v>
                </c:pt>
                <c:pt idx="6941">
                  <c:v>0</c:v>
                </c:pt>
                <c:pt idx="6942">
                  <c:v>0</c:v>
                </c:pt>
                <c:pt idx="6943">
                  <c:v>0</c:v>
                </c:pt>
                <c:pt idx="6944">
                  <c:v>0</c:v>
                </c:pt>
                <c:pt idx="6945">
                  <c:v>0</c:v>
                </c:pt>
                <c:pt idx="6946">
                  <c:v>0</c:v>
                </c:pt>
                <c:pt idx="6947">
                  <c:v>0</c:v>
                </c:pt>
                <c:pt idx="6948">
                  <c:v>0</c:v>
                </c:pt>
                <c:pt idx="6949">
                  <c:v>0</c:v>
                </c:pt>
                <c:pt idx="6950">
                  <c:v>0</c:v>
                </c:pt>
                <c:pt idx="6951">
                  <c:v>0</c:v>
                </c:pt>
                <c:pt idx="6952">
                  <c:v>0</c:v>
                </c:pt>
                <c:pt idx="6953">
                  <c:v>0</c:v>
                </c:pt>
                <c:pt idx="6954">
                  <c:v>0</c:v>
                </c:pt>
                <c:pt idx="6955">
                  <c:v>0</c:v>
                </c:pt>
                <c:pt idx="6956">
                  <c:v>0</c:v>
                </c:pt>
                <c:pt idx="6957">
                  <c:v>0</c:v>
                </c:pt>
                <c:pt idx="6958">
                  <c:v>0</c:v>
                </c:pt>
                <c:pt idx="6959">
                  <c:v>0</c:v>
                </c:pt>
                <c:pt idx="6960">
                  <c:v>0</c:v>
                </c:pt>
                <c:pt idx="6961">
                  <c:v>0</c:v>
                </c:pt>
                <c:pt idx="6962">
                  <c:v>0</c:v>
                </c:pt>
                <c:pt idx="6963">
                  <c:v>0</c:v>
                </c:pt>
                <c:pt idx="6964">
                  <c:v>0</c:v>
                </c:pt>
                <c:pt idx="6965">
                  <c:v>0</c:v>
                </c:pt>
                <c:pt idx="6966">
                  <c:v>0</c:v>
                </c:pt>
                <c:pt idx="6967">
                  <c:v>0</c:v>
                </c:pt>
                <c:pt idx="6968">
                  <c:v>0</c:v>
                </c:pt>
                <c:pt idx="6969">
                  <c:v>0</c:v>
                </c:pt>
                <c:pt idx="6970">
                  <c:v>0</c:v>
                </c:pt>
                <c:pt idx="6971">
                  <c:v>0</c:v>
                </c:pt>
                <c:pt idx="6972">
                  <c:v>0</c:v>
                </c:pt>
                <c:pt idx="6973">
                  <c:v>0</c:v>
                </c:pt>
                <c:pt idx="6974">
                  <c:v>0</c:v>
                </c:pt>
                <c:pt idx="6975">
                  <c:v>0</c:v>
                </c:pt>
                <c:pt idx="6976">
                  <c:v>0</c:v>
                </c:pt>
                <c:pt idx="6977">
                  <c:v>0</c:v>
                </c:pt>
                <c:pt idx="6978">
                  <c:v>0</c:v>
                </c:pt>
                <c:pt idx="6979">
                  <c:v>0</c:v>
                </c:pt>
                <c:pt idx="6980">
                  <c:v>0</c:v>
                </c:pt>
                <c:pt idx="6981">
                  <c:v>0</c:v>
                </c:pt>
                <c:pt idx="6982">
                  <c:v>0</c:v>
                </c:pt>
                <c:pt idx="6983">
                  <c:v>0</c:v>
                </c:pt>
                <c:pt idx="6984">
                  <c:v>0</c:v>
                </c:pt>
                <c:pt idx="6985">
                  <c:v>0</c:v>
                </c:pt>
                <c:pt idx="6986">
                  <c:v>0</c:v>
                </c:pt>
                <c:pt idx="6987">
                  <c:v>0</c:v>
                </c:pt>
                <c:pt idx="6988">
                  <c:v>0</c:v>
                </c:pt>
                <c:pt idx="6989">
                  <c:v>0</c:v>
                </c:pt>
                <c:pt idx="6990">
                  <c:v>0</c:v>
                </c:pt>
                <c:pt idx="6991">
                  <c:v>0</c:v>
                </c:pt>
                <c:pt idx="6992">
                  <c:v>0</c:v>
                </c:pt>
                <c:pt idx="6993">
                  <c:v>0</c:v>
                </c:pt>
                <c:pt idx="6994">
                  <c:v>0</c:v>
                </c:pt>
                <c:pt idx="6995">
                  <c:v>0</c:v>
                </c:pt>
                <c:pt idx="6996">
                  <c:v>0</c:v>
                </c:pt>
                <c:pt idx="6997">
                  <c:v>0</c:v>
                </c:pt>
                <c:pt idx="6998">
                  <c:v>0</c:v>
                </c:pt>
                <c:pt idx="6999">
                  <c:v>0</c:v>
                </c:pt>
                <c:pt idx="7000">
                  <c:v>0</c:v>
                </c:pt>
                <c:pt idx="7001">
                  <c:v>0</c:v>
                </c:pt>
                <c:pt idx="7002">
                  <c:v>0</c:v>
                </c:pt>
                <c:pt idx="7003">
                  <c:v>0</c:v>
                </c:pt>
                <c:pt idx="7004">
                  <c:v>0</c:v>
                </c:pt>
                <c:pt idx="7005">
                  <c:v>0</c:v>
                </c:pt>
                <c:pt idx="7006">
                  <c:v>0</c:v>
                </c:pt>
                <c:pt idx="7007">
                  <c:v>0</c:v>
                </c:pt>
                <c:pt idx="7008">
                  <c:v>0</c:v>
                </c:pt>
                <c:pt idx="7009">
                  <c:v>0</c:v>
                </c:pt>
                <c:pt idx="7010">
                  <c:v>0</c:v>
                </c:pt>
                <c:pt idx="7011">
                  <c:v>0</c:v>
                </c:pt>
                <c:pt idx="7012">
                  <c:v>0</c:v>
                </c:pt>
                <c:pt idx="7013">
                  <c:v>0</c:v>
                </c:pt>
                <c:pt idx="7014">
                  <c:v>0</c:v>
                </c:pt>
                <c:pt idx="7015">
                  <c:v>0</c:v>
                </c:pt>
                <c:pt idx="7016">
                  <c:v>0</c:v>
                </c:pt>
                <c:pt idx="7017">
                  <c:v>0</c:v>
                </c:pt>
                <c:pt idx="7018">
                  <c:v>0</c:v>
                </c:pt>
                <c:pt idx="7019">
                  <c:v>0</c:v>
                </c:pt>
                <c:pt idx="7020">
                  <c:v>0</c:v>
                </c:pt>
                <c:pt idx="7021">
                  <c:v>0</c:v>
                </c:pt>
                <c:pt idx="7022">
                  <c:v>0</c:v>
                </c:pt>
                <c:pt idx="7023">
                  <c:v>0</c:v>
                </c:pt>
                <c:pt idx="7024">
                  <c:v>0</c:v>
                </c:pt>
                <c:pt idx="7025">
                  <c:v>0</c:v>
                </c:pt>
                <c:pt idx="7026">
                  <c:v>0</c:v>
                </c:pt>
                <c:pt idx="7027">
                  <c:v>0</c:v>
                </c:pt>
                <c:pt idx="7028">
                  <c:v>0</c:v>
                </c:pt>
                <c:pt idx="7029">
                  <c:v>0</c:v>
                </c:pt>
                <c:pt idx="7030">
                  <c:v>0</c:v>
                </c:pt>
                <c:pt idx="7031">
                  <c:v>0</c:v>
                </c:pt>
                <c:pt idx="7032">
                  <c:v>0</c:v>
                </c:pt>
                <c:pt idx="7033">
                  <c:v>0</c:v>
                </c:pt>
                <c:pt idx="7034">
                  <c:v>0</c:v>
                </c:pt>
                <c:pt idx="7035">
                  <c:v>0</c:v>
                </c:pt>
                <c:pt idx="7036">
                  <c:v>0</c:v>
                </c:pt>
                <c:pt idx="7037">
                  <c:v>0</c:v>
                </c:pt>
                <c:pt idx="7038">
                  <c:v>0</c:v>
                </c:pt>
                <c:pt idx="7039">
                  <c:v>0</c:v>
                </c:pt>
                <c:pt idx="7040">
                  <c:v>0</c:v>
                </c:pt>
                <c:pt idx="7041">
                  <c:v>0</c:v>
                </c:pt>
                <c:pt idx="7042">
                  <c:v>0</c:v>
                </c:pt>
                <c:pt idx="7043">
                  <c:v>0</c:v>
                </c:pt>
                <c:pt idx="7044">
                  <c:v>0</c:v>
                </c:pt>
                <c:pt idx="7045">
                  <c:v>0</c:v>
                </c:pt>
                <c:pt idx="7046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F84-45F1-8C62-F3D0236BCFCE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ASV FRS</c:v>
                </c:pt>
              </c:strCache>
            </c:strRef>
          </c:tx>
          <c:spPr>
            <a:ln w="44450" cap="rnd">
              <a:solidFill>
                <a:srgbClr val="1D55A7"/>
              </a:solidFill>
              <a:round/>
            </a:ln>
            <a:effectLst/>
          </c:spPr>
          <c:marker>
            <c:symbol val="none"/>
          </c:marker>
          <c:cat>
            <c:numRef>
              <c:f>Lapa1!$A$2:$A$7048</c:f>
              <c:numCache>
                <c:formatCode>m/d/yyyy</c:formatCode>
                <c:ptCount val="7047"/>
                <c:pt idx="0">
                  <c:v>36526</c:v>
                </c:pt>
                <c:pt idx="1">
                  <c:v>36527</c:v>
                </c:pt>
                <c:pt idx="2">
                  <c:v>36528</c:v>
                </c:pt>
                <c:pt idx="3">
                  <c:v>36529</c:v>
                </c:pt>
                <c:pt idx="4">
                  <c:v>36530</c:v>
                </c:pt>
                <c:pt idx="5">
                  <c:v>36531</c:v>
                </c:pt>
                <c:pt idx="6">
                  <c:v>36532</c:v>
                </c:pt>
                <c:pt idx="7">
                  <c:v>36533</c:v>
                </c:pt>
                <c:pt idx="8">
                  <c:v>36534</c:v>
                </c:pt>
                <c:pt idx="9">
                  <c:v>36535</c:v>
                </c:pt>
                <c:pt idx="10">
                  <c:v>36536</c:v>
                </c:pt>
                <c:pt idx="11">
                  <c:v>36537</c:v>
                </c:pt>
                <c:pt idx="12">
                  <c:v>36538</c:v>
                </c:pt>
                <c:pt idx="13">
                  <c:v>36539</c:v>
                </c:pt>
                <c:pt idx="14">
                  <c:v>36540</c:v>
                </c:pt>
                <c:pt idx="15">
                  <c:v>36541</c:v>
                </c:pt>
                <c:pt idx="16">
                  <c:v>36542</c:v>
                </c:pt>
                <c:pt idx="17">
                  <c:v>36543</c:v>
                </c:pt>
                <c:pt idx="18">
                  <c:v>36544</c:v>
                </c:pt>
                <c:pt idx="19">
                  <c:v>36545</c:v>
                </c:pt>
                <c:pt idx="20">
                  <c:v>36546</c:v>
                </c:pt>
                <c:pt idx="21">
                  <c:v>36547</c:v>
                </c:pt>
                <c:pt idx="22">
                  <c:v>36548</c:v>
                </c:pt>
                <c:pt idx="23">
                  <c:v>36549</c:v>
                </c:pt>
                <c:pt idx="24">
                  <c:v>36550</c:v>
                </c:pt>
                <c:pt idx="25">
                  <c:v>36551</c:v>
                </c:pt>
                <c:pt idx="26">
                  <c:v>36552</c:v>
                </c:pt>
                <c:pt idx="27">
                  <c:v>36553</c:v>
                </c:pt>
                <c:pt idx="28">
                  <c:v>36554</c:v>
                </c:pt>
                <c:pt idx="29">
                  <c:v>36555</c:v>
                </c:pt>
                <c:pt idx="30">
                  <c:v>36556</c:v>
                </c:pt>
                <c:pt idx="31">
                  <c:v>36557</c:v>
                </c:pt>
                <c:pt idx="32">
                  <c:v>36558</c:v>
                </c:pt>
                <c:pt idx="33">
                  <c:v>36559</c:v>
                </c:pt>
                <c:pt idx="34">
                  <c:v>36560</c:v>
                </c:pt>
                <c:pt idx="35">
                  <c:v>36561</c:v>
                </c:pt>
                <c:pt idx="36">
                  <c:v>36562</c:v>
                </c:pt>
                <c:pt idx="37">
                  <c:v>36563</c:v>
                </c:pt>
                <c:pt idx="38">
                  <c:v>36564</c:v>
                </c:pt>
                <c:pt idx="39">
                  <c:v>36565</c:v>
                </c:pt>
                <c:pt idx="40">
                  <c:v>36566</c:v>
                </c:pt>
                <c:pt idx="41">
                  <c:v>36567</c:v>
                </c:pt>
                <c:pt idx="42">
                  <c:v>36568</c:v>
                </c:pt>
                <c:pt idx="43">
                  <c:v>36569</c:v>
                </c:pt>
                <c:pt idx="44">
                  <c:v>36570</c:v>
                </c:pt>
                <c:pt idx="45">
                  <c:v>36571</c:v>
                </c:pt>
                <c:pt idx="46">
                  <c:v>36572</c:v>
                </c:pt>
                <c:pt idx="47">
                  <c:v>36573</c:v>
                </c:pt>
                <c:pt idx="48">
                  <c:v>36574</c:v>
                </c:pt>
                <c:pt idx="49">
                  <c:v>36575</c:v>
                </c:pt>
                <c:pt idx="50">
                  <c:v>36576</c:v>
                </c:pt>
                <c:pt idx="51">
                  <c:v>36577</c:v>
                </c:pt>
                <c:pt idx="52">
                  <c:v>36578</c:v>
                </c:pt>
                <c:pt idx="53">
                  <c:v>36579</c:v>
                </c:pt>
                <c:pt idx="54">
                  <c:v>36580</c:v>
                </c:pt>
                <c:pt idx="55">
                  <c:v>36581</c:v>
                </c:pt>
                <c:pt idx="56">
                  <c:v>36582</c:v>
                </c:pt>
                <c:pt idx="57">
                  <c:v>36583</c:v>
                </c:pt>
                <c:pt idx="58">
                  <c:v>36584</c:v>
                </c:pt>
                <c:pt idx="59">
                  <c:v>36585</c:v>
                </c:pt>
                <c:pt idx="60">
                  <c:v>36586</c:v>
                </c:pt>
                <c:pt idx="61">
                  <c:v>36587</c:v>
                </c:pt>
                <c:pt idx="62">
                  <c:v>36588</c:v>
                </c:pt>
                <c:pt idx="63">
                  <c:v>36589</c:v>
                </c:pt>
                <c:pt idx="64">
                  <c:v>36590</c:v>
                </c:pt>
                <c:pt idx="65">
                  <c:v>36591</c:v>
                </c:pt>
                <c:pt idx="66">
                  <c:v>36592</c:v>
                </c:pt>
                <c:pt idx="67">
                  <c:v>36593</c:v>
                </c:pt>
                <c:pt idx="68">
                  <c:v>36594</c:v>
                </c:pt>
                <c:pt idx="69">
                  <c:v>36595</c:v>
                </c:pt>
                <c:pt idx="70">
                  <c:v>36596</c:v>
                </c:pt>
                <c:pt idx="71">
                  <c:v>36597</c:v>
                </c:pt>
                <c:pt idx="72">
                  <c:v>36598</c:v>
                </c:pt>
                <c:pt idx="73">
                  <c:v>36599</c:v>
                </c:pt>
                <c:pt idx="74">
                  <c:v>36600</c:v>
                </c:pt>
                <c:pt idx="75">
                  <c:v>36601</c:v>
                </c:pt>
                <c:pt idx="76">
                  <c:v>36602</c:v>
                </c:pt>
                <c:pt idx="77">
                  <c:v>36603</c:v>
                </c:pt>
                <c:pt idx="78">
                  <c:v>36604</c:v>
                </c:pt>
                <c:pt idx="79">
                  <c:v>36605</c:v>
                </c:pt>
                <c:pt idx="80">
                  <c:v>36606</c:v>
                </c:pt>
                <c:pt idx="81">
                  <c:v>36607</c:v>
                </c:pt>
                <c:pt idx="82">
                  <c:v>36608</c:v>
                </c:pt>
                <c:pt idx="83">
                  <c:v>36609</c:v>
                </c:pt>
                <c:pt idx="84">
                  <c:v>36610</c:v>
                </c:pt>
                <c:pt idx="85">
                  <c:v>36611</c:v>
                </c:pt>
                <c:pt idx="86">
                  <c:v>36612</c:v>
                </c:pt>
                <c:pt idx="87">
                  <c:v>36613</c:v>
                </c:pt>
                <c:pt idx="88">
                  <c:v>36614</c:v>
                </c:pt>
                <c:pt idx="89">
                  <c:v>36615</c:v>
                </c:pt>
                <c:pt idx="90">
                  <c:v>36616</c:v>
                </c:pt>
                <c:pt idx="91">
                  <c:v>36617</c:v>
                </c:pt>
                <c:pt idx="92">
                  <c:v>36618</c:v>
                </c:pt>
                <c:pt idx="93">
                  <c:v>36619</c:v>
                </c:pt>
                <c:pt idx="94">
                  <c:v>36620</c:v>
                </c:pt>
                <c:pt idx="95">
                  <c:v>36621</c:v>
                </c:pt>
                <c:pt idx="96">
                  <c:v>36622</c:v>
                </c:pt>
                <c:pt idx="97">
                  <c:v>36623</c:v>
                </c:pt>
                <c:pt idx="98">
                  <c:v>36624</c:v>
                </c:pt>
                <c:pt idx="99">
                  <c:v>36625</c:v>
                </c:pt>
                <c:pt idx="100">
                  <c:v>36626</c:v>
                </c:pt>
                <c:pt idx="101">
                  <c:v>36627</c:v>
                </c:pt>
                <c:pt idx="102">
                  <c:v>36628</c:v>
                </c:pt>
                <c:pt idx="103">
                  <c:v>36629</c:v>
                </c:pt>
                <c:pt idx="104">
                  <c:v>36630</c:v>
                </c:pt>
                <c:pt idx="105">
                  <c:v>36631</c:v>
                </c:pt>
                <c:pt idx="106">
                  <c:v>36632</c:v>
                </c:pt>
                <c:pt idx="107">
                  <c:v>36633</c:v>
                </c:pt>
                <c:pt idx="108">
                  <c:v>36634</c:v>
                </c:pt>
                <c:pt idx="109">
                  <c:v>36635</c:v>
                </c:pt>
                <c:pt idx="110">
                  <c:v>36636</c:v>
                </c:pt>
                <c:pt idx="111">
                  <c:v>36637</c:v>
                </c:pt>
                <c:pt idx="112">
                  <c:v>36638</c:v>
                </c:pt>
                <c:pt idx="113">
                  <c:v>36639</c:v>
                </c:pt>
                <c:pt idx="114">
                  <c:v>36640</c:v>
                </c:pt>
                <c:pt idx="115">
                  <c:v>36641</c:v>
                </c:pt>
                <c:pt idx="116">
                  <c:v>36642</c:v>
                </c:pt>
                <c:pt idx="117">
                  <c:v>36643</c:v>
                </c:pt>
                <c:pt idx="118">
                  <c:v>36644</c:v>
                </c:pt>
                <c:pt idx="119">
                  <c:v>36645</c:v>
                </c:pt>
                <c:pt idx="120">
                  <c:v>36646</c:v>
                </c:pt>
                <c:pt idx="121">
                  <c:v>36647</c:v>
                </c:pt>
                <c:pt idx="122">
                  <c:v>36648</c:v>
                </c:pt>
                <c:pt idx="123">
                  <c:v>36649</c:v>
                </c:pt>
                <c:pt idx="124">
                  <c:v>36650</c:v>
                </c:pt>
                <c:pt idx="125">
                  <c:v>36651</c:v>
                </c:pt>
                <c:pt idx="126">
                  <c:v>36652</c:v>
                </c:pt>
                <c:pt idx="127">
                  <c:v>36653</c:v>
                </c:pt>
                <c:pt idx="128">
                  <c:v>36654</c:v>
                </c:pt>
                <c:pt idx="129">
                  <c:v>36655</c:v>
                </c:pt>
                <c:pt idx="130">
                  <c:v>36656</c:v>
                </c:pt>
                <c:pt idx="131">
                  <c:v>36657</c:v>
                </c:pt>
                <c:pt idx="132">
                  <c:v>36658</c:v>
                </c:pt>
                <c:pt idx="133">
                  <c:v>36659</c:v>
                </c:pt>
                <c:pt idx="134">
                  <c:v>36660</c:v>
                </c:pt>
                <c:pt idx="135">
                  <c:v>36661</c:v>
                </c:pt>
                <c:pt idx="136">
                  <c:v>36662</c:v>
                </c:pt>
                <c:pt idx="137">
                  <c:v>36663</c:v>
                </c:pt>
                <c:pt idx="138">
                  <c:v>36664</c:v>
                </c:pt>
                <c:pt idx="139">
                  <c:v>36665</c:v>
                </c:pt>
                <c:pt idx="140">
                  <c:v>36666</c:v>
                </c:pt>
                <c:pt idx="141">
                  <c:v>36667</c:v>
                </c:pt>
                <c:pt idx="142">
                  <c:v>36668</c:v>
                </c:pt>
                <c:pt idx="143">
                  <c:v>36669</c:v>
                </c:pt>
                <c:pt idx="144">
                  <c:v>36670</c:v>
                </c:pt>
                <c:pt idx="145">
                  <c:v>36671</c:v>
                </c:pt>
                <c:pt idx="146">
                  <c:v>36672</c:v>
                </c:pt>
                <c:pt idx="147">
                  <c:v>36673</c:v>
                </c:pt>
                <c:pt idx="148">
                  <c:v>36674</c:v>
                </c:pt>
                <c:pt idx="149">
                  <c:v>36675</c:v>
                </c:pt>
                <c:pt idx="150">
                  <c:v>36676</c:v>
                </c:pt>
                <c:pt idx="151">
                  <c:v>36677</c:v>
                </c:pt>
                <c:pt idx="152">
                  <c:v>36678</c:v>
                </c:pt>
                <c:pt idx="153">
                  <c:v>36679</c:v>
                </c:pt>
                <c:pt idx="154">
                  <c:v>36680</c:v>
                </c:pt>
                <c:pt idx="155">
                  <c:v>36681</c:v>
                </c:pt>
                <c:pt idx="156">
                  <c:v>36682</c:v>
                </c:pt>
                <c:pt idx="157">
                  <c:v>36683</c:v>
                </c:pt>
                <c:pt idx="158">
                  <c:v>36684</c:v>
                </c:pt>
                <c:pt idx="159">
                  <c:v>36685</c:v>
                </c:pt>
                <c:pt idx="160">
                  <c:v>36686</c:v>
                </c:pt>
                <c:pt idx="161">
                  <c:v>36687</c:v>
                </c:pt>
                <c:pt idx="162">
                  <c:v>36688</c:v>
                </c:pt>
                <c:pt idx="163">
                  <c:v>36689</c:v>
                </c:pt>
                <c:pt idx="164">
                  <c:v>36690</c:v>
                </c:pt>
                <c:pt idx="165">
                  <c:v>36691</c:v>
                </c:pt>
                <c:pt idx="166">
                  <c:v>36692</c:v>
                </c:pt>
                <c:pt idx="167">
                  <c:v>36693</c:v>
                </c:pt>
                <c:pt idx="168">
                  <c:v>36694</c:v>
                </c:pt>
                <c:pt idx="169">
                  <c:v>36695</c:v>
                </c:pt>
                <c:pt idx="170">
                  <c:v>36696</c:v>
                </c:pt>
                <c:pt idx="171">
                  <c:v>36697</c:v>
                </c:pt>
                <c:pt idx="172">
                  <c:v>36698</c:v>
                </c:pt>
                <c:pt idx="173">
                  <c:v>36699</c:v>
                </c:pt>
                <c:pt idx="174">
                  <c:v>36700</c:v>
                </c:pt>
                <c:pt idx="175">
                  <c:v>36701</c:v>
                </c:pt>
                <c:pt idx="176">
                  <c:v>36702</c:v>
                </c:pt>
                <c:pt idx="177">
                  <c:v>36703</c:v>
                </c:pt>
                <c:pt idx="178">
                  <c:v>36704</c:v>
                </c:pt>
                <c:pt idx="179">
                  <c:v>36705</c:v>
                </c:pt>
                <c:pt idx="180">
                  <c:v>36706</c:v>
                </c:pt>
                <c:pt idx="181">
                  <c:v>36707</c:v>
                </c:pt>
                <c:pt idx="182">
                  <c:v>36708</c:v>
                </c:pt>
                <c:pt idx="183">
                  <c:v>36709</c:v>
                </c:pt>
                <c:pt idx="184">
                  <c:v>36710</c:v>
                </c:pt>
                <c:pt idx="185">
                  <c:v>36711</c:v>
                </c:pt>
                <c:pt idx="186">
                  <c:v>36712</c:v>
                </c:pt>
                <c:pt idx="187">
                  <c:v>36713</c:v>
                </c:pt>
                <c:pt idx="188">
                  <c:v>36714</c:v>
                </c:pt>
                <c:pt idx="189">
                  <c:v>36715</c:v>
                </c:pt>
                <c:pt idx="190">
                  <c:v>36716</c:v>
                </c:pt>
                <c:pt idx="191">
                  <c:v>36717</c:v>
                </c:pt>
                <c:pt idx="192">
                  <c:v>36718</c:v>
                </c:pt>
                <c:pt idx="193">
                  <c:v>36719</c:v>
                </c:pt>
                <c:pt idx="194">
                  <c:v>36720</c:v>
                </c:pt>
                <c:pt idx="195">
                  <c:v>36721</c:v>
                </c:pt>
                <c:pt idx="196">
                  <c:v>36722</c:v>
                </c:pt>
                <c:pt idx="197">
                  <c:v>36723</c:v>
                </c:pt>
                <c:pt idx="198">
                  <c:v>36724</c:v>
                </c:pt>
                <c:pt idx="199">
                  <c:v>36725</c:v>
                </c:pt>
                <c:pt idx="200">
                  <c:v>36726</c:v>
                </c:pt>
                <c:pt idx="201">
                  <c:v>36727</c:v>
                </c:pt>
                <c:pt idx="202">
                  <c:v>36728</c:v>
                </c:pt>
                <c:pt idx="203">
                  <c:v>36729</c:v>
                </c:pt>
                <c:pt idx="204">
                  <c:v>36730</c:v>
                </c:pt>
                <c:pt idx="205">
                  <c:v>36731</c:v>
                </c:pt>
                <c:pt idx="206">
                  <c:v>36732</c:v>
                </c:pt>
                <c:pt idx="207">
                  <c:v>36733</c:v>
                </c:pt>
                <c:pt idx="208">
                  <c:v>36734</c:v>
                </c:pt>
                <c:pt idx="209">
                  <c:v>36735</c:v>
                </c:pt>
                <c:pt idx="210">
                  <c:v>36736</c:v>
                </c:pt>
                <c:pt idx="211">
                  <c:v>36737</c:v>
                </c:pt>
                <c:pt idx="212">
                  <c:v>36738</c:v>
                </c:pt>
                <c:pt idx="213">
                  <c:v>36739</c:v>
                </c:pt>
                <c:pt idx="214">
                  <c:v>36740</c:v>
                </c:pt>
                <c:pt idx="215">
                  <c:v>36741</c:v>
                </c:pt>
                <c:pt idx="216">
                  <c:v>36742</c:v>
                </c:pt>
                <c:pt idx="217">
                  <c:v>36743</c:v>
                </c:pt>
                <c:pt idx="218">
                  <c:v>36744</c:v>
                </c:pt>
                <c:pt idx="219">
                  <c:v>36745</c:v>
                </c:pt>
                <c:pt idx="220">
                  <c:v>36746</c:v>
                </c:pt>
                <c:pt idx="221">
                  <c:v>36747</c:v>
                </c:pt>
                <c:pt idx="222">
                  <c:v>36748</c:v>
                </c:pt>
                <c:pt idx="223">
                  <c:v>36749</c:v>
                </c:pt>
                <c:pt idx="224">
                  <c:v>36750</c:v>
                </c:pt>
                <c:pt idx="225">
                  <c:v>36751</c:v>
                </c:pt>
                <c:pt idx="226">
                  <c:v>36752</c:v>
                </c:pt>
                <c:pt idx="227">
                  <c:v>36753</c:v>
                </c:pt>
                <c:pt idx="228">
                  <c:v>36754</c:v>
                </c:pt>
                <c:pt idx="229">
                  <c:v>36755</c:v>
                </c:pt>
                <c:pt idx="230">
                  <c:v>36756</c:v>
                </c:pt>
                <c:pt idx="231">
                  <c:v>36757</c:v>
                </c:pt>
                <c:pt idx="232">
                  <c:v>36758</c:v>
                </c:pt>
                <c:pt idx="233">
                  <c:v>36759</c:v>
                </c:pt>
                <c:pt idx="234">
                  <c:v>36760</c:v>
                </c:pt>
                <c:pt idx="235">
                  <c:v>36761</c:v>
                </c:pt>
                <c:pt idx="236">
                  <c:v>36762</c:v>
                </c:pt>
                <c:pt idx="237">
                  <c:v>36763</c:v>
                </c:pt>
                <c:pt idx="238">
                  <c:v>36764</c:v>
                </c:pt>
                <c:pt idx="239">
                  <c:v>36765</c:v>
                </c:pt>
                <c:pt idx="240">
                  <c:v>36766</c:v>
                </c:pt>
                <c:pt idx="241">
                  <c:v>36767</c:v>
                </c:pt>
                <c:pt idx="242">
                  <c:v>36768</c:v>
                </c:pt>
                <c:pt idx="243">
                  <c:v>36769</c:v>
                </c:pt>
                <c:pt idx="244">
                  <c:v>36770</c:v>
                </c:pt>
                <c:pt idx="245">
                  <c:v>36771</c:v>
                </c:pt>
                <c:pt idx="246">
                  <c:v>36772</c:v>
                </c:pt>
                <c:pt idx="247">
                  <c:v>36773</c:v>
                </c:pt>
                <c:pt idx="248">
                  <c:v>36774</c:v>
                </c:pt>
                <c:pt idx="249">
                  <c:v>36775</c:v>
                </c:pt>
                <c:pt idx="250">
                  <c:v>36776</c:v>
                </c:pt>
                <c:pt idx="251">
                  <c:v>36777</c:v>
                </c:pt>
                <c:pt idx="252">
                  <c:v>36778</c:v>
                </c:pt>
                <c:pt idx="253">
                  <c:v>36779</c:v>
                </c:pt>
                <c:pt idx="254">
                  <c:v>36780</c:v>
                </c:pt>
                <c:pt idx="255">
                  <c:v>36781</c:v>
                </c:pt>
                <c:pt idx="256">
                  <c:v>36782</c:v>
                </c:pt>
                <c:pt idx="257">
                  <c:v>36783</c:v>
                </c:pt>
                <c:pt idx="258">
                  <c:v>36784</c:v>
                </c:pt>
                <c:pt idx="259">
                  <c:v>36785</c:v>
                </c:pt>
                <c:pt idx="260">
                  <c:v>36786</c:v>
                </c:pt>
                <c:pt idx="261">
                  <c:v>36787</c:v>
                </c:pt>
                <c:pt idx="262">
                  <c:v>36788</c:v>
                </c:pt>
                <c:pt idx="263">
                  <c:v>36789</c:v>
                </c:pt>
                <c:pt idx="264">
                  <c:v>36790</c:v>
                </c:pt>
                <c:pt idx="265">
                  <c:v>36791</c:v>
                </c:pt>
                <c:pt idx="266">
                  <c:v>36792</c:v>
                </c:pt>
                <c:pt idx="267">
                  <c:v>36793</c:v>
                </c:pt>
                <c:pt idx="268">
                  <c:v>36794</c:v>
                </c:pt>
                <c:pt idx="269">
                  <c:v>36795</c:v>
                </c:pt>
                <c:pt idx="270">
                  <c:v>36796</c:v>
                </c:pt>
                <c:pt idx="271">
                  <c:v>36797</c:v>
                </c:pt>
                <c:pt idx="272">
                  <c:v>36798</c:v>
                </c:pt>
                <c:pt idx="273">
                  <c:v>36799</c:v>
                </c:pt>
                <c:pt idx="274">
                  <c:v>36800</c:v>
                </c:pt>
                <c:pt idx="275">
                  <c:v>36801</c:v>
                </c:pt>
                <c:pt idx="276">
                  <c:v>36802</c:v>
                </c:pt>
                <c:pt idx="277">
                  <c:v>36803</c:v>
                </c:pt>
                <c:pt idx="278">
                  <c:v>36804</c:v>
                </c:pt>
                <c:pt idx="279">
                  <c:v>36805</c:v>
                </c:pt>
                <c:pt idx="280">
                  <c:v>36806</c:v>
                </c:pt>
                <c:pt idx="281">
                  <c:v>36807</c:v>
                </c:pt>
                <c:pt idx="282">
                  <c:v>36808</c:v>
                </c:pt>
                <c:pt idx="283">
                  <c:v>36809</c:v>
                </c:pt>
                <c:pt idx="284">
                  <c:v>36810</c:v>
                </c:pt>
                <c:pt idx="285">
                  <c:v>36811</c:v>
                </c:pt>
                <c:pt idx="286">
                  <c:v>36812</c:v>
                </c:pt>
                <c:pt idx="287">
                  <c:v>36813</c:v>
                </c:pt>
                <c:pt idx="288">
                  <c:v>36814</c:v>
                </c:pt>
                <c:pt idx="289">
                  <c:v>36815</c:v>
                </c:pt>
                <c:pt idx="290">
                  <c:v>36816</c:v>
                </c:pt>
                <c:pt idx="291">
                  <c:v>36817</c:v>
                </c:pt>
                <c:pt idx="292">
                  <c:v>36818</c:v>
                </c:pt>
                <c:pt idx="293">
                  <c:v>36819</c:v>
                </c:pt>
                <c:pt idx="294">
                  <c:v>36820</c:v>
                </c:pt>
                <c:pt idx="295">
                  <c:v>36821</c:v>
                </c:pt>
                <c:pt idx="296">
                  <c:v>36822</c:v>
                </c:pt>
                <c:pt idx="297">
                  <c:v>36823</c:v>
                </c:pt>
                <c:pt idx="298">
                  <c:v>36824</c:v>
                </c:pt>
                <c:pt idx="299">
                  <c:v>36825</c:v>
                </c:pt>
                <c:pt idx="300">
                  <c:v>36826</c:v>
                </c:pt>
                <c:pt idx="301">
                  <c:v>36827</c:v>
                </c:pt>
                <c:pt idx="302">
                  <c:v>36828</c:v>
                </c:pt>
                <c:pt idx="303">
                  <c:v>36829</c:v>
                </c:pt>
                <c:pt idx="304">
                  <c:v>36830</c:v>
                </c:pt>
                <c:pt idx="305">
                  <c:v>36831</c:v>
                </c:pt>
                <c:pt idx="306">
                  <c:v>36832</c:v>
                </c:pt>
                <c:pt idx="307">
                  <c:v>36833</c:v>
                </c:pt>
                <c:pt idx="308">
                  <c:v>36834</c:v>
                </c:pt>
                <c:pt idx="309">
                  <c:v>36835</c:v>
                </c:pt>
                <c:pt idx="310">
                  <c:v>36836</c:v>
                </c:pt>
                <c:pt idx="311">
                  <c:v>36837</c:v>
                </c:pt>
                <c:pt idx="312">
                  <c:v>36838</c:v>
                </c:pt>
                <c:pt idx="313">
                  <c:v>36839</c:v>
                </c:pt>
                <c:pt idx="314">
                  <c:v>36840</c:v>
                </c:pt>
                <c:pt idx="315">
                  <c:v>36841</c:v>
                </c:pt>
                <c:pt idx="316">
                  <c:v>36842</c:v>
                </c:pt>
                <c:pt idx="317">
                  <c:v>36843</c:v>
                </c:pt>
                <c:pt idx="318">
                  <c:v>36844</c:v>
                </c:pt>
                <c:pt idx="319">
                  <c:v>36845</c:v>
                </c:pt>
                <c:pt idx="320">
                  <c:v>36846</c:v>
                </c:pt>
                <c:pt idx="321">
                  <c:v>36847</c:v>
                </c:pt>
                <c:pt idx="322">
                  <c:v>36848</c:v>
                </c:pt>
                <c:pt idx="323">
                  <c:v>36849</c:v>
                </c:pt>
                <c:pt idx="324">
                  <c:v>36850</c:v>
                </c:pt>
                <c:pt idx="325">
                  <c:v>36851</c:v>
                </c:pt>
                <c:pt idx="326">
                  <c:v>36852</c:v>
                </c:pt>
                <c:pt idx="327">
                  <c:v>36853</c:v>
                </c:pt>
                <c:pt idx="328">
                  <c:v>36854</c:v>
                </c:pt>
                <c:pt idx="329">
                  <c:v>36855</c:v>
                </c:pt>
                <c:pt idx="330">
                  <c:v>36856</c:v>
                </c:pt>
                <c:pt idx="331">
                  <c:v>36857</c:v>
                </c:pt>
                <c:pt idx="332">
                  <c:v>36858</c:v>
                </c:pt>
                <c:pt idx="333">
                  <c:v>36859</c:v>
                </c:pt>
                <c:pt idx="334">
                  <c:v>36860</c:v>
                </c:pt>
                <c:pt idx="335">
                  <c:v>36861</c:v>
                </c:pt>
                <c:pt idx="336">
                  <c:v>36862</c:v>
                </c:pt>
                <c:pt idx="337">
                  <c:v>36863</c:v>
                </c:pt>
                <c:pt idx="338">
                  <c:v>36864</c:v>
                </c:pt>
                <c:pt idx="339">
                  <c:v>36865</c:v>
                </c:pt>
                <c:pt idx="340">
                  <c:v>36866</c:v>
                </c:pt>
                <c:pt idx="341">
                  <c:v>36867</c:v>
                </c:pt>
                <c:pt idx="342">
                  <c:v>36868</c:v>
                </c:pt>
                <c:pt idx="343">
                  <c:v>36869</c:v>
                </c:pt>
                <c:pt idx="344">
                  <c:v>36870</c:v>
                </c:pt>
                <c:pt idx="345">
                  <c:v>36871</c:v>
                </c:pt>
                <c:pt idx="346">
                  <c:v>36872</c:v>
                </c:pt>
                <c:pt idx="347">
                  <c:v>36873</c:v>
                </c:pt>
                <c:pt idx="348">
                  <c:v>36874</c:v>
                </c:pt>
                <c:pt idx="349">
                  <c:v>36875</c:v>
                </c:pt>
                <c:pt idx="350">
                  <c:v>36876</c:v>
                </c:pt>
                <c:pt idx="351">
                  <c:v>36877</c:v>
                </c:pt>
                <c:pt idx="352">
                  <c:v>36878</c:v>
                </c:pt>
                <c:pt idx="353">
                  <c:v>36879</c:v>
                </c:pt>
                <c:pt idx="354">
                  <c:v>36880</c:v>
                </c:pt>
                <c:pt idx="355">
                  <c:v>36881</c:v>
                </c:pt>
                <c:pt idx="356">
                  <c:v>36882</c:v>
                </c:pt>
                <c:pt idx="357">
                  <c:v>36883</c:v>
                </c:pt>
                <c:pt idx="358">
                  <c:v>36884</c:v>
                </c:pt>
                <c:pt idx="359">
                  <c:v>36885</c:v>
                </c:pt>
                <c:pt idx="360">
                  <c:v>36886</c:v>
                </c:pt>
                <c:pt idx="361">
                  <c:v>36887</c:v>
                </c:pt>
                <c:pt idx="362">
                  <c:v>36888</c:v>
                </c:pt>
                <c:pt idx="363">
                  <c:v>36889</c:v>
                </c:pt>
                <c:pt idx="364">
                  <c:v>36890</c:v>
                </c:pt>
                <c:pt idx="365">
                  <c:v>36891</c:v>
                </c:pt>
                <c:pt idx="366">
                  <c:v>36892</c:v>
                </c:pt>
                <c:pt idx="367">
                  <c:v>36893</c:v>
                </c:pt>
                <c:pt idx="368">
                  <c:v>36894</c:v>
                </c:pt>
                <c:pt idx="369">
                  <c:v>36895</c:v>
                </c:pt>
                <c:pt idx="370">
                  <c:v>36896</c:v>
                </c:pt>
                <c:pt idx="371">
                  <c:v>36897</c:v>
                </c:pt>
                <c:pt idx="372">
                  <c:v>36898</c:v>
                </c:pt>
                <c:pt idx="373">
                  <c:v>36899</c:v>
                </c:pt>
                <c:pt idx="374">
                  <c:v>36900</c:v>
                </c:pt>
                <c:pt idx="375">
                  <c:v>36901</c:v>
                </c:pt>
                <c:pt idx="376">
                  <c:v>36902</c:v>
                </c:pt>
                <c:pt idx="377">
                  <c:v>36903</c:v>
                </c:pt>
                <c:pt idx="378">
                  <c:v>36904</c:v>
                </c:pt>
                <c:pt idx="379">
                  <c:v>36905</c:v>
                </c:pt>
                <c:pt idx="380">
                  <c:v>36906</c:v>
                </c:pt>
                <c:pt idx="381">
                  <c:v>36907</c:v>
                </c:pt>
                <c:pt idx="382">
                  <c:v>36908</c:v>
                </c:pt>
                <c:pt idx="383">
                  <c:v>36909</c:v>
                </c:pt>
                <c:pt idx="384">
                  <c:v>36910</c:v>
                </c:pt>
                <c:pt idx="385">
                  <c:v>36911</c:v>
                </c:pt>
                <c:pt idx="386">
                  <c:v>36912</c:v>
                </c:pt>
                <c:pt idx="387">
                  <c:v>36913</c:v>
                </c:pt>
                <c:pt idx="388">
                  <c:v>36914</c:v>
                </c:pt>
                <c:pt idx="389">
                  <c:v>36915</c:v>
                </c:pt>
                <c:pt idx="390">
                  <c:v>36916</c:v>
                </c:pt>
                <c:pt idx="391">
                  <c:v>36917</c:v>
                </c:pt>
                <c:pt idx="392">
                  <c:v>36918</c:v>
                </c:pt>
                <c:pt idx="393">
                  <c:v>36919</c:v>
                </c:pt>
                <c:pt idx="394">
                  <c:v>36920</c:v>
                </c:pt>
                <c:pt idx="395">
                  <c:v>36921</c:v>
                </c:pt>
                <c:pt idx="396">
                  <c:v>36922</c:v>
                </c:pt>
                <c:pt idx="397">
                  <c:v>36923</c:v>
                </c:pt>
                <c:pt idx="398">
                  <c:v>36924</c:v>
                </c:pt>
                <c:pt idx="399">
                  <c:v>36925</c:v>
                </c:pt>
                <c:pt idx="400">
                  <c:v>36926</c:v>
                </c:pt>
                <c:pt idx="401">
                  <c:v>36927</c:v>
                </c:pt>
                <c:pt idx="402">
                  <c:v>36928</c:v>
                </c:pt>
                <c:pt idx="403">
                  <c:v>36929</c:v>
                </c:pt>
                <c:pt idx="404">
                  <c:v>36930</c:v>
                </c:pt>
                <c:pt idx="405">
                  <c:v>36931</c:v>
                </c:pt>
                <c:pt idx="406">
                  <c:v>36932</c:v>
                </c:pt>
                <c:pt idx="407">
                  <c:v>36933</c:v>
                </c:pt>
                <c:pt idx="408">
                  <c:v>36934</c:v>
                </c:pt>
                <c:pt idx="409">
                  <c:v>36935</c:v>
                </c:pt>
                <c:pt idx="410">
                  <c:v>36936</c:v>
                </c:pt>
                <c:pt idx="411">
                  <c:v>36937</c:v>
                </c:pt>
                <c:pt idx="412">
                  <c:v>36938</c:v>
                </c:pt>
                <c:pt idx="413">
                  <c:v>36939</c:v>
                </c:pt>
                <c:pt idx="414">
                  <c:v>36940</c:v>
                </c:pt>
                <c:pt idx="415">
                  <c:v>36941</c:v>
                </c:pt>
                <c:pt idx="416">
                  <c:v>36942</c:v>
                </c:pt>
                <c:pt idx="417">
                  <c:v>36943</c:v>
                </c:pt>
                <c:pt idx="418">
                  <c:v>36944</c:v>
                </c:pt>
                <c:pt idx="419">
                  <c:v>36945</c:v>
                </c:pt>
                <c:pt idx="420">
                  <c:v>36946</c:v>
                </c:pt>
                <c:pt idx="421">
                  <c:v>36947</c:v>
                </c:pt>
                <c:pt idx="422">
                  <c:v>36948</c:v>
                </c:pt>
                <c:pt idx="423">
                  <c:v>36949</c:v>
                </c:pt>
                <c:pt idx="424">
                  <c:v>36950</c:v>
                </c:pt>
                <c:pt idx="425">
                  <c:v>36951</c:v>
                </c:pt>
                <c:pt idx="426">
                  <c:v>36952</c:v>
                </c:pt>
                <c:pt idx="427">
                  <c:v>36953</c:v>
                </c:pt>
                <c:pt idx="428">
                  <c:v>36954</c:v>
                </c:pt>
                <c:pt idx="429">
                  <c:v>36955</c:v>
                </c:pt>
                <c:pt idx="430">
                  <c:v>36956</c:v>
                </c:pt>
                <c:pt idx="431">
                  <c:v>36957</c:v>
                </c:pt>
                <c:pt idx="432">
                  <c:v>36958</c:v>
                </c:pt>
                <c:pt idx="433">
                  <c:v>36959</c:v>
                </c:pt>
                <c:pt idx="434">
                  <c:v>36960</c:v>
                </c:pt>
                <c:pt idx="435">
                  <c:v>36961</c:v>
                </c:pt>
                <c:pt idx="436">
                  <c:v>36962</c:v>
                </c:pt>
                <c:pt idx="437">
                  <c:v>36963</c:v>
                </c:pt>
                <c:pt idx="438">
                  <c:v>36964</c:v>
                </c:pt>
                <c:pt idx="439">
                  <c:v>36965</c:v>
                </c:pt>
                <c:pt idx="440">
                  <c:v>36966</c:v>
                </c:pt>
                <c:pt idx="441">
                  <c:v>36967</c:v>
                </c:pt>
                <c:pt idx="442">
                  <c:v>36968</c:v>
                </c:pt>
                <c:pt idx="443">
                  <c:v>36969</c:v>
                </c:pt>
                <c:pt idx="444">
                  <c:v>36970</c:v>
                </c:pt>
                <c:pt idx="445">
                  <c:v>36971</c:v>
                </c:pt>
                <c:pt idx="446">
                  <c:v>36972</c:v>
                </c:pt>
                <c:pt idx="447">
                  <c:v>36973</c:v>
                </c:pt>
                <c:pt idx="448">
                  <c:v>36974</c:v>
                </c:pt>
                <c:pt idx="449">
                  <c:v>36975</c:v>
                </c:pt>
                <c:pt idx="450">
                  <c:v>36976</c:v>
                </c:pt>
                <c:pt idx="451">
                  <c:v>36977</c:v>
                </c:pt>
                <c:pt idx="452">
                  <c:v>36978</c:v>
                </c:pt>
                <c:pt idx="453">
                  <c:v>36979</c:v>
                </c:pt>
                <c:pt idx="454">
                  <c:v>36980</c:v>
                </c:pt>
                <c:pt idx="455">
                  <c:v>36981</c:v>
                </c:pt>
                <c:pt idx="456">
                  <c:v>36982</c:v>
                </c:pt>
                <c:pt idx="457">
                  <c:v>36983</c:v>
                </c:pt>
                <c:pt idx="458">
                  <c:v>36984</c:v>
                </c:pt>
                <c:pt idx="459">
                  <c:v>36985</c:v>
                </c:pt>
                <c:pt idx="460">
                  <c:v>36986</c:v>
                </c:pt>
                <c:pt idx="461">
                  <c:v>36987</c:v>
                </c:pt>
                <c:pt idx="462">
                  <c:v>36988</c:v>
                </c:pt>
                <c:pt idx="463">
                  <c:v>36989</c:v>
                </c:pt>
                <c:pt idx="464">
                  <c:v>36990</c:v>
                </c:pt>
                <c:pt idx="465">
                  <c:v>36991</c:v>
                </c:pt>
                <c:pt idx="466">
                  <c:v>36992</c:v>
                </c:pt>
                <c:pt idx="467">
                  <c:v>36993</c:v>
                </c:pt>
                <c:pt idx="468">
                  <c:v>36994</c:v>
                </c:pt>
                <c:pt idx="469">
                  <c:v>36995</c:v>
                </c:pt>
                <c:pt idx="470">
                  <c:v>36996</c:v>
                </c:pt>
                <c:pt idx="471">
                  <c:v>36997</c:v>
                </c:pt>
                <c:pt idx="472">
                  <c:v>36998</c:v>
                </c:pt>
                <c:pt idx="473">
                  <c:v>36999</c:v>
                </c:pt>
                <c:pt idx="474">
                  <c:v>37000</c:v>
                </c:pt>
                <c:pt idx="475">
                  <c:v>37001</c:v>
                </c:pt>
                <c:pt idx="476">
                  <c:v>37002</c:v>
                </c:pt>
                <c:pt idx="477">
                  <c:v>37003</c:v>
                </c:pt>
                <c:pt idx="478">
                  <c:v>37004</c:v>
                </c:pt>
                <c:pt idx="479">
                  <c:v>37005</c:v>
                </c:pt>
                <c:pt idx="480">
                  <c:v>37006</c:v>
                </c:pt>
                <c:pt idx="481">
                  <c:v>37007</c:v>
                </c:pt>
                <c:pt idx="482">
                  <c:v>37008</c:v>
                </c:pt>
                <c:pt idx="483">
                  <c:v>37009</c:v>
                </c:pt>
                <c:pt idx="484">
                  <c:v>37010</c:v>
                </c:pt>
                <c:pt idx="485">
                  <c:v>37011</c:v>
                </c:pt>
                <c:pt idx="486">
                  <c:v>37012</c:v>
                </c:pt>
                <c:pt idx="487">
                  <c:v>37013</c:v>
                </c:pt>
                <c:pt idx="488">
                  <c:v>37014</c:v>
                </c:pt>
                <c:pt idx="489">
                  <c:v>37015</c:v>
                </c:pt>
                <c:pt idx="490">
                  <c:v>37016</c:v>
                </c:pt>
                <c:pt idx="491">
                  <c:v>37017</c:v>
                </c:pt>
                <c:pt idx="492">
                  <c:v>37018</c:v>
                </c:pt>
                <c:pt idx="493">
                  <c:v>37019</c:v>
                </c:pt>
                <c:pt idx="494">
                  <c:v>37020</c:v>
                </c:pt>
                <c:pt idx="495">
                  <c:v>37021</c:v>
                </c:pt>
                <c:pt idx="496">
                  <c:v>37022</c:v>
                </c:pt>
                <c:pt idx="497">
                  <c:v>37023</c:v>
                </c:pt>
                <c:pt idx="498">
                  <c:v>37024</c:v>
                </c:pt>
                <c:pt idx="499">
                  <c:v>37025</c:v>
                </c:pt>
                <c:pt idx="500">
                  <c:v>37026</c:v>
                </c:pt>
                <c:pt idx="501">
                  <c:v>37027</c:v>
                </c:pt>
                <c:pt idx="502">
                  <c:v>37028</c:v>
                </c:pt>
                <c:pt idx="503">
                  <c:v>37029</c:v>
                </c:pt>
                <c:pt idx="504">
                  <c:v>37030</c:v>
                </c:pt>
                <c:pt idx="505">
                  <c:v>37031</c:v>
                </c:pt>
                <c:pt idx="506">
                  <c:v>37032</c:v>
                </c:pt>
                <c:pt idx="507">
                  <c:v>37033</c:v>
                </c:pt>
                <c:pt idx="508">
                  <c:v>37034</c:v>
                </c:pt>
                <c:pt idx="509">
                  <c:v>37035</c:v>
                </c:pt>
                <c:pt idx="510">
                  <c:v>37036</c:v>
                </c:pt>
                <c:pt idx="511">
                  <c:v>37037</c:v>
                </c:pt>
                <c:pt idx="512">
                  <c:v>37038</c:v>
                </c:pt>
                <c:pt idx="513">
                  <c:v>37039</c:v>
                </c:pt>
                <c:pt idx="514">
                  <c:v>37040</c:v>
                </c:pt>
                <c:pt idx="515">
                  <c:v>37041</c:v>
                </c:pt>
                <c:pt idx="516">
                  <c:v>37042</c:v>
                </c:pt>
                <c:pt idx="517">
                  <c:v>37043</c:v>
                </c:pt>
                <c:pt idx="518">
                  <c:v>37044</c:v>
                </c:pt>
                <c:pt idx="519">
                  <c:v>37045</c:v>
                </c:pt>
                <c:pt idx="520">
                  <c:v>37046</c:v>
                </c:pt>
                <c:pt idx="521">
                  <c:v>37047</c:v>
                </c:pt>
                <c:pt idx="522">
                  <c:v>37048</c:v>
                </c:pt>
                <c:pt idx="523">
                  <c:v>37049</c:v>
                </c:pt>
                <c:pt idx="524">
                  <c:v>37050</c:v>
                </c:pt>
                <c:pt idx="525">
                  <c:v>37051</c:v>
                </c:pt>
                <c:pt idx="526">
                  <c:v>37052</c:v>
                </c:pt>
                <c:pt idx="527">
                  <c:v>37053</c:v>
                </c:pt>
                <c:pt idx="528">
                  <c:v>37054</c:v>
                </c:pt>
                <c:pt idx="529">
                  <c:v>37055</c:v>
                </c:pt>
                <c:pt idx="530">
                  <c:v>37056</c:v>
                </c:pt>
                <c:pt idx="531">
                  <c:v>37057</c:v>
                </c:pt>
                <c:pt idx="532">
                  <c:v>37058</c:v>
                </c:pt>
                <c:pt idx="533">
                  <c:v>37059</c:v>
                </c:pt>
                <c:pt idx="534">
                  <c:v>37060</c:v>
                </c:pt>
                <c:pt idx="535">
                  <c:v>37061</c:v>
                </c:pt>
                <c:pt idx="536">
                  <c:v>37062</c:v>
                </c:pt>
                <c:pt idx="537">
                  <c:v>37063</c:v>
                </c:pt>
                <c:pt idx="538">
                  <c:v>37064</c:v>
                </c:pt>
                <c:pt idx="539">
                  <c:v>37065</c:v>
                </c:pt>
                <c:pt idx="540">
                  <c:v>37066</c:v>
                </c:pt>
                <c:pt idx="541">
                  <c:v>37067</c:v>
                </c:pt>
                <c:pt idx="542">
                  <c:v>37068</c:v>
                </c:pt>
                <c:pt idx="543">
                  <c:v>37069</c:v>
                </c:pt>
                <c:pt idx="544">
                  <c:v>37070</c:v>
                </c:pt>
                <c:pt idx="545">
                  <c:v>37071</c:v>
                </c:pt>
                <c:pt idx="546">
                  <c:v>37072</c:v>
                </c:pt>
                <c:pt idx="547">
                  <c:v>37073</c:v>
                </c:pt>
                <c:pt idx="548">
                  <c:v>37074</c:v>
                </c:pt>
                <c:pt idx="549">
                  <c:v>37075</c:v>
                </c:pt>
                <c:pt idx="550">
                  <c:v>37076</c:v>
                </c:pt>
                <c:pt idx="551">
                  <c:v>37077</c:v>
                </c:pt>
                <c:pt idx="552">
                  <c:v>37078</c:v>
                </c:pt>
                <c:pt idx="553">
                  <c:v>37079</c:v>
                </c:pt>
                <c:pt idx="554">
                  <c:v>37080</c:v>
                </c:pt>
                <c:pt idx="555">
                  <c:v>37081</c:v>
                </c:pt>
                <c:pt idx="556">
                  <c:v>37082</c:v>
                </c:pt>
                <c:pt idx="557">
                  <c:v>37083</c:v>
                </c:pt>
                <c:pt idx="558">
                  <c:v>37084</c:v>
                </c:pt>
                <c:pt idx="559">
                  <c:v>37085</c:v>
                </c:pt>
                <c:pt idx="560">
                  <c:v>37086</c:v>
                </c:pt>
                <c:pt idx="561">
                  <c:v>37087</c:v>
                </c:pt>
                <c:pt idx="562">
                  <c:v>37088</c:v>
                </c:pt>
                <c:pt idx="563">
                  <c:v>37089</c:v>
                </c:pt>
                <c:pt idx="564">
                  <c:v>37090</c:v>
                </c:pt>
                <c:pt idx="565">
                  <c:v>37091</c:v>
                </c:pt>
                <c:pt idx="566">
                  <c:v>37092</c:v>
                </c:pt>
                <c:pt idx="567">
                  <c:v>37093</c:v>
                </c:pt>
                <c:pt idx="568">
                  <c:v>37094</c:v>
                </c:pt>
                <c:pt idx="569">
                  <c:v>37095</c:v>
                </c:pt>
                <c:pt idx="570">
                  <c:v>37096</c:v>
                </c:pt>
                <c:pt idx="571">
                  <c:v>37097</c:v>
                </c:pt>
                <c:pt idx="572">
                  <c:v>37098</c:v>
                </c:pt>
                <c:pt idx="573">
                  <c:v>37099</c:v>
                </c:pt>
                <c:pt idx="574">
                  <c:v>37100</c:v>
                </c:pt>
                <c:pt idx="575">
                  <c:v>37101</c:v>
                </c:pt>
                <c:pt idx="576">
                  <c:v>37102</c:v>
                </c:pt>
                <c:pt idx="577">
                  <c:v>37103</c:v>
                </c:pt>
                <c:pt idx="578">
                  <c:v>37104</c:v>
                </c:pt>
                <c:pt idx="579">
                  <c:v>37105</c:v>
                </c:pt>
                <c:pt idx="580">
                  <c:v>37106</c:v>
                </c:pt>
                <c:pt idx="581">
                  <c:v>37107</c:v>
                </c:pt>
                <c:pt idx="582">
                  <c:v>37108</c:v>
                </c:pt>
                <c:pt idx="583">
                  <c:v>37109</c:v>
                </c:pt>
                <c:pt idx="584">
                  <c:v>37110</c:v>
                </c:pt>
                <c:pt idx="585">
                  <c:v>37111</c:v>
                </c:pt>
                <c:pt idx="586">
                  <c:v>37112</c:v>
                </c:pt>
                <c:pt idx="587">
                  <c:v>37113</c:v>
                </c:pt>
                <c:pt idx="588">
                  <c:v>37114</c:v>
                </c:pt>
                <c:pt idx="589">
                  <c:v>37115</c:v>
                </c:pt>
                <c:pt idx="590">
                  <c:v>37116</c:v>
                </c:pt>
                <c:pt idx="591">
                  <c:v>37117</c:v>
                </c:pt>
                <c:pt idx="592">
                  <c:v>37118</c:v>
                </c:pt>
                <c:pt idx="593">
                  <c:v>37119</c:v>
                </c:pt>
                <c:pt idx="594">
                  <c:v>37120</c:v>
                </c:pt>
                <c:pt idx="595">
                  <c:v>37121</c:v>
                </c:pt>
                <c:pt idx="596">
                  <c:v>37122</c:v>
                </c:pt>
                <c:pt idx="597">
                  <c:v>37123</c:v>
                </c:pt>
                <c:pt idx="598">
                  <c:v>37124</c:v>
                </c:pt>
                <c:pt idx="599">
                  <c:v>37125</c:v>
                </c:pt>
                <c:pt idx="600">
                  <c:v>37126</c:v>
                </c:pt>
                <c:pt idx="601">
                  <c:v>37127</c:v>
                </c:pt>
                <c:pt idx="602">
                  <c:v>37128</c:v>
                </c:pt>
                <c:pt idx="603">
                  <c:v>37129</c:v>
                </c:pt>
                <c:pt idx="604">
                  <c:v>37130</c:v>
                </c:pt>
                <c:pt idx="605">
                  <c:v>37131</c:v>
                </c:pt>
                <c:pt idx="606">
                  <c:v>37132</c:v>
                </c:pt>
                <c:pt idx="607">
                  <c:v>37133</c:v>
                </c:pt>
                <c:pt idx="608">
                  <c:v>37134</c:v>
                </c:pt>
                <c:pt idx="609">
                  <c:v>37135</c:v>
                </c:pt>
                <c:pt idx="610">
                  <c:v>37136</c:v>
                </c:pt>
                <c:pt idx="611">
                  <c:v>37137</c:v>
                </c:pt>
                <c:pt idx="612">
                  <c:v>37138</c:v>
                </c:pt>
                <c:pt idx="613">
                  <c:v>37139</c:v>
                </c:pt>
                <c:pt idx="614">
                  <c:v>37140</c:v>
                </c:pt>
                <c:pt idx="615">
                  <c:v>37141</c:v>
                </c:pt>
                <c:pt idx="616">
                  <c:v>37142</c:v>
                </c:pt>
                <c:pt idx="617">
                  <c:v>37143</c:v>
                </c:pt>
                <c:pt idx="618">
                  <c:v>37144</c:v>
                </c:pt>
                <c:pt idx="619">
                  <c:v>37145</c:v>
                </c:pt>
                <c:pt idx="620">
                  <c:v>37146</c:v>
                </c:pt>
                <c:pt idx="621">
                  <c:v>37147</c:v>
                </c:pt>
                <c:pt idx="622">
                  <c:v>37148</c:v>
                </c:pt>
                <c:pt idx="623">
                  <c:v>37149</c:v>
                </c:pt>
                <c:pt idx="624">
                  <c:v>37150</c:v>
                </c:pt>
                <c:pt idx="625">
                  <c:v>37151</c:v>
                </c:pt>
                <c:pt idx="626">
                  <c:v>37152</c:v>
                </c:pt>
                <c:pt idx="627">
                  <c:v>37153</c:v>
                </c:pt>
                <c:pt idx="628">
                  <c:v>37154</c:v>
                </c:pt>
                <c:pt idx="629">
                  <c:v>37155</c:v>
                </c:pt>
                <c:pt idx="630">
                  <c:v>37156</c:v>
                </c:pt>
                <c:pt idx="631">
                  <c:v>37157</c:v>
                </c:pt>
                <c:pt idx="632">
                  <c:v>37158</c:v>
                </c:pt>
                <c:pt idx="633">
                  <c:v>37159</c:v>
                </c:pt>
                <c:pt idx="634">
                  <c:v>37160</c:v>
                </c:pt>
                <c:pt idx="635">
                  <c:v>37161</c:v>
                </c:pt>
                <c:pt idx="636">
                  <c:v>37162</c:v>
                </c:pt>
                <c:pt idx="637">
                  <c:v>37163</c:v>
                </c:pt>
                <c:pt idx="638">
                  <c:v>37164</c:v>
                </c:pt>
                <c:pt idx="639">
                  <c:v>37165</c:v>
                </c:pt>
                <c:pt idx="640">
                  <c:v>37166</c:v>
                </c:pt>
                <c:pt idx="641">
                  <c:v>37167</c:v>
                </c:pt>
                <c:pt idx="642">
                  <c:v>37168</c:v>
                </c:pt>
                <c:pt idx="643">
                  <c:v>37169</c:v>
                </c:pt>
                <c:pt idx="644">
                  <c:v>37170</c:v>
                </c:pt>
                <c:pt idx="645">
                  <c:v>37171</c:v>
                </c:pt>
                <c:pt idx="646">
                  <c:v>37172</c:v>
                </c:pt>
                <c:pt idx="647">
                  <c:v>37173</c:v>
                </c:pt>
                <c:pt idx="648">
                  <c:v>37174</c:v>
                </c:pt>
                <c:pt idx="649">
                  <c:v>37175</c:v>
                </c:pt>
                <c:pt idx="650">
                  <c:v>37176</c:v>
                </c:pt>
                <c:pt idx="651">
                  <c:v>37177</c:v>
                </c:pt>
                <c:pt idx="652">
                  <c:v>37178</c:v>
                </c:pt>
                <c:pt idx="653">
                  <c:v>37179</c:v>
                </c:pt>
                <c:pt idx="654">
                  <c:v>37180</c:v>
                </c:pt>
                <c:pt idx="655">
                  <c:v>37181</c:v>
                </c:pt>
                <c:pt idx="656">
                  <c:v>37182</c:v>
                </c:pt>
                <c:pt idx="657">
                  <c:v>37183</c:v>
                </c:pt>
                <c:pt idx="658">
                  <c:v>37184</c:v>
                </c:pt>
                <c:pt idx="659">
                  <c:v>37185</c:v>
                </c:pt>
                <c:pt idx="660">
                  <c:v>37186</c:v>
                </c:pt>
                <c:pt idx="661">
                  <c:v>37187</c:v>
                </c:pt>
                <c:pt idx="662">
                  <c:v>37188</c:v>
                </c:pt>
                <c:pt idx="663">
                  <c:v>37189</c:v>
                </c:pt>
                <c:pt idx="664">
                  <c:v>37190</c:v>
                </c:pt>
                <c:pt idx="665">
                  <c:v>37191</c:v>
                </c:pt>
                <c:pt idx="666">
                  <c:v>37192</c:v>
                </c:pt>
                <c:pt idx="667">
                  <c:v>37193</c:v>
                </c:pt>
                <c:pt idx="668">
                  <c:v>37194</c:v>
                </c:pt>
                <c:pt idx="669">
                  <c:v>37195</c:v>
                </c:pt>
                <c:pt idx="670">
                  <c:v>37196</c:v>
                </c:pt>
                <c:pt idx="671">
                  <c:v>37197</c:v>
                </c:pt>
                <c:pt idx="672">
                  <c:v>37198</c:v>
                </c:pt>
                <c:pt idx="673">
                  <c:v>37199</c:v>
                </c:pt>
                <c:pt idx="674">
                  <c:v>37200</c:v>
                </c:pt>
                <c:pt idx="675">
                  <c:v>37201</c:v>
                </c:pt>
                <c:pt idx="676">
                  <c:v>37202</c:v>
                </c:pt>
                <c:pt idx="677">
                  <c:v>37203</c:v>
                </c:pt>
                <c:pt idx="678">
                  <c:v>37204</c:v>
                </c:pt>
                <c:pt idx="679">
                  <c:v>37205</c:v>
                </c:pt>
                <c:pt idx="680">
                  <c:v>37206</c:v>
                </c:pt>
                <c:pt idx="681">
                  <c:v>37207</c:v>
                </c:pt>
                <c:pt idx="682">
                  <c:v>37208</c:v>
                </c:pt>
                <c:pt idx="683">
                  <c:v>37209</c:v>
                </c:pt>
                <c:pt idx="684">
                  <c:v>37210</c:v>
                </c:pt>
                <c:pt idx="685">
                  <c:v>37211</c:v>
                </c:pt>
                <c:pt idx="686">
                  <c:v>37212</c:v>
                </c:pt>
                <c:pt idx="687">
                  <c:v>37213</c:v>
                </c:pt>
                <c:pt idx="688">
                  <c:v>37214</c:v>
                </c:pt>
                <c:pt idx="689">
                  <c:v>37215</c:v>
                </c:pt>
                <c:pt idx="690">
                  <c:v>37216</c:v>
                </c:pt>
                <c:pt idx="691">
                  <c:v>37217</c:v>
                </c:pt>
                <c:pt idx="692">
                  <c:v>37218</c:v>
                </c:pt>
                <c:pt idx="693">
                  <c:v>37219</c:v>
                </c:pt>
                <c:pt idx="694">
                  <c:v>37220</c:v>
                </c:pt>
                <c:pt idx="695">
                  <c:v>37221</c:v>
                </c:pt>
                <c:pt idx="696">
                  <c:v>37222</c:v>
                </c:pt>
                <c:pt idx="697">
                  <c:v>37223</c:v>
                </c:pt>
                <c:pt idx="698">
                  <c:v>37224</c:v>
                </c:pt>
                <c:pt idx="699">
                  <c:v>37225</c:v>
                </c:pt>
                <c:pt idx="700">
                  <c:v>37226</c:v>
                </c:pt>
                <c:pt idx="701">
                  <c:v>37227</c:v>
                </c:pt>
                <c:pt idx="702">
                  <c:v>37228</c:v>
                </c:pt>
                <c:pt idx="703">
                  <c:v>37229</c:v>
                </c:pt>
                <c:pt idx="704">
                  <c:v>37230</c:v>
                </c:pt>
                <c:pt idx="705">
                  <c:v>37231</c:v>
                </c:pt>
                <c:pt idx="706">
                  <c:v>37232</c:v>
                </c:pt>
                <c:pt idx="707">
                  <c:v>37233</c:v>
                </c:pt>
                <c:pt idx="708">
                  <c:v>37234</c:v>
                </c:pt>
                <c:pt idx="709">
                  <c:v>37235</c:v>
                </c:pt>
                <c:pt idx="710">
                  <c:v>37236</c:v>
                </c:pt>
                <c:pt idx="711">
                  <c:v>37237</c:v>
                </c:pt>
                <c:pt idx="712">
                  <c:v>37238</c:v>
                </c:pt>
                <c:pt idx="713">
                  <c:v>37239</c:v>
                </c:pt>
                <c:pt idx="714">
                  <c:v>37240</c:v>
                </c:pt>
                <c:pt idx="715">
                  <c:v>37241</c:v>
                </c:pt>
                <c:pt idx="716">
                  <c:v>37242</c:v>
                </c:pt>
                <c:pt idx="717">
                  <c:v>37243</c:v>
                </c:pt>
                <c:pt idx="718">
                  <c:v>37244</c:v>
                </c:pt>
                <c:pt idx="719">
                  <c:v>37245</c:v>
                </c:pt>
                <c:pt idx="720">
                  <c:v>37246</c:v>
                </c:pt>
                <c:pt idx="721">
                  <c:v>37247</c:v>
                </c:pt>
                <c:pt idx="722">
                  <c:v>37248</c:v>
                </c:pt>
                <c:pt idx="723">
                  <c:v>37249</c:v>
                </c:pt>
                <c:pt idx="724">
                  <c:v>37250</c:v>
                </c:pt>
                <c:pt idx="725">
                  <c:v>37251</c:v>
                </c:pt>
                <c:pt idx="726">
                  <c:v>37252</c:v>
                </c:pt>
                <c:pt idx="727">
                  <c:v>37253</c:v>
                </c:pt>
                <c:pt idx="728">
                  <c:v>37254</c:v>
                </c:pt>
                <c:pt idx="729">
                  <c:v>37255</c:v>
                </c:pt>
                <c:pt idx="730">
                  <c:v>37256</c:v>
                </c:pt>
                <c:pt idx="731">
                  <c:v>37257</c:v>
                </c:pt>
                <c:pt idx="732">
                  <c:v>37258</c:v>
                </c:pt>
                <c:pt idx="733">
                  <c:v>37259</c:v>
                </c:pt>
                <c:pt idx="734">
                  <c:v>37260</c:v>
                </c:pt>
                <c:pt idx="735">
                  <c:v>37261</c:v>
                </c:pt>
                <c:pt idx="736">
                  <c:v>37262</c:v>
                </c:pt>
                <c:pt idx="737">
                  <c:v>37263</c:v>
                </c:pt>
                <c:pt idx="738">
                  <c:v>37264</c:v>
                </c:pt>
                <c:pt idx="739">
                  <c:v>37265</c:v>
                </c:pt>
                <c:pt idx="740">
                  <c:v>37266</c:v>
                </c:pt>
                <c:pt idx="741">
                  <c:v>37267</c:v>
                </c:pt>
                <c:pt idx="742">
                  <c:v>37268</c:v>
                </c:pt>
                <c:pt idx="743">
                  <c:v>37269</c:v>
                </c:pt>
                <c:pt idx="744">
                  <c:v>37270</c:v>
                </c:pt>
                <c:pt idx="745">
                  <c:v>37271</c:v>
                </c:pt>
                <c:pt idx="746">
                  <c:v>37272</c:v>
                </c:pt>
                <c:pt idx="747">
                  <c:v>37273</c:v>
                </c:pt>
                <c:pt idx="748">
                  <c:v>37274</c:v>
                </c:pt>
                <c:pt idx="749">
                  <c:v>37275</c:v>
                </c:pt>
                <c:pt idx="750">
                  <c:v>37276</c:v>
                </c:pt>
                <c:pt idx="751">
                  <c:v>37277</c:v>
                </c:pt>
                <c:pt idx="752">
                  <c:v>37278</c:v>
                </c:pt>
                <c:pt idx="753">
                  <c:v>37279</c:v>
                </c:pt>
                <c:pt idx="754">
                  <c:v>37280</c:v>
                </c:pt>
                <c:pt idx="755">
                  <c:v>37281</c:v>
                </c:pt>
                <c:pt idx="756">
                  <c:v>37282</c:v>
                </c:pt>
                <c:pt idx="757">
                  <c:v>37283</c:v>
                </c:pt>
                <c:pt idx="758">
                  <c:v>37284</c:v>
                </c:pt>
                <c:pt idx="759">
                  <c:v>37285</c:v>
                </c:pt>
                <c:pt idx="760">
                  <c:v>37286</c:v>
                </c:pt>
                <c:pt idx="761">
                  <c:v>37287</c:v>
                </c:pt>
                <c:pt idx="762">
                  <c:v>37288</c:v>
                </c:pt>
                <c:pt idx="763">
                  <c:v>37289</c:v>
                </c:pt>
                <c:pt idx="764">
                  <c:v>37290</c:v>
                </c:pt>
                <c:pt idx="765">
                  <c:v>37291</c:v>
                </c:pt>
                <c:pt idx="766">
                  <c:v>37292</c:v>
                </c:pt>
                <c:pt idx="767">
                  <c:v>37293</c:v>
                </c:pt>
                <c:pt idx="768">
                  <c:v>37294</c:v>
                </c:pt>
                <c:pt idx="769">
                  <c:v>37295</c:v>
                </c:pt>
                <c:pt idx="770">
                  <c:v>37296</c:v>
                </c:pt>
                <c:pt idx="771">
                  <c:v>37297</c:v>
                </c:pt>
                <c:pt idx="772">
                  <c:v>37298</c:v>
                </c:pt>
                <c:pt idx="773">
                  <c:v>37299</c:v>
                </c:pt>
                <c:pt idx="774">
                  <c:v>37300</c:v>
                </c:pt>
                <c:pt idx="775">
                  <c:v>37301</c:v>
                </c:pt>
                <c:pt idx="776">
                  <c:v>37302</c:v>
                </c:pt>
                <c:pt idx="777">
                  <c:v>37303</c:v>
                </c:pt>
                <c:pt idx="778">
                  <c:v>37304</c:v>
                </c:pt>
                <c:pt idx="779">
                  <c:v>37305</c:v>
                </c:pt>
                <c:pt idx="780">
                  <c:v>37306</c:v>
                </c:pt>
                <c:pt idx="781">
                  <c:v>37307</c:v>
                </c:pt>
                <c:pt idx="782">
                  <c:v>37308</c:v>
                </c:pt>
                <c:pt idx="783">
                  <c:v>37309</c:v>
                </c:pt>
                <c:pt idx="784">
                  <c:v>37310</c:v>
                </c:pt>
                <c:pt idx="785">
                  <c:v>37311</c:v>
                </c:pt>
                <c:pt idx="786">
                  <c:v>37312</c:v>
                </c:pt>
                <c:pt idx="787">
                  <c:v>37313</c:v>
                </c:pt>
                <c:pt idx="788">
                  <c:v>37314</c:v>
                </c:pt>
                <c:pt idx="789">
                  <c:v>37315</c:v>
                </c:pt>
                <c:pt idx="790">
                  <c:v>37316</c:v>
                </c:pt>
                <c:pt idx="791">
                  <c:v>37317</c:v>
                </c:pt>
                <c:pt idx="792">
                  <c:v>37318</c:v>
                </c:pt>
                <c:pt idx="793">
                  <c:v>37319</c:v>
                </c:pt>
                <c:pt idx="794">
                  <c:v>37320</c:v>
                </c:pt>
                <c:pt idx="795">
                  <c:v>37321</c:v>
                </c:pt>
                <c:pt idx="796">
                  <c:v>37322</c:v>
                </c:pt>
                <c:pt idx="797">
                  <c:v>37323</c:v>
                </c:pt>
                <c:pt idx="798">
                  <c:v>37324</c:v>
                </c:pt>
                <c:pt idx="799">
                  <c:v>37325</c:v>
                </c:pt>
                <c:pt idx="800">
                  <c:v>37326</c:v>
                </c:pt>
                <c:pt idx="801">
                  <c:v>37327</c:v>
                </c:pt>
                <c:pt idx="802">
                  <c:v>37328</c:v>
                </c:pt>
                <c:pt idx="803">
                  <c:v>37329</c:v>
                </c:pt>
                <c:pt idx="804">
                  <c:v>37330</c:v>
                </c:pt>
                <c:pt idx="805">
                  <c:v>37331</c:v>
                </c:pt>
                <c:pt idx="806">
                  <c:v>37332</c:v>
                </c:pt>
                <c:pt idx="807">
                  <c:v>37333</c:v>
                </c:pt>
                <c:pt idx="808">
                  <c:v>37334</c:v>
                </c:pt>
                <c:pt idx="809">
                  <c:v>37335</c:v>
                </c:pt>
                <c:pt idx="810">
                  <c:v>37336</c:v>
                </c:pt>
                <c:pt idx="811">
                  <c:v>37337</c:v>
                </c:pt>
                <c:pt idx="812">
                  <c:v>37338</c:v>
                </c:pt>
                <c:pt idx="813">
                  <c:v>37339</c:v>
                </c:pt>
                <c:pt idx="814">
                  <c:v>37340</c:v>
                </c:pt>
                <c:pt idx="815">
                  <c:v>37341</c:v>
                </c:pt>
                <c:pt idx="816">
                  <c:v>37342</c:v>
                </c:pt>
                <c:pt idx="817">
                  <c:v>37343</c:v>
                </c:pt>
                <c:pt idx="818">
                  <c:v>37344</c:v>
                </c:pt>
                <c:pt idx="819">
                  <c:v>37345</c:v>
                </c:pt>
                <c:pt idx="820">
                  <c:v>37346</c:v>
                </c:pt>
                <c:pt idx="821">
                  <c:v>37347</c:v>
                </c:pt>
                <c:pt idx="822">
                  <c:v>37348</c:v>
                </c:pt>
                <c:pt idx="823">
                  <c:v>37349</c:v>
                </c:pt>
                <c:pt idx="824">
                  <c:v>37350</c:v>
                </c:pt>
                <c:pt idx="825">
                  <c:v>37351</c:v>
                </c:pt>
                <c:pt idx="826">
                  <c:v>37352</c:v>
                </c:pt>
                <c:pt idx="827">
                  <c:v>37353</c:v>
                </c:pt>
                <c:pt idx="828">
                  <c:v>37354</c:v>
                </c:pt>
                <c:pt idx="829">
                  <c:v>37355</c:v>
                </c:pt>
                <c:pt idx="830">
                  <c:v>37356</c:v>
                </c:pt>
                <c:pt idx="831">
                  <c:v>37357</c:v>
                </c:pt>
                <c:pt idx="832">
                  <c:v>37358</c:v>
                </c:pt>
                <c:pt idx="833">
                  <c:v>37359</c:v>
                </c:pt>
                <c:pt idx="834">
                  <c:v>37360</c:v>
                </c:pt>
                <c:pt idx="835">
                  <c:v>37361</c:v>
                </c:pt>
                <c:pt idx="836">
                  <c:v>37362</c:v>
                </c:pt>
                <c:pt idx="837">
                  <c:v>37363</c:v>
                </c:pt>
                <c:pt idx="838">
                  <c:v>37364</c:v>
                </c:pt>
                <c:pt idx="839">
                  <c:v>37365</c:v>
                </c:pt>
                <c:pt idx="840">
                  <c:v>37366</c:v>
                </c:pt>
                <c:pt idx="841">
                  <c:v>37367</c:v>
                </c:pt>
                <c:pt idx="842">
                  <c:v>37368</c:v>
                </c:pt>
                <c:pt idx="843">
                  <c:v>37369</c:v>
                </c:pt>
                <c:pt idx="844">
                  <c:v>37370</c:v>
                </c:pt>
                <c:pt idx="845">
                  <c:v>37371</c:v>
                </c:pt>
                <c:pt idx="846">
                  <c:v>37372</c:v>
                </c:pt>
                <c:pt idx="847">
                  <c:v>37373</c:v>
                </c:pt>
                <c:pt idx="848">
                  <c:v>37374</c:v>
                </c:pt>
                <c:pt idx="849">
                  <c:v>37375</c:v>
                </c:pt>
                <c:pt idx="850">
                  <c:v>37376</c:v>
                </c:pt>
                <c:pt idx="851">
                  <c:v>37377</c:v>
                </c:pt>
                <c:pt idx="852">
                  <c:v>37378</c:v>
                </c:pt>
                <c:pt idx="853">
                  <c:v>37379</c:v>
                </c:pt>
                <c:pt idx="854">
                  <c:v>37380</c:v>
                </c:pt>
                <c:pt idx="855">
                  <c:v>37381</c:v>
                </c:pt>
                <c:pt idx="856">
                  <c:v>37382</c:v>
                </c:pt>
                <c:pt idx="857">
                  <c:v>37383</c:v>
                </c:pt>
                <c:pt idx="858">
                  <c:v>37384</c:v>
                </c:pt>
                <c:pt idx="859">
                  <c:v>37385</c:v>
                </c:pt>
                <c:pt idx="860">
                  <c:v>37386</c:v>
                </c:pt>
                <c:pt idx="861">
                  <c:v>37387</c:v>
                </c:pt>
                <c:pt idx="862">
                  <c:v>37388</c:v>
                </c:pt>
                <c:pt idx="863">
                  <c:v>37389</c:v>
                </c:pt>
                <c:pt idx="864">
                  <c:v>37390</c:v>
                </c:pt>
                <c:pt idx="865">
                  <c:v>37391</c:v>
                </c:pt>
                <c:pt idx="866">
                  <c:v>37392</c:v>
                </c:pt>
                <c:pt idx="867">
                  <c:v>37393</c:v>
                </c:pt>
                <c:pt idx="868">
                  <c:v>37394</c:v>
                </c:pt>
                <c:pt idx="869">
                  <c:v>37395</c:v>
                </c:pt>
                <c:pt idx="870">
                  <c:v>37396</c:v>
                </c:pt>
                <c:pt idx="871">
                  <c:v>37397</c:v>
                </c:pt>
                <c:pt idx="872">
                  <c:v>37398</c:v>
                </c:pt>
                <c:pt idx="873">
                  <c:v>37399</c:v>
                </c:pt>
                <c:pt idx="874">
                  <c:v>37400</c:v>
                </c:pt>
                <c:pt idx="875">
                  <c:v>37401</c:v>
                </c:pt>
                <c:pt idx="876">
                  <c:v>37402</c:v>
                </c:pt>
                <c:pt idx="877">
                  <c:v>37403</c:v>
                </c:pt>
                <c:pt idx="878">
                  <c:v>37404</c:v>
                </c:pt>
                <c:pt idx="879">
                  <c:v>37405</c:v>
                </c:pt>
                <c:pt idx="880">
                  <c:v>37406</c:v>
                </c:pt>
                <c:pt idx="881">
                  <c:v>37407</c:v>
                </c:pt>
                <c:pt idx="882">
                  <c:v>37408</c:v>
                </c:pt>
                <c:pt idx="883">
                  <c:v>37409</c:v>
                </c:pt>
                <c:pt idx="884">
                  <c:v>37410</c:v>
                </c:pt>
                <c:pt idx="885">
                  <c:v>37411</c:v>
                </c:pt>
                <c:pt idx="886">
                  <c:v>37412</c:v>
                </c:pt>
                <c:pt idx="887">
                  <c:v>37413</c:v>
                </c:pt>
                <c:pt idx="888">
                  <c:v>37414</c:v>
                </c:pt>
                <c:pt idx="889">
                  <c:v>37415</c:v>
                </c:pt>
                <c:pt idx="890">
                  <c:v>37416</c:v>
                </c:pt>
                <c:pt idx="891">
                  <c:v>37417</c:v>
                </c:pt>
                <c:pt idx="892">
                  <c:v>37418</c:v>
                </c:pt>
                <c:pt idx="893">
                  <c:v>37419</c:v>
                </c:pt>
                <c:pt idx="894">
                  <c:v>37420</c:v>
                </c:pt>
                <c:pt idx="895">
                  <c:v>37421</c:v>
                </c:pt>
                <c:pt idx="896">
                  <c:v>37422</c:v>
                </c:pt>
                <c:pt idx="897">
                  <c:v>37423</c:v>
                </c:pt>
                <c:pt idx="898">
                  <c:v>37424</c:v>
                </c:pt>
                <c:pt idx="899">
                  <c:v>37425</c:v>
                </c:pt>
                <c:pt idx="900">
                  <c:v>37426</c:v>
                </c:pt>
                <c:pt idx="901">
                  <c:v>37427</c:v>
                </c:pt>
                <c:pt idx="902">
                  <c:v>37428</c:v>
                </c:pt>
                <c:pt idx="903">
                  <c:v>37429</c:v>
                </c:pt>
                <c:pt idx="904">
                  <c:v>37430</c:v>
                </c:pt>
                <c:pt idx="905">
                  <c:v>37431</c:v>
                </c:pt>
                <c:pt idx="906">
                  <c:v>37432</c:v>
                </c:pt>
                <c:pt idx="907">
                  <c:v>37433</c:v>
                </c:pt>
                <c:pt idx="908">
                  <c:v>37434</c:v>
                </c:pt>
                <c:pt idx="909">
                  <c:v>37435</c:v>
                </c:pt>
                <c:pt idx="910">
                  <c:v>37436</c:v>
                </c:pt>
                <c:pt idx="911">
                  <c:v>37437</c:v>
                </c:pt>
                <c:pt idx="912">
                  <c:v>37438</c:v>
                </c:pt>
                <c:pt idx="913">
                  <c:v>37439</c:v>
                </c:pt>
                <c:pt idx="914">
                  <c:v>37440</c:v>
                </c:pt>
                <c:pt idx="915">
                  <c:v>37441</c:v>
                </c:pt>
                <c:pt idx="916">
                  <c:v>37442</c:v>
                </c:pt>
                <c:pt idx="917">
                  <c:v>37443</c:v>
                </c:pt>
                <c:pt idx="918">
                  <c:v>37444</c:v>
                </c:pt>
                <c:pt idx="919">
                  <c:v>37445</c:v>
                </c:pt>
                <c:pt idx="920">
                  <c:v>37446</c:v>
                </c:pt>
                <c:pt idx="921">
                  <c:v>37447</c:v>
                </c:pt>
                <c:pt idx="922">
                  <c:v>37448</c:v>
                </c:pt>
                <c:pt idx="923">
                  <c:v>37449</c:v>
                </c:pt>
                <c:pt idx="924">
                  <c:v>37450</c:v>
                </c:pt>
                <c:pt idx="925">
                  <c:v>37451</c:v>
                </c:pt>
                <c:pt idx="926">
                  <c:v>37452</c:v>
                </c:pt>
                <c:pt idx="927">
                  <c:v>37453</c:v>
                </c:pt>
                <c:pt idx="928">
                  <c:v>37454</c:v>
                </c:pt>
                <c:pt idx="929">
                  <c:v>37455</c:v>
                </c:pt>
                <c:pt idx="930">
                  <c:v>37456</c:v>
                </c:pt>
                <c:pt idx="931">
                  <c:v>37457</c:v>
                </c:pt>
                <c:pt idx="932">
                  <c:v>37458</c:v>
                </c:pt>
                <c:pt idx="933">
                  <c:v>37459</c:v>
                </c:pt>
                <c:pt idx="934">
                  <c:v>37460</c:v>
                </c:pt>
                <c:pt idx="935">
                  <c:v>37461</c:v>
                </c:pt>
                <c:pt idx="936">
                  <c:v>37462</c:v>
                </c:pt>
                <c:pt idx="937">
                  <c:v>37463</c:v>
                </c:pt>
                <c:pt idx="938">
                  <c:v>37464</c:v>
                </c:pt>
                <c:pt idx="939">
                  <c:v>37465</c:v>
                </c:pt>
                <c:pt idx="940">
                  <c:v>37466</c:v>
                </c:pt>
                <c:pt idx="941">
                  <c:v>37467</c:v>
                </c:pt>
                <c:pt idx="942">
                  <c:v>37468</c:v>
                </c:pt>
                <c:pt idx="943">
                  <c:v>37469</c:v>
                </c:pt>
                <c:pt idx="944">
                  <c:v>37470</c:v>
                </c:pt>
                <c:pt idx="945">
                  <c:v>37471</c:v>
                </c:pt>
                <c:pt idx="946">
                  <c:v>37472</c:v>
                </c:pt>
                <c:pt idx="947">
                  <c:v>37473</c:v>
                </c:pt>
                <c:pt idx="948">
                  <c:v>37474</c:v>
                </c:pt>
                <c:pt idx="949">
                  <c:v>37475</c:v>
                </c:pt>
                <c:pt idx="950">
                  <c:v>37476</c:v>
                </c:pt>
                <c:pt idx="951">
                  <c:v>37477</c:v>
                </c:pt>
                <c:pt idx="952">
                  <c:v>37478</c:v>
                </c:pt>
                <c:pt idx="953">
                  <c:v>37479</c:v>
                </c:pt>
                <c:pt idx="954">
                  <c:v>37480</c:v>
                </c:pt>
                <c:pt idx="955">
                  <c:v>37481</c:v>
                </c:pt>
                <c:pt idx="956">
                  <c:v>37482</c:v>
                </c:pt>
                <c:pt idx="957">
                  <c:v>37483</c:v>
                </c:pt>
                <c:pt idx="958">
                  <c:v>37484</c:v>
                </c:pt>
                <c:pt idx="959">
                  <c:v>37485</c:v>
                </c:pt>
                <c:pt idx="960">
                  <c:v>37486</c:v>
                </c:pt>
                <c:pt idx="961">
                  <c:v>37487</c:v>
                </c:pt>
                <c:pt idx="962">
                  <c:v>37488</c:v>
                </c:pt>
                <c:pt idx="963">
                  <c:v>37489</c:v>
                </c:pt>
                <c:pt idx="964">
                  <c:v>37490</c:v>
                </c:pt>
                <c:pt idx="965">
                  <c:v>37491</c:v>
                </c:pt>
                <c:pt idx="966">
                  <c:v>37492</c:v>
                </c:pt>
                <c:pt idx="967">
                  <c:v>37493</c:v>
                </c:pt>
                <c:pt idx="968">
                  <c:v>37494</c:v>
                </c:pt>
                <c:pt idx="969">
                  <c:v>37495</c:v>
                </c:pt>
                <c:pt idx="970">
                  <c:v>37496</c:v>
                </c:pt>
                <c:pt idx="971">
                  <c:v>37497</c:v>
                </c:pt>
                <c:pt idx="972">
                  <c:v>37498</c:v>
                </c:pt>
                <c:pt idx="973">
                  <c:v>37499</c:v>
                </c:pt>
                <c:pt idx="974">
                  <c:v>37500</c:v>
                </c:pt>
                <c:pt idx="975">
                  <c:v>37501</c:v>
                </c:pt>
                <c:pt idx="976">
                  <c:v>37502</c:v>
                </c:pt>
                <c:pt idx="977">
                  <c:v>37503</c:v>
                </c:pt>
                <c:pt idx="978">
                  <c:v>37504</c:v>
                </c:pt>
                <c:pt idx="979">
                  <c:v>37505</c:v>
                </c:pt>
                <c:pt idx="980">
                  <c:v>37506</c:v>
                </c:pt>
                <c:pt idx="981">
                  <c:v>37507</c:v>
                </c:pt>
                <c:pt idx="982">
                  <c:v>37508</c:v>
                </c:pt>
                <c:pt idx="983">
                  <c:v>37509</c:v>
                </c:pt>
                <c:pt idx="984">
                  <c:v>37510</c:v>
                </c:pt>
                <c:pt idx="985">
                  <c:v>37511</c:v>
                </c:pt>
                <c:pt idx="986">
                  <c:v>37512</c:v>
                </c:pt>
                <c:pt idx="987">
                  <c:v>37513</c:v>
                </c:pt>
                <c:pt idx="988">
                  <c:v>37514</c:v>
                </c:pt>
                <c:pt idx="989">
                  <c:v>37515</c:v>
                </c:pt>
                <c:pt idx="990">
                  <c:v>37516</c:v>
                </c:pt>
                <c:pt idx="991">
                  <c:v>37517</c:v>
                </c:pt>
                <c:pt idx="992">
                  <c:v>37518</c:v>
                </c:pt>
                <c:pt idx="993">
                  <c:v>37519</c:v>
                </c:pt>
                <c:pt idx="994">
                  <c:v>37520</c:v>
                </c:pt>
                <c:pt idx="995">
                  <c:v>37521</c:v>
                </c:pt>
                <c:pt idx="996">
                  <c:v>37522</c:v>
                </c:pt>
                <c:pt idx="997">
                  <c:v>37523</c:v>
                </c:pt>
                <c:pt idx="998">
                  <c:v>37524</c:v>
                </c:pt>
                <c:pt idx="999">
                  <c:v>37525</c:v>
                </c:pt>
                <c:pt idx="1000">
                  <c:v>37526</c:v>
                </c:pt>
                <c:pt idx="1001">
                  <c:v>37527</c:v>
                </c:pt>
                <c:pt idx="1002">
                  <c:v>37528</c:v>
                </c:pt>
                <c:pt idx="1003">
                  <c:v>37529</c:v>
                </c:pt>
                <c:pt idx="1004">
                  <c:v>37530</c:v>
                </c:pt>
                <c:pt idx="1005">
                  <c:v>37531</c:v>
                </c:pt>
                <c:pt idx="1006">
                  <c:v>37532</c:v>
                </c:pt>
                <c:pt idx="1007">
                  <c:v>37533</c:v>
                </c:pt>
                <c:pt idx="1008">
                  <c:v>37534</c:v>
                </c:pt>
                <c:pt idx="1009">
                  <c:v>37535</c:v>
                </c:pt>
                <c:pt idx="1010">
                  <c:v>37536</c:v>
                </c:pt>
                <c:pt idx="1011">
                  <c:v>37537</c:v>
                </c:pt>
                <c:pt idx="1012">
                  <c:v>37538</c:v>
                </c:pt>
                <c:pt idx="1013">
                  <c:v>37539</c:v>
                </c:pt>
                <c:pt idx="1014">
                  <c:v>37540</c:v>
                </c:pt>
                <c:pt idx="1015">
                  <c:v>37541</c:v>
                </c:pt>
                <c:pt idx="1016">
                  <c:v>37542</c:v>
                </c:pt>
                <c:pt idx="1017">
                  <c:v>37543</c:v>
                </c:pt>
                <c:pt idx="1018">
                  <c:v>37544</c:v>
                </c:pt>
                <c:pt idx="1019">
                  <c:v>37545</c:v>
                </c:pt>
                <c:pt idx="1020">
                  <c:v>37546</c:v>
                </c:pt>
                <c:pt idx="1021">
                  <c:v>37547</c:v>
                </c:pt>
                <c:pt idx="1022">
                  <c:v>37548</c:v>
                </c:pt>
                <c:pt idx="1023">
                  <c:v>37549</c:v>
                </c:pt>
                <c:pt idx="1024">
                  <c:v>37550</c:v>
                </c:pt>
                <c:pt idx="1025">
                  <c:v>37551</c:v>
                </c:pt>
                <c:pt idx="1026">
                  <c:v>37552</c:v>
                </c:pt>
                <c:pt idx="1027">
                  <c:v>37553</c:v>
                </c:pt>
                <c:pt idx="1028">
                  <c:v>37554</c:v>
                </c:pt>
                <c:pt idx="1029">
                  <c:v>37555</c:v>
                </c:pt>
                <c:pt idx="1030">
                  <c:v>37556</c:v>
                </c:pt>
                <c:pt idx="1031">
                  <c:v>37557</c:v>
                </c:pt>
                <c:pt idx="1032">
                  <c:v>37558</c:v>
                </c:pt>
                <c:pt idx="1033">
                  <c:v>37559</c:v>
                </c:pt>
                <c:pt idx="1034">
                  <c:v>37560</c:v>
                </c:pt>
                <c:pt idx="1035">
                  <c:v>37561</c:v>
                </c:pt>
                <c:pt idx="1036">
                  <c:v>37562</c:v>
                </c:pt>
                <c:pt idx="1037">
                  <c:v>37563</c:v>
                </c:pt>
                <c:pt idx="1038">
                  <c:v>37564</c:v>
                </c:pt>
                <c:pt idx="1039">
                  <c:v>37565</c:v>
                </c:pt>
                <c:pt idx="1040">
                  <c:v>37566</c:v>
                </c:pt>
                <c:pt idx="1041">
                  <c:v>37567</c:v>
                </c:pt>
                <c:pt idx="1042">
                  <c:v>37568</c:v>
                </c:pt>
                <c:pt idx="1043">
                  <c:v>37569</c:v>
                </c:pt>
                <c:pt idx="1044">
                  <c:v>37570</c:v>
                </c:pt>
                <c:pt idx="1045">
                  <c:v>37571</c:v>
                </c:pt>
                <c:pt idx="1046">
                  <c:v>37572</c:v>
                </c:pt>
                <c:pt idx="1047">
                  <c:v>37573</c:v>
                </c:pt>
                <c:pt idx="1048">
                  <c:v>37574</c:v>
                </c:pt>
                <c:pt idx="1049">
                  <c:v>37575</c:v>
                </c:pt>
                <c:pt idx="1050">
                  <c:v>37576</c:v>
                </c:pt>
                <c:pt idx="1051">
                  <c:v>37577</c:v>
                </c:pt>
                <c:pt idx="1052">
                  <c:v>37578</c:v>
                </c:pt>
                <c:pt idx="1053">
                  <c:v>37579</c:v>
                </c:pt>
                <c:pt idx="1054">
                  <c:v>37580</c:v>
                </c:pt>
                <c:pt idx="1055">
                  <c:v>37581</c:v>
                </c:pt>
                <c:pt idx="1056">
                  <c:v>37582</c:v>
                </c:pt>
                <c:pt idx="1057">
                  <c:v>37583</c:v>
                </c:pt>
                <c:pt idx="1058">
                  <c:v>37584</c:v>
                </c:pt>
                <c:pt idx="1059">
                  <c:v>37585</c:v>
                </c:pt>
                <c:pt idx="1060">
                  <c:v>37586</c:v>
                </c:pt>
                <c:pt idx="1061">
                  <c:v>37587</c:v>
                </c:pt>
                <c:pt idx="1062">
                  <c:v>37588</c:v>
                </c:pt>
                <c:pt idx="1063">
                  <c:v>37589</c:v>
                </c:pt>
                <c:pt idx="1064">
                  <c:v>37590</c:v>
                </c:pt>
                <c:pt idx="1065">
                  <c:v>37591</c:v>
                </c:pt>
                <c:pt idx="1066">
                  <c:v>37592</c:v>
                </c:pt>
                <c:pt idx="1067">
                  <c:v>37593</c:v>
                </c:pt>
                <c:pt idx="1068">
                  <c:v>37594</c:v>
                </c:pt>
                <c:pt idx="1069">
                  <c:v>37595</c:v>
                </c:pt>
                <c:pt idx="1070">
                  <c:v>37596</c:v>
                </c:pt>
                <c:pt idx="1071">
                  <c:v>37597</c:v>
                </c:pt>
                <c:pt idx="1072">
                  <c:v>37598</c:v>
                </c:pt>
                <c:pt idx="1073">
                  <c:v>37599</c:v>
                </c:pt>
                <c:pt idx="1074">
                  <c:v>37600</c:v>
                </c:pt>
                <c:pt idx="1075">
                  <c:v>37601</c:v>
                </c:pt>
                <c:pt idx="1076">
                  <c:v>37602</c:v>
                </c:pt>
                <c:pt idx="1077">
                  <c:v>37603</c:v>
                </c:pt>
                <c:pt idx="1078">
                  <c:v>37604</c:v>
                </c:pt>
                <c:pt idx="1079">
                  <c:v>37605</c:v>
                </c:pt>
                <c:pt idx="1080">
                  <c:v>37606</c:v>
                </c:pt>
                <c:pt idx="1081">
                  <c:v>37607</c:v>
                </c:pt>
                <c:pt idx="1082">
                  <c:v>37608</c:v>
                </c:pt>
                <c:pt idx="1083">
                  <c:v>37609</c:v>
                </c:pt>
                <c:pt idx="1084">
                  <c:v>37610</c:v>
                </c:pt>
                <c:pt idx="1085">
                  <c:v>37611</c:v>
                </c:pt>
                <c:pt idx="1086">
                  <c:v>37612</c:v>
                </c:pt>
                <c:pt idx="1087">
                  <c:v>37613</c:v>
                </c:pt>
                <c:pt idx="1088">
                  <c:v>37614</c:v>
                </c:pt>
                <c:pt idx="1089">
                  <c:v>37615</c:v>
                </c:pt>
                <c:pt idx="1090">
                  <c:v>37616</c:v>
                </c:pt>
                <c:pt idx="1091">
                  <c:v>37617</c:v>
                </c:pt>
                <c:pt idx="1092">
                  <c:v>37618</c:v>
                </c:pt>
                <c:pt idx="1093">
                  <c:v>37619</c:v>
                </c:pt>
                <c:pt idx="1094">
                  <c:v>37620</c:v>
                </c:pt>
                <c:pt idx="1095">
                  <c:v>37621</c:v>
                </c:pt>
                <c:pt idx="1096">
                  <c:v>37622</c:v>
                </c:pt>
                <c:pt idx="1097">
                  <c:v>37623</c:v>
                </c:pt>
                <c:pt idx="1098">
                  <c:v>37624</c:v>
                </c:pt>
                <c:pt idx="1099">
                  <c:v>37625</c:v>
                </c:pt>
                <c:pt idx="1100">
                  <c:v>37626</c:v>
                </c:pt>
                <c:pt idx="1101">
                  <c:v>37627</c:v>
                </c:pt>
                <c:pt idx="1102">
                  <c:v>37628</c:v>
                </c:pt>
                <c:pt idx="1103">
                  <c:v>37629</c:v>
                </c:pt>
                <c:pt idx="1104">
                  <c:v>37630</c:v>
                </c:pt>
                <c:pt idx="1105">
                  <c:v>37631</c:v>
                </c:pt>
                <c:pt idx="1106">
                  <c:v>37632</c:v>
                </c:pt>
                <c:pt idx="1107">
                  <c:v>37633</c:v>
                </c:pt>
                <c:pt idx="1108">
                  <c:v>37634</c:v>
                </c:pt>
                <c:pt idx="1109">
                  <c:v>37635</c:v>
                </c:pt>
                <c:pt idx="1110">
                  <c:v>37636</c:v>
                </c:pt>
                <c:pt idx="1111">
                  <c:v>37637</c:v>
                </c:pt>
                <c:pt idx="1112">
                  <c:v>37638</c:v>
                </c:pt>
                <c:pt idx="1113">
                  <c:v>37639</c:v>
                </c:pt>
                <c:pt idx="1114">
                  <c:v>37640</c:v>
                </c:pt>
                <c:pt idx="1115">
                  <c:v>37641</c:v>
                </c:pt>
                <c:pt idx="1116">
                  <c:v>37642</c:v>
                </c:pt>
                <c:pt idx="1117">
                  <c:v>37643</c:v>
                </c:pt>
                <c:pt idx="1118">
                  <c:v>37644</c:v>
                </c:pt>
                <c:pt idx="1119">
                  <c:v>37645</c:v>
                </c:pt>
                <c:pt idx="1120">
                  <c:v>37646</c:v>
                </c:pt>
                <c:pt idx="1121">
                  <c:v>37647</c:v>
                </c:pt>
                <c:pt idx="1122">
                  <c:v>37648</c:v>
                </c:pt>
                <c:pt idx="1123">
                  <c:v>37649</c:v>
                </c:pt>
                <c:pt idx="1124">
                  <c:v>37650</c:v>
                </c:pt>
                <c:pt idx="1125">
                  <c:v>37651</c:v>
                </c:pt>
                <c:pt idx="1126">
                  <c:v>37652</c:v>
                </c:pt>
                <c:pt idx="1127">
                  <c:v>37653</c:v>
                </c:pt>
                <c:pt idx="1128">
                  <c:v>37654</c:v>
                </c:pt>
                <c:pt idx="1129">
                  <c:v>37655</c:v>
                </c:pt>
                <c:pt idx="1130">
                  <c:v>37656</c:v>
                </c:pt>
                <c:pt idx="1131">
                  <c:v>37657</c:v>
                </c:pt>
                <c:pt idx="1132">
                  <c:v>37658</c:v>
                </c:pt>
                <c:pt idx="1133">
                  <c:v>37659</c:v>
                </c:pt>
                <c:pt idx="1134">
                  <c:v>37660</c:v>
                </c:pt>
                <c:pt idx="1135">
                  <c:v>37661</c:v>
                </c:pt>
                <c:pt idx="1136">
                  <c:v>37662</c:v>
                </c:pt>
                <c:pt idx="1137">
                  <c:v>37663</c:v>
                </c:pt>
                <c:pt idx="1138">
                  <c:v>37664</c:v>
                </c:pt>
                <c:pt idx="1139">
                  <c:v>37665</c:v>
                </c:pt>
                <c:pt idx="1140">
                  <c:v>37666</c:v>
                </c:pt>
                <c:pt idx="1141">
                  <c:v>37667</c:v>
                </c:pt>
                <c:pt idx="1142">
                  <c:v>37668</c:v>
                </c:pt>
                <c:pt idx="1143">
                  <c:v>37669</c:v>
                </c:pt>
                <c:pt idx="1144">
                  <c:v>37670</c:v>
                </c:pt>
                <c:pt idx="1145">
                  <c:v>37671</c:v>
                </c:pt>
                <c:pt idx="1146">
                  <c:v>37672</c:v>
                </c:pt>
                <c:pt idx="1147">
                  <c:v>37673</c:v>
                </c:pt>
                <c:pt idx="1148">
                  <c:v>37674</c:v>
                </c:pt>
                <c:pt idx="1149">
                  <c:v>37675</c:v>
                </c:pt>
                <c:pt idx="1150">
                  <c:v>37676</c:v>
                </c:pt>
                <c:pt idx="1151">
                  <c:v>37677</c:v>
                </c:pt>
                <c:pt idx="1152">
                  <c:v>37678</c:v>
                </c:pt>
                <c:pt idx="1153">
                  <c:v>37679</c:v>
                </c:pt>
                <c:pt idx="1154">
                  <c:v>37680</c:v>
                </c:pt>
                <c:pt idx="1155">
                  <c:v>37681</c:v>
                </c:pt>
                <c:pt idx="1156">
                  <c:v>37682</c:v>
                </c:pt>
                <c:pt idx="1157">
                  <c:v>37683</c:v>
                </c:pt>
                <c:pt idx="1158">
                  <c:v>37684</c:v>
                </c:pt>
                <c:pt idx="1159">
                  <c:v>37685</c:v>
                </c:pt>
                <c:pt idx="1160">
                  <c:v>37686</c:v>
                </c:pt>
                <c:pt idx="1161">
                  <c:v>37687</c:v>
                </c:pt>
                <c:pt idx="1162">
                  <c:v>37688</c:v>
                </c:pt>
                <c:pt idx="1163">
                  <c:v>37689</c:v>
                </c:pt>
                <c:pt idx="1164">
                  <c:v>37690</c:v>
                </c:pt>
                <c:pt idx="1165">
                  <c:v>37691</c:v>
                </c:pt>
                <c:pt idx="1166">
                  <c:v>37692</c:v>
                </c:pt>
                <c:pt idx="1167">
                  <c:v>37693</c:v>
                </c:pt>
                <c:pt idx="1168">
                  <c:v>37694</c:v>
                </c:pt>
                <c:pt idx="1169">
                  <c:v>37695</c:v>
                </c:pt>
                <c:pt idx="1170">
                  <c:v>37696</c:v>
                </c:pt>
                <c:pt idx="1171">
                  <c:v>37697</c:v>
                </c:pt>
                <c:pt idx="1172">
                  <c:v>37698</c:v>
                </c:pt>
                <c:pt idx="1173">
                  <c:v>37699</c:v>
                </c:pt>
                <c:pt idx="1174">
                  <c:v>37700</c:v>
                </c:pt>
                <c:pt idx="1175">
                  <c:v>37701</c:v>
                </c:pt>
                <c:pt idx="1176">
                  <c:v>37702</c:v>
                </c:pt>
                <c:pt idx="1177">
                  <c:v>37703</c:v>
                </c:pt>
                <c:pt idx="1178">
                  <c:v>37704</c:v>
                </c:pt>
                <c:pt idx="1179">
                  <c:v>37705</c:v>
                </c:pt>
                <c:pt idx="1180">
                  <c:v>37706</c:v>
                </c:pt>
                <c:pt idx="1181">
                  <c:v>37707</c:v>
                </c:pt>
                <c:pt idx="1182">
                  <c:v>37708</c:v>
                </c:pt>
                <c:pt idx="1183">
                  <c:v>37709</c:v>
                </c:pt>
                <c:pt idx="1184">
                  <c:v>37710</c:v>
                </c:pt>
                <c:pt idx="1185">
                  <c:v>37711</c:v>
                </c:pt>
                <c:pt idx="1186">
                  <c:v>37712</c:v>
                </c:pt>
                <c:pt idx="1187">
                  <c:v>37713</c:v>
                </c:pt>
                <c:pt idx="1188">
                  <c:v>37714</c:v>
                </c:pt>
                <c:pt idx="1189">
                  <c:v>37715</c:v>
                </c:pt>
                <c:pt idx="1190">
                  <c:v>37716</c:v>
                </c:pt>
                <c:pt idx="1191">
                  <c:v>37717</c:v>
                </c:pt>
                <c:pt idx="1192">
                  <c:v>37718</c:v>
                </c:pt>
                <c:pt idx="1193">
                  <c:v>37719</c:v>
                </c:pt>
                <c:pt idx="1194">
                  <c:v>37720</c:v>
                </c:pt>
                <c:pt idx="1195">
                  <c:v>37721</c:v>
                </c:pt>
                <c:pt idx="1196">
                  <c:v>37722</c:v>
                </c:pt>
                <c:pt idx="1197">
                  <c:v>37723</c:v>
                </c:pt>
                <c:pt idx="1198">
                  <c:v>37724</c:v>
                </c:pt>
                <c:pt idx="1199">
                  <c:v>37725</c:v>
                </c:pt>
                <c:pt idx="1200">
                  <c:v>37726</c:v>
                </c:pt>
                <c:pt idx="1201">
                  <c:v>37727</c:v>
                </c:pt>
                <c:pt idx="1202">
                  <c:v>37728</c:v>
                </c:pt>
                <c:pt idx="1203">
                  <c:v>37729</c:v>
                </c:pt>
                <c:pt idx="1204">
                  <c:v>37730</c:v>
                </c:pt>
                <c:pt idx="1205">
                  <c:v>37731</c:v>
                </c:pt>
                <c:pt idx="1206">
                  <c:v>37732</c:v>
                </c:pt>
                <c:pt idx="1207">
                  <c:v>37733</c:v>
                </c:pt>
                <c:pt idx="1208">
                  <c:v>37734</c:v>
                </c:pt>
                <c:pt idx="1209">
                  <c:v>37735</c:v>
                </c:pt>
                <c:pt idx="1210">
                  <c:v>37736</c:v>
                </c:pt>
                <c:pt idx="1211">
                  <c:v>37737</c:v>
                </c:pt>
                <c:pt idx="1212">
                  <c:v>37738</c:v>
                </c:pt>
                <c:pt idx="1213">
                  <c:v>37739</c:v>
                </c:pt>
                <c:pt idx="1214">
                  <c:v>37740</c:v>
                </c:pt>
                <c:pt idx="1215">
                  <c:v>37741</c:v>
                </c:pt>
                <c:pt idx="1216">
                  <c:v>37742</c:v>
                </c:pt>
                <c:pt idx="1217">
                  <c:v>37743</c:v>
                </c:pt>
                <c:pt idx="1218">
                  <c:v>37744</c:v>
                </c:pt>
                <c:pt idx="1219">
                  <c:v>37745</c:v>
                </c:pt>
                <c:pt idx="1220">
                  <c:v>37746</c:v>
                </c:pt>
                <c:pt idx="1221">
                  <c:v>37747</c:v>
                </c:pt>
                <c:pt idx="1222">
                  <c:v>37748</c:v>
                </c:pt>
                <c:pt idx="1223">
                  <c:v>37749</c:v>
                </c:pt>
                <c:pt idx="1224">
                  <c:v>37750</c:v>
                </c:pt>
                <c:pt idx="1225">
                  <c:v>37751</c:v>
                </c:pt>
                <c:pt idx="1226">
                  <c:v>37752</c:v>
                </c:pt>
                <c:pt idx="1227">
                  <c:v>37753</c:v>
                </c:pt>
                <c:pt idx="1228">
                  <c:v>37754</c:v>
                </c:pt>
                <c:pt idx="1229">
                  <c:v>37755</c:v>
                </c:pt>
                <c:pt idx="1230">
                  <c:v>37756</c:v>
                </c:pt>
                <c:pt idx="1231">
                  <c:v>37757</c:v>
                </c:pt>
                <c:pt idx="1232">
                  <c:v>37758</c:v>
                </c:pt>
                <c:pt idx="1233">
                  <c:v>37759</c:v>
                </c:pt>
                <c:pt idx="1234">
                  <c:v>37760</c:v>
                </c:pt>
                <c:pt idx="1235">
                  <c:v>37761</c:v>
                </c:pt>
                <c:pt idx="1236">
                  <c:v>37762</c:v>
                </c:pt>
                <c:pt idx="1237">
                  <c:v>37763</c:v>
                </c:pt>
                <c:pt idx="1238">
                  <c:v>37764</c:v>
                </c:pt>
                <c:pt idx="1239">
                  <c:v>37765</c:v>
                </c:pt>
                <c:pt idx="1240">
                  <c:v>37766</c:v>
                </c:pt>
                <c:pt idx="1241">
                  <c:v>37767</c:v>
                </c:pt>
                <c:pt idx="1242">
                  <c:v>37768</c:v>
                </c:pt>
                <c:pt idx="1243">
                  <c:v>37769</c:v>
                </c:pt>
                <c:pt idx="1244">
                  <c:v>37770</c:v>
                </c:pt>
                <c:pt idx="1245">
                  <c:v>37771</c:v>
                </c:pt>
                <c:pt idx="1246">
                  <c:v>37772</c:v>
                </c:pt>
                <c:pt idx="1247">
                  <c:v>37773</c:v>
                </c:pt>
                <c:pt idx="1248">
                  <c:v>37774</c:v>
                </c:pt>
                <c:pt idx="1249">
                  <c:v>37775</c:v>
                </c:pt>
                <c:pt idx="1250">
                  <c:v>37776</c:v>
                </c:pt>
                <c:pt idx="1251">
                  <c:v>37777</c:v>
                </c:pt>
                <c:pt idx="1252">
                  <c:v>37778</c:v>
                </c:pt>
                <c:pt idx="1253">
                  <c:v>37779</c:v>
                </c:pt>
                <c:pt idx="1254">
                  <c:v>37780</c:v>
                </c:pt>
                <c:pt idx="1255">
                  <c:v>37781</c:v>
                </c:pt>
                <c:pt idx="1256">
                  <c:v>37782</c:v>
                </c:pt>
                <c:pt idx="1257">
                  <c:v>37783</c:v>
                </c:pt>
                <c:pt idx="1258">
                  <c:v>37784</c:v>
                </c:pt>
                <c:pt idx="1259">
                  <c:v>37785</c:v>
                </c:pt>
                <c:pt idx="1260">
                  <c:v>37786</c:v>
                </c:pt>
                <c:pt idx="1261">
                  <c:v>37787</c:v>
                </c:pt>
                <c:pt idx="1262">
                  <c:v>37788</c:v>
                </c:pt>
                <c:pt idx="1263">
                  <c:v>37789</c:v>
                </c:pt>
                <c:pt idx="1264">
                  <c:v>37790</c:v>
                </c:pt>
                <c:pt idx="1265">
                  <c:v>37791</c:v>
                </c:pt>
                <c:pt idx="1266">
                  <c:v>37792</c:v>
                </c:pt>
                <c:pt idx="1267">
                  <c:v>37793</c:v>
                </c:pt>
                <c:pt idx="1268">
                  <c:v>37794</c:v>
                </c:pt>
                <c:pt idx="1269">
                  <c:v>37795</c:v>
                </c:pt>
                <c:pt idx="1270">
                  <c:v>37796</c:v>
                </c:pt>
                <c:pt idx="1271">
                  <c:v>37797</c:v>
                </c:pt>
                <c:pt idx="1272">
                  <c:v>37798</c:v>
                </c:pt>
                <c:pt idx="1273">
                  <c:v>37799</c:v>
                </c:pt>
                <c:pt idx="1274">
                  <c:v>37800</c:v>
                </c:pt>
                <c:pt idx="1275">
                  <c:v>37801</c:v>
                </c:pt>
                <c:pt idx="1276">
                  <c:v>37802</c:v>
                </c:pt>
                <c:pt idx="1277">
                  <c:v>37803</c:v>
                </c:pt>
                <c:pt idx="1278">
                  <c:v>37804</c:v>
                </c:pt>
                <c:pt idx="1279">
                  <c:v>37805</c:v>
                </c:pt>
                <c:pt idx="1280">
                  <c:v>37806</c:v>
                </c:pt>
                <c:pt idx="1281">
                  <c:v>37807</c:v>
                </c:pt>
                <c:pt idx="1282">
                  <c:v>37808</c:v>
                </c:pt>
                <c:pt idx="1283">
                  <c:v>37809</c:v>
                </c:pt>
                <c:pt idx="1284">
                  <c:v>37810</c:v>
                </c:pt>
                <c:pt idx="1285">
                  <c:v>37811</c:v>
                </c:pt>
                <c:pt idx="1286">
                  <c:v>37812</c:v>
                </c:pt>
                <c:pt idx="1287">
                  <c:v>37813</c:v>
                </c:pt>
                <c:pt idx="1288">
                  <c:v>37814</c:v>
                </c:pt>
                <c:pt idx="1289">
                  <c:v>37815</c:v>
                </c:pt>
                <c:pt idx="1290">
                  <c:v>37816</c:v>
                </c:pt>
                <c:pt idx="1291">
                  <c:v>37817</c:v>
                </c:pt>
                <c:pt idx="1292">
                  <c:v>37818</c:v>
                </c:pt>
                <c:pt idx="1293">
                  <c:v>37819</c:v>
                </c:pt>
                <c:pt idx="1294">
                  <c:v>37820</c:v>
                </c:pt>
                <c:pt idx="1295">
                  <c:v>37821</c:v>
                </c:pt>
                <c:pt idx="1296">
                  <c:v>37822</c:v>
                </c:pt>
                <c:pt idx="1297">
                  <c:v>37823</c:v>
                </c:pt>
                <c:pt idx="1298">
                  <c:v>37824</c:v>
                </c:pt>
                <c:pt idx="1299">
                  <c:v>37825</c:v>
                </c:pt>
                <c:pt idx="1300">
                  <c:v>37826</c:v>
                </c:pt>
                <c:pt idx="1301">
                  <c:v>37827</c:v>
                </c:pt>
                <c:pt idx="1302">
                  <c:v>37828</c:v>
                </c:pt>
                <c:pt idx="1303">
                  <c:v>37829</c:v>
                </c:pt>
                <c:pt idx="1304">
                  <c:v>37830</c:v>
                </c:pt>
                <c:pt idx="1305">
                  <c:v>37831</c:v>
                </c:pt>
                <c:pt idx="1306">
                  <c:v>37832</c:v>
                </c:pt>
                <c:pt idx="1307">
                  <c:v>37833</c:v>
                </c:pt>
                <c:pt idx="1308">
                  <c:v>37834</c:v>
                </c:pt>
                <c:pt idx="1309">
                  <c:v>37835</c:v>
                </c:pt>
                <c:pt idx="1310">
                  <c:v>37836</c:v>
                </c:pt>
                <c:pt idx="1311">
                  <c:v>37837</c:v>
                </c:pt>
                <c:pt idx="1312">
                  <c:v>37838</c:v>
                </c:pt>
                <c:pt idx="1313">
                  <c:v>37839</c:v>
                </c:pt>
                <c:pt idx="1314">
                  <c:v>37840</c:v>
                </c:pt>
                <c:pt idx="1315">
                  <c:v>37841</c:v>
                </c:pt>
                <c:pt idx="1316">
                  <c:v>37842</c:v>
                </c:pt>
                <c:pt idx="1317">
                  <c:v>37843</c:v>
                </c:pt>
                <c:pt idx="1318">
                  <c:v>37844</c:v>
                </c:pt>
                <c:pt idx="1319">
                  <c:v>37845</c:v>
                </c:pt>
                <c:pt idx="1320">
                  <c:v>37846</c:v>
                </c:pt>
                <c:pt idx="1321">
                  <c:v>37847</c:v>
                </c:pt>
                <c:pt idx="1322">
                  <c:v>37848</c:v>
                </c:pt>
                <c:pt idx="1323">
                  <c:v>37849</c:v>
                </c:pt>
                <c:pt idx="1324">
                  <c:v>37850</c:v>
                </c:pt>
                <c:pt idx="1325">
                  <c:v>37851</c:v>
                </c:pt>
                <c:pt idx="1326">
                  <c:v>37852</c:v>
                </c:pt>
                <c:pt idx="1327">
                  <c:v>37853</c:v>
                </c:pt>
                <c:pt idx="1328">
                  <c:v>37854</c:v>
                </c:pt>
                <c:pt idx="1329">
                  <c:v>37855</c:v>
                </c:pt>
                <c:pt idx="1330">
                  <c:v>37856</c:v>
                </c:pt>
                <c:pt idx="1331">
                  <c:v>37857</c:v>
                </c:pt>
                <c:pt idx="1332">
                  <c:v>37858</c:v>
                </c:pt>
                <c:pt idx="1333">
                  <c:v>37859</c:v>
                </c:pt>
                <c:pt idx="1334">
                  <c:v>37860</c:v>
                </c:pt>
                <c:pt idx="1335">
                  <c:v>37861</c:v>
                </c:pt>
                <c:pt idx="1336">
                  <c:v>37862</c:v>
                </c:pt>
                <c:pt idx="1337">
                  <c:v>37863</c:v>
                </c:pt>
                <c:pt idx="1338">
                  <c:v>37864</c:v>
                </c:pt>
                <c:pt idx="1339">
                  <c:v>37865</c:v>
                </c:pt>
                <c:pt idx="1340">
                  <c:v>37866</c:v>
                </c:pt>
                <c:pt idx="1341">
                  <c:v>37867</c:v>
                </c:pt>
                <c:pt idx="1342">
                  <c:v>37868</c:v>
                </c:pt>
                <c:pt idx="1343">
                  <c:v>37869</c:v>
                </c:pt>
                <c:pt idx="1344">
                  <c:v>37870</c:v>
                </c:pt>
                <c:pt idx="1345">
                  <c:v>37871</c:v>
                </c:pt>
                <c:pt idx="1346">
                  <c:v>37872</c:v>
                </c:pt>
                <c:pt idx="1347">
                  <c:v>37873</c:v>
                </c:pt>
                <c:pt idx="1348">
                  <c:v>37874</c:v>
                </c:pt>
                <c:pt idx="1349">
                  <c:v>37875</c:v>
                </c:pt>
                <c:pt idx="1350">
                  <c:v>37876</c:v>
                </c:pt>
                <c:pt idx="1351">
                  <c:v>37877</c:v>
                </c:pt>
                <c:pt idx="1352">
                  <c:v>37878</c:v>
                </c:pt>
                <c:pt idx="1353">
                  <c:v>37879</c:v>
                </c:pt>
                <c:pt idx="1354">
                  <c:v>37880</c:v>
                </c:pt>
                <c:pt idx="1355">
                  <c:v>37881</c:v>
                </c:pt>
                <c:pt idx="1356">
                  <c:v>37882</c:v>
                </c:pt>
                <c:pt idx="1357">
                  <c:v>37883</c:v>
                </c:pt>
                <c:pt idx="1358">
                  <c:v>37884</c:v>
                </c:pt>
                <c:pt idx="1359">
                  <c:v>37885</c:v>
                </c:pt>
                <c:pt idx="1360">
                  <c:v>37886</c:v>
                </c:pt>
                <c:pt idx="1361">
                  <c:v>37887</c:v>
                </c:pt>
                <c:pt idx="1362">
                  <c:v>37888</c:v>
                </c:pt>
                <c:pt idx="1363">
                  <c:v>37889</c:v>
                </c:pt>
                <c:pt idx="1364">
                  <c:v>37890</c:v>
                </c:pt>
                <c:pt idx="1365">
                  <c:v>37891</c:v>
                </c:pt>
                <c:pt idx="1366">
                  <c:v>37892</c:v>
                </c:pt>
                <c:pt idx="1367">
                  <c:v>37893</c:v>
                </c:pt>
                <c:pt idx="1368">
                  <c:v>37894</c:v>
                </c:pt>
                <c:pt idx="1369">
                  <c:v>37895</c:v>
                </c:pt>
                <c:pt idx="1370">
                  <c:v>37896</c:v>
                </c:pt>
                <c:pt idx="1371">
                  <c:v>37897</c:v>
                </c:pt>
                <c:pt idx="1372">
                  <c:v>37898</c:v>
                </c:pt>
                <c:pt idx="1373">
                  <c:v>37899</c:v>
                </c:pt>
                <c:pt idx="1374">
                  <c:v>37900</c:v>
                </c:pt>
                <c:pt idx="1375">
                  <c:v>37901</c:v>
                </c:pt>
                <c:pt idx="1376">
                  <c:v>37902</c:v>
                </c:pt>
                <c:pt idx="1377">
                  <c:v>37903</c:v>
                </c:pt>
                <c:pt idx="1378">
                  <c:v>37904</c:v>
                </c:pt>
                <c:pt idx="1379">
                  <c:v>37905</c:v>
                </c:pt>
                <c:pt idx="1380">
                  <c:v>37906</c:v>
                </c:pt>
                <c:pt idx="1381">
                  <c:v>37907</c:v>
                </c:pt>
                <c:pt idx="1382">
                  <c:v>37908</c:v>
                </c:pt>
                <c:pt idx="1383">
                  <c:v>37909</c:v>
                </c:pt>
                <c:pt idx="1384">
                  <c:v>37910</c:v>
                </c:pt>
                <c:pt idx="1385">
                  <c:v>37911</c:v>
                </c:pt>
                <c:pt idx="1386">
                  <c:v>37912</c:v>
                </c:pt>
                <c:pt idx="1387">
                  <c:v>37913</c:v>
                </c:pt>
                <c:pt idx="1388">
                  <c:v>37914</c:v>
                </c:pt>
                <c:pt idx="1389">
                  <c:v>37915</c:v>
                </c:pt>
                <c:pt idx="1390">
                  <c:v>37916</c:v>
                </c:pt>
                <c:pt idx="1391">
                  <c:v>37917</c:v>
                </c:pt>
                <c:pt idx="1392">
                  <c:v>37918</c:v>
                </c:pt>
                <c:pt idx="1393">
                  <c:v>37919</c:v>
                </c:pt>
                <c:pt idx="1394">
                  <c:v>37920</c:v>
                </c:pt>
                <c:pt idx="1395">
                  <c:v>37921</c:v>
                </c:pt>
                <c:pt idx="1396">
                  <c:v>37922</c:v>
                </c:pt>
                <c:pt idx="1397">
                  <c:v>37923</c:v>
                </c:pt>
                <c:pt idx="1398">
                  <c:v>37924</c:v>
                </c:pt>
                <c:pt idx="1399">
                  <c:v>37925</c:v>
                </c:pt>
                <c:pt idx="1400">
                  <c:v>37926</c:v>
                </c:pt>
                <c:pt idx="1401">
                  <c:v>37927</c:v>
                </c:pt>
                <c:pt idx="1402">
                  <c:v>37928</c:v>
                </c:pt>
                <c:pt idx="1403">
                  <c:v>37929</c:v>
                </c:pt>
                <c:pt idx="1404">
                  <c:v>37930</c:v>
                </c:pt>
                <c:pt idx="1405">
                  <c:v>37931</c:v>
                </c:pt>
                <c:pt idx="1406">
                  <c:v>37932</c:v>
                </c:pt>
                <c:pt idx="1407">
                  <c:v>37933</c:v>
                </c:pt>
                <c:pt idx="1408">
                  <c:v>37934</c:v>
                </c:pt>
                <c:pt idx="1409">
                  <c:v>37935</c:v>
                </c:pt>
                <c:pt idx="1410">
                  <c:v>37936</c:v>
                </c:pt>
                <c:pt idx="1411">
                  <c:v>37937</c:v>
                </c:pt>
                <c:pt idx="1412">
                  <c:v>37938</c:v>
                </c:pt>
                <c:pt idx="1413">
                  <c:v>37939</c:v>
                </c:pt>
                <c:pt idx="1414">
                  <c:v>37940</c:v>
                </c:pt>
                <c:pt idx="1415">
                  <c:v>37941</c:v>
                </c:pt>
                <c:pt idx="1416">
                  <c:v>37942</c:v>
                </c:pt>
                <c:pt idx="1417">
                  <c:v>37943</c:v>
                </c:pt>
                <c:pt idx="1418">
                  <c:v>37944</c:v>
                </c:pt>
                <c:pt idx="1419">
                  <c:v>37945</c:v>
                </c:pt>
                <c:pt idx="1420">
                  <c:v>37946</c:v>
                </c:pt>
                <c:pt idx="1421">
                  <c:v>37947</c:v>
                </c:pt>
                <c:pt idx="1422">
                  <c:v>37948</c:v>
                </c:pt>
                <c:pt idx="1423">
                  <c:v>37949</c:v>
                </c:pt>
                <c:pt idx="1424">
                  <c:v>37950</c:v>
                </c:pt>
                <c:pt idx="1425">
                  <c:v>37951</c:v>
                </c:pt>
                <c:pt idx="1426">
                  <c:v>37952</c:v>
                </c:pt>
                <c:pt idx="1427">
                  <c:v>37953</c:v>
                </c:pt>
                <c:pt idx="1428">
                  <c:v>37954</c:v>
                </c:pt>
                <c:pt idx="1429">
                  <c:v>37955</c:v>
                </c:pt>
                <c:pt idx="1430">
                  <c:v>37956</c:v>
                </c:pt>
                <c:pt idx="1431">
                  <c:v>37957</c:v>
                </c:pt>
                <c:pt idx="1432">
                  <c:v>37958</c:v>
                </c:pt>
                <c:pt idx="1433">
                  <c:v>37959</c:v>
                </c:pt>
                <c:pt idx="1434">
                  <c:v>37960</c:v>
                </c:pt>
                <c:pt idx="1435">
                  <c:v>37961</c:v>
                </c:pt>
                <c:pt idx="1436">
                  <c:v>37962</c:v>
                </c:pt>
                <c:pt idx="1437">
                  <c:v>37963</c:v>
                </c:pt>
                <c:pt idx="1438">
                  <c:v>37964</c:v>
                </c:pt>
                <c:pt idx="1439">
                  <c:v>37965</c:v>
                </c:pt>
                <c:pt idx="1440">
                  <c:v>37966</c:v>
                </c:pt>
                <c:pt idx="1441">
                  <c:v>37967</c:v>
                </c:pt>
                <c:pt idx="1442">
                  <c:v>37968</c:v>
                </c:pt>
                <c:pt idx="1443">
                  <c:v>37969</c:v>
                </c:pt>
                <c:pt idx="1444">
                  <c:v>37970</c:v>
                </c:pt>
                <c:pt idx="1445">
                  <c:v>37971</c:v>
                </c:pt>
                <c:pt idx="1446">
                  <c:v>37972</c:v>
                </c:pt>
                <c:pt idx="1447">
                  <c:v>37973</c:v>
                </c:pt>
                <c:pt idx="1448">
                  <c:v>37974</c:v>
                </c:pt>
                <c:pt idx="1449">
                  <c:v>37975</c:v>
                </c:pt>
                <c:pt idx="1450">
                  <c:v>37976</c:v>
                </c:pt>
                <c:pt idx="1451">
                  <c:v>37977</c:v>
                </c:pt>
                <c:pt idx="1452">
                  <c:v>37978</c:v>
                </c:pt>
                <c:pt idx="1453">
                  <c:v>37979</c:v>
                </c:pt>
                <c:pt idx="1454">
                  <c:v>37980</c:v>
                </c:pt>
                <c:pt idx="1455">
                  <c:v>37981</c:v>
                </c:pt>
                <c:pt idx="1456">
                  <c:v>37982</c:v>
                </c:pt>
                <c:pt idx="1457">
                  <c:v>37983</c:v>
                </c:pt>
                <c:pt idx="1458">
                  <c:v>37984</c:v>
                </c:pt>
                <c:pt idx="1459">
                  <c:v>37985</c:v>
                </c:pt>
                <c:pt idx="1460">
                  <c:v>37986</c:v>
                </c:pt>
                <c:pt idx="1461">
                  <c:v>37987</c:v>
                </c:pt>
                <c:pt idx="1462">
                  <c:v>37988</c:v>
                </c:pt>
                <c:pt idx="1463">
                  <c:v>37989</c:v>
                </c:pt>
                <c:pt idx="1464">
                  <c:v>37990</c:v>
                </c:pt>
                <c:pt idx="1465">
                  <c:v>37991</c:v>
                </c:pt>
                <c:pt idx="1466">
                  <c:v>37992</c:v>
                </c:pt>
                <c:pt idx="1467">
                  <c:v>37993</c:v>
                </c:pt>
                <c:pt idx="1468">
                  <c:v>37994</c:v>
                </c:pt>
                <c:pt idx="1469">
                  <c:v>37995</c:v>
                </c:pt>
                <c:pt idx="1470">
                  <c:v>37996</c:v>
                </c:pt>
                <c:pt idx="1471">
                  <c:v>37997</c:v>
                </c:pt>
                <c:pt idx="1472">
                  <c:v>37998</c:v>
                </c:pt>
                <c:pt idx="1473">
                  <c:v>37999</c:v>
                </c:pt>
                <c:pt idx="1474">
                  <c:v>38000</c:v>
                </c:pt>
                <c:pt idx="1475">
                  <c:v>38001</c:v>
                </c:pt>
                <c:pt idx="1476">
                  <c:v>38002</c:v>
                </c:pt>
                <c:pt idx="1477">
                  <c:v>38003</c:v>
                </c:pt>
                <c:pt idx="1478">
                  <c:v>38004</c:v>
                </c:pt>
                <c:pt idx="1479">
                  <c:v>38005</c:v>
                </c:pt>
                <c:pt idx="1480">
                  <c:v>38006</c:v>
                </c:pt>
                <c:pt idx="1481">
                  <c:v>38007</c:v>
                </c:pt>
                <c:pt idx="1482">
                  <c:v>38008</c:v>
                </c:pt>
                <c:pt idx="1483">
                  <c:v>38009</c:v>
                </c:pt>
                <c:pt idx="1484">
                  <c:v>38010</c:v>
                </c:pt>
                <c:pt idx="1485">
                  <c:v>38011</c:v>
                </c:pt>
                <c:pt idx="1486">
                  <c:v>38012</c:v>
                </c:pt>
                <c:pt idx="1487">
                  <c:v>38013</c:v>
                </c:pt>
                <c:pt idx="1488">
                  <c:v>38014</c:v>
                </c:pt>
                <c:pt idx="1489">
                  <c:v>38015</c:v>
                </c:pt>
                <c:pt idx="1490">
                  <c:v>38016</c:v>
                </c:pt>
                <c:pt idx="1491">
                  <c:v>38017</c:v>
                </c:pt>
                <c:pt idx="1492">
                  <c:v>38018</c:v>
                </c:pt>
                <c:pt idx="1493">
                  <c:v>38019</c:v>
                </c:pt>
                <c:pt idx="1494">
                  <c:v>38020</c:v>
                </c:pt>
                <c:pt idx="1495">
                  <c:v>38021</c:v>
                </c:pt>
                <c:pt idx="1496">
                  <c:v>38022</c:v>
                </c:pt>
                <c:pt idx="1497">
                  <c:v>38023</c:v>
                </c:pt>
                <c:pt idx="1498">
                  <c:v>38024</c:v>
                </c:pt>
                <c:pt idx="1499">
                  <c:v>38025</c:v>
                </c:pt>
                <c:pt idx="1500">
                  <c:v>38026</c:v>
                </c:pt>
                <c:pt idx="1501">
                  <c:v>38027</c:v>
                </c:pt>
                <c:pt idx="1502">
                  <c:v>38028</c:v>
                </c:pt>
                <c:pt idx="1503">
                  <c:v>38029</c:v>
                </c:pt>
                <c:pt idx="1504">
                  <c:v>38030</c:v>
                </c:pt>
                <c:pt idx="1505">
                  <c:v>38031</c:v>
                </c:pt>
                <c:pt idx="1506">
                  <c:v>38032</c:v>
                </c:pt>
                <c:pt idx="1507">
                  <c:v>38033</c:v>
                </c:pt>
                <c:pt idx="1508">
                  <c:v>38034</c:v>
                </c:pt>
                <c:pt idx="1509">
                  <c:v>38035</c:v>
                </c:pt>
                <c:pt idx="1510">
                  <c:v>38036</c:v>
                </c:pt>
                <c:pt idx="1511">
                  <c:v>38037</c:v>
                </c:pt>
                <c:pt idx="1512">
                  <c:v>38038</c:v>
                </c:pt>
                <c:pt idx="1513">
                  <c:v>38039</c:v>
                </c:pt>
                <c:pt idx="1514">
                  <c:v>38040</c:v>
                </c:pt>
                <c:pt idx="1515">
                  <c:v>38041</c:v>
                </c:pt>
                <c:pt idx="1516">
                  <c:v>38042</c:v>
                </c:pt>
                <c:pt idx="1517">
                  <c:v>38043</c:v>
                </c:pt>
                <c:pt idx="1518">
                  <c:v>38044</c:v>
                </c:pt>
                <c:pt idx="1519">
                  <c:v>38045</c:v>
                </c:pt>
                <c:pt idx="1520">
                  <c:v>38046</c:v>
                </c:pt>
                <c:pt idx="1521">
                  <c:v>38047</c:v>
                </c:pt>
                <c:pt idx="1522">
                  <c:v>38048</c:v>
                </c:pt>
                <c:pt idx="1523">
                  <c:v>38049</c:v>
                </c:pt>
                <c:pt idx="1524">
                  <c:v>38050</c:v>
                </c:pt>
                <c:pt idx="1525">
                  <c:v>38051</c:v>
                </c:pt>
                <c:pt idx="1526">
                  <c:v>38052</c:v>
                </c:pt>
                <c:pt idx="1527">
                  <c:v>38053</c:v>
                </c:pt>
                <c:pt idx="1528">
                  <c:v>38054</c:v>
                </c:pt>
                <c:pt idx="1529">
                  <c:v>38055</c:v>
                </c:pt>
                <c:pt idx="1530">
                  <c:v>38056</c:v>
                </c:pt>
                <c:pt idx="1531">
                  <c:v>38057</c:v>
                </c:pt>
                <c:pt idx="1532">
                  <c:v>38058</c:v>
                </c:pt>
                <c:pt idx="1533">
                  <c:v>38059</c:v>
                </c:pt>
                <c:pt idx="1534">
                  <c:v>38060</c:v>
                </c:pt>
                <c:pt idx="1535">
                  <c:v>38061</c:v>
                </c:pt>
                <c:pt idx="1536">
                  <c:v>38062</c:v>
                </c:pt>
                <c:pt idx="1537">
                  <c:v>38063</c:v>
                </c:pt>
                <c:pt idx="1538">
                  <c:v>38064</c:v>
                </c:pt>
                <c:pt idx="1539">
                  <c:v>38065</c:v>
                </c:pt>
                <c:pt idx="1540">
                  <c:v>38066</c:v>
                </c:pt>
                <c:pt idx="1541">
                  <c:v>38067</c:v>
                </c:pt>
                <c:pt idx="1542">
                  <c:v>38068</c:v>
                </c:pt>
                <c:pt idx="1543">
                  <c:v>38069</c:v>
                </c:pt>
                <c:pt idx="1544">
                  <c:v>38070</c:v>
                </c:pt>
                <c:pt idx="1545">
                  <c:v>38071</c:v>
                </c:pt>
                <c:pt idx="1546">
                  <c:v>38072</c:v>
                </c:pt>
                <c:pt idx="1547">
                  <c:v>38073</c:v>
                </c:pt>
                <c:pt idx="1548">
                  <c:v>38074</c:v>
                </c:pt>
                <c:pt idx="1549">
                  <c:v>38075</c:v>
                </c:pt>
                <c:pt idx="1550">
                  <c:v>38076</c:v>
                </c:pt>
                <c:pt idx="1551">
                  <c:v>38077</c:v>
                </c:pt>
                <c:pt idx="1552">
                  <c:v>38078</c:v>
                </c:pt>
                <c:pt idx="1553">
                  <c:v>38079</c:v>
                </c:pt>
                <c:pt idx="1554">
                  <c:v>38080</c:v>
                </c:pt>
                <c:pt idx="1555">
                  <c:v>38081</c:v>
                </c:pt>
                <c:pt idx="1556">
                  <c:v>38082</c:v>
                </c:pt>
                <c:pt idx="1557">
                  <c:v>38083</c:v>
                </c:pt>
                <c:pt idx="1558">
                  <c:v>38084</c:v>
                </c:pt>
                <c:pt idx="1559">
                  <c:v>38085</c:v>
                </c:pt>
                <c:pt idx="1560">
                  <c:v>38086</c:v>
                </c:pt>
                <c:pt idx="1561">
                  <c:v>38087</c:v>
                </c:pt>
                <c:pt idx="1562">
                  <c:v>38088</c:v>
                </c:pt>
                <c:pt idx="1563">
                  <c:v>38089</c:v>
                </c:pt>
                <c:pt idx="1564">
                  <c:v>38090</c:v>
                </c:pt>
                <c:pt idx="1565">
                  <c:v>38091</c:v>
                </c:pt>
                <c:pt idx="1566">
                  <c:v>38092</c:v>
                </c:pt>
                <c:pt idx="1567">
                  <c:v>38093</c:v>
                </c:pt>
                <c:pt idx="1568">
                  <c:v>38094</c:v>
                </c:pt>
                <c:pt idx="1569">
                  <c:v>38095</c:v>
                </c:pt>
                <c:pt idx="1570">
                  <c:v>38096</c:v>
                </c:pt>
                <c:pt idx="1571">
                  <c:v>38097</c:v>
                </c:pt>
                <c:pt idx="1572">
                  <c:v>38098</c:v>
                </c:pt>
                <c:pt idx="1573">
                  <c:v>38099</c:v>
                </c:pt>
                <c:pt idx="1574">
                  <c:v>38100</c:v>
                </c:pt>
                <c:pt idx="1575">
                  <c:v>38101</c:v>
                </c:pt>
                <c:pt idx="1576">
                  <c:v>38102</c:v>
                </c:pt>
                <c:pt idx="1577">
                  <c:v>38103</c:v>
                </c:pt>
                <c:pt idx="1578">
                  <c:v>38104</c:v>
                </c:pt>
                <c:pt idx="1579">
                  <c:v>38105</c:v>
                </c:pt>
                <c:pt idx="1580">
                  <c:v>38106</c:v>
                </c:pt>
                <c:pt idx="1581">
                  <c:v>38107</c:v>
                </c:pt>
                <c:pt idx="1582">
                  <c:v>38108</c:v>
                </c:pt>
                <c:pt idx="1583">
                  <c:v>38109</c:v>
                </c:pt>
                <c:pt idx="1584">
                  <c:v>38110</c:v>
                </c:pt>
                <c:pt idx="1585">
                  <c:v>38111</c:v>
                </c:pt>
                <c:pt idx="1586">
                  <c:v>38112</c:v>
                </c:pt>
                <c:pt idx="1587">
                  <c:v>38113</c:v>
                </c:pt>
                <c:pt idx="1588">
                  <c:v>38114</c:v>
                </c:pt>
                <c:pt idx="1589">
                  <c:v>38115</c:v>
                </c:pt>
                <c:pt idx="1590">
                  <c:v>38116</c:v>
                </c:pt>
                <c:pt idx="1591">
                  <c:v>38117</c:v>
                </c:pt>
                <c:pt idx="1592">
                  <c:v>38118</c:v>
                </c:pt>
                <c:pt idx="1593">
                  <c:v>38119</c:v>
                </c:pt>
                <c:pt idx="1594">
                  <c:v>38120</c:v>
                </c:pt>
                <c:pt idx="1595">
                  <c:v>38121</c:v>
                </c:pt>
                <c:pt idx="1596">
                  <c:v>38122</c:v>
                </c:pt>
                <c:pt idx="1597">
                  <c:v>38123</c:v>
                </c:pt>
                <c:pt idx="1598">
                  <c:v>38124</c:v>
                </c:pt>
                <c:pt idx="1599">
                  <c:v>38125</c:v>
                </c:pt>
                <c:pt idx="1600">
                  <c:v>38126</c:v>
                </c:pt>
                <c:pt idx="1601">
                  <c:v>38127</c:v>
                </c:pt>
                <c:pt idx="1602">
                  <c:v>38128</c:v>
                </c:pt>
                <c:pt idx="1603">
                  <c:v>38129</c:v>
                </c:pt>
                <c:pt idx="1604">
                  <c:v>38130</c:v>
                </c:pt>
                <c:pt idx="1605">
                  <c:v>38131</c:v>
                </c:pt>
                <c:pt idx="1606">
                  <c:v>38132</c:v>
                </c:pt>
                <c:pt idx="1607">
                  <c:v>38133</c:v>
                </c:pt>
                <c:pt idx="1608">
                  <c:v>38134</c:v>
                </c:pt>
                <c:pt idx="1609">
                  <c:v>38135</c:v>
                </c:pt>
                <c:pt idx="1610">
                  <c:v>38136</c:v>
                </c:pt>
                <c:pt idx="1611">
                  <c:v>38137</c:v>
                </c:pt>
                <c:pt idx="1612">
                  <c:v>38138</c:v>
                </c:pt>
                <c:pt idx="1613">
                  <c:v>38139</c:v>
                </c:pt>
                <c:pt idx="1614">
                  <c:v>38140</c:v>
                </c:pt>
                <c:pt idx="1615">
                  <c:v>38141</c:v>
                </c:pt>
                <c:pt idx="1616">
                  <c:v>38142</c:v>
                </c:pt>
                <c:pt idx="1617">
                  <c:v>38143</c:v>
                </c:pt>
                <c:pt idx="1618">
                  <c:v>38144</c:v>
                </c:pt>
                <c:pt idx="1619">
                  <c:v>38145</c:v>
                </c:pt>
                <c:pt idx="1620">
                  <c:v>38146</c:v>
                </c:pt>
                <c:pt idx="1621">
                  <c:v>38147</c:v>
                </c:pt>
                <c:pt idx="1622">
                  <c:v>38148</c:v>
                </c:pt>
                <c:pt idx="1623">
                  <c:v>38149</c:v>
                </c:pt>
                <c:pt idx="1624">
                  <c:v>38150</c:v>
                </c:pt>
                <c:pt idx="1625">
                  <c:v>38151</c:v>
                </c:pt>
                <c:pt idx="1626">
                  <c:v>38152</c:v>
                </c:pt>
                <c:pt idx="1627">
                  <c:v>38153</c:v>
                </c:pt>
                <c:pt idx="1628">
                  <c:v>38154</c:v>
                </c:pt>
                <c:pt idx="1629">
                  <c:v>38155</c:v>
                </c:pt>
                <c:pt idx="1630">
                  <c:v>38156</c:v>
                </c:pt>
                <c:pt idx="1631">
                  <c:v>38157</c:v>
                </c:pt>
                <c:pt idx="1632">
                  <c:v>38158</c:v>
                </c:pt>
                <c:pt idx="1633">
                  <c:v>38159</c:v>
                </c:pt>
                <c:pt idx="1634">
                  <c:v>38160</c:v>
                </c:pt>
                <c:pt idx="1635">
                  <c:v>38161</c:v>
                </c:pt>
                <c:pt idx="1636">
                  <c:v>38162</c:v>
                </c:pt>
                <c:pt idx="1637">
                  <c:v>38163</c:v>
                </c:pt>
                <c:pt idx="1638">
                  <c:v>38164</c:v>
                </c:pt>
                <c:pt idx="1639">
                  <c:v>38165</c:v>
                </c:pt>
                <c:pt idx="1640">
                  <c:v>38166</c:v>
                </c:pt>
                <c:pt idx="1641">
                  <c:v>38167</c:v>
                </c:pt>
                <c:pt idx="1642">
                  <c:v>38168</c:v>
                </c:pt>
                <c:pt idx="1643">
                  <c:v>38169</c:v>
                </c:pt>
                <c:pt idx="1644">
                  <c:v>38170</c:v>
                </c:pt>
                <c:pt idx="1645">
                  <c:v>38171</c:v>
                </c:pt>
                <c:pt idx="1646">
                  <c:v>38172</c:v>
                </c:pt>
                <c:pt idx="1647">
                  <c:v>38173</c:v>
                </c:pt>
                <c:pt idx="1648">
                  <c:v>38174</c:v>
                </c:pt>
                <c:pt idx="1649">
                  <c:v>38175</c:v>
                </c:pt>
                <c:pt idx="1650">
                  <c:v>38176</c:v>
                </c:pt>
                <c:pt idx="1651">
                  <c:v>38177</c:v>
                </c:pt>
                <c:pt idx="1652">
                  <c:v>38178</c:v>
                </c:pt>
                <c:pt idx="1653">
                  <c:v>38179</c:v>
                </c:pt>
                <c:pt idx="1654">
                  <c:v>38180</c:v>
                </c:pt>
                <c:pt idx="1655">
                  <c:v>38181</c:v>
                </c:pt>
                <c:pt idx="1656">
                  <c:v>38182</c:v>
                </c:pt>
                <c:pt idx="1657">
                  <c:v>38183</c:v>
                </c:pt>
                <c:pt idx="1658">
                  <c:v>38184</c:v>
                </c:pt>
                <c:pt idx="1659">
                  <c:v>38185</c:v>
                </c:pt>
                <c:pt idx="1660">
                  <c:v>38186</c:v>
                </c:pt>
                <c:pt idx="1661">
                  <c:v>38187</c:v>
                </c:pt>
                <c:pt idx="1662">
                  <c:v>38188</c:v>
                </c:pt>
                <c:pt idx="1663">
                  <c:v>38189</c:v>
                </c:pt>
                <c:pt idx="1664">
                  <c:v>38190</c:v>
                </c:pt>
                <c:pt idx="1665">
                  <c:v>38191</c:v>
                </c:pt>
                <c:pt idx="1666">
                  <c:v>38192</c:v>
                </c:pt>
                <c:pt idx="1667">
                  <c:v>38193</c:v>
                </c:pt>
                <c:pt idx="1668">
                  <c:v>38194</c:v>
                </c:pt>
                <c:pt idx="1669">
                  <c:v>38195</c:v>
                </c:pt>
                <c:pt idx="1670">
                  <c:v>38196</c:v>
                </c:pt>
                <c:pt idx="1671">
                  <c:v>38197</c:v>
                </c:pt>
                <c:pt idx="1672">
                  <c:v>38198</c:v>
                </c:pt>
                <c:pt idx="1673">
                  <c:v>38199</c:v>
                </c:pt>
                <c:pt idx="1674">
                  <c:v>38200</c:v>
                </c:pt>
                <c:pt idx="1675">
                  <c:v>38201</c:v>
                </c:pt>
                <c:pt idx="1676">
                  <c:v>38202</c:v>
                </c:pt>
                <c:pt idx="1677">
                  <c:v>38203</c:v>
                </c:pt>
                <c:pt idx="1678">
                  <c:v>38204</c:v>
                </c:pt>
                <c:pt idx="1679">
                  <c:v>38205</c:v>
                </c:pt>
                <c:pt idx="1680">
                  <c:v>38206</c:v>
                </c:pt>
                <c:pt idx="1681">
                  <c:v>38207</c:v>
                </c:pt>
                <c:pt idx="1682">
                  <c:v>38208</c:v>
                </c:pt>
                <c:pt idx="1683">
                  <c:v>38209</c:v>
                </c:pt>
                <c:pt idx="1684">
                  <c:v>38210</c:v>
                </c:pt>
                <c:pt idx="1685">
                  <c:v>38211</c:v>
                </c:pt>
                <c:pt idx="1686">
                  <c:v>38212</c:v>
                </c:pt>
                <c:pt idx="1687">
                  <c:v>38213</c:v>
                </c:pt>
                <c:pt idx="1688">
                  <c:v>38214</c:v>
                </c:pt>
                <c:pt idx="1689">
                  <c:v>38215</c:v>
                </c:pt>
                <c:pt idx="1690">
                  <c:v>38216</c:v>
                </c:pt>
                <c:pt idx="1691">
                  <c:v>38217</c:v>
                </c:pt>
                <c:pt idx="1692">
                  <c:v>38218</c:v>
                </c:pt>
                <c:pt idx="1693">
                  <c:v>38219</c:v>
                </c:pt>
                <c:pt idx="1694">
                  <c:v>38220</c:v>
                </c:pt>
                <c:pt idx="1695">
                  <c:v>38221</c:v>
                </c:pt>
                <c:pt idx="1696">
                  <c:v>38222</c:v>
                </c:pt>
                <c:pt idx="1697">
                  <c:v>38223</c:v>
                </c:pt>
                <c:pt idx="1698">
                  <c:v>38224</c:v>
                </c:pt>
                <c:pt idx="1699">
                  <c:v>38225</c:v>
                </c:pt>
                <c:pt idx="1700">
                  <c:v>38226</c:v>
                </c:pt>
                <c:pt idx="1701">
                  <c:v>38227</c:v>
                </c:pt>
                <c:pt idx="1702">
                  <c:v>38228</c:v>
                </c:pt>
                <c:pt idx="1703">
                  <c:v>38229</c:v>
                </c:pt>
                <c:pt idx="1704">
                  <c:v>38230</c:v>
                </c:pt>
                <c:pt idx="1705">
                  <c:v>38231</c:v>
                </c:pt>
                <c:pt idx="1706">
                  <c:v>38232</c:v>
                </c:pt>
                <c:pt idx="1707">
                  <c:v>38233</c:v>
                </c:pt>
                <c:pt idx="1708">
                  <c:v>38234</c:v>
                </c:pt>
                <c:pt idx="1709">
                  <c:v>38235</c:v>
                </c:pt>
                <c:pt idx="1710">
                  <c:v>38236</c:v>
                </c:pt>
                <c:pt idx="1711">
                  <c:v>38237</c:v>
                </c:pt>
                <c:pt idx="1712">
                  <c:v>38238</c:v>
                </c:pt>
                <c:pt idx="1713">
                  <c:v>38239</c:v>
                </c:pt>
                <c:pt idx="1714">
                  <c:v>38240</c:v>
                </c:pt>
                <c:pt idx="1715">
                  <c:v>38241</c:v>
                </c:pt>
                <c:pt idx="1716">
                  <c:v>38242</c:v>
                </c:pt>
                <c:pt idx="1717">
                  <c:v>38243</c:v>
                </c:pt>
                <c:pt idx="1718">
                  <c:v>38244</c:v>
                </c:pt>
                <c:pt idx="1719">
                  <c:v>38245</c:v>
                </c:pt>
                <c:pt idx="1720">
                  <c:v>38246</c:v>
                </c:pt>
                <c:pt idx="1721">
                  <c:v>38247</c:v>
                </c:pt>
                <c:pt idx="1722">
                  <c:v>38248</c:v>
                </c:pt>
                <c:pt idx="1723">
                  <c:v>38249</c:v>
                </c:pt>
                <c:pt idx="1724">
                  <c:v>38250</c:v>
                </c:pt>
                <c:pt idx="1725">
                  <c:v>38251</c:v>
                </c:pt>
                <c:pt idx="1726">
                  <c:v>38252</c:v>
                </c:pt>
                <c:pt idx="1727">
                  <c:v>38253</c:v>
                </c:pt>
                <c:pt idx="1728">
                  <c:v>38254</c:v>
                </c:pt>
                <c:pt idx="1729">
                  <c:v>38255</c:v>
                </c:pt>
                <c:pt idx="1730">
                  <c:v>38256</c:v>
                </c:pt>
                <c:pt idx="1731">
                  <c:v>38257</c:v>
                </c:pt>
                <c:pt idx="1732">
                  <c:v>38258</c:v>
                </c:pt>
                <c:pt idx="1733">
                  <c:v>38259</c:v>
                </c:pt>
                <c:pt idx="1734">
                  <c:v>38260</c:v>
                </c:pt>
                <c:pt idx="1735">
                  <c:v>38261</c:v>
                </c:pt>
                <c:pt idx="1736">
                  <c:v>38262</c:v>
                </c:pt>
                <c:pt idx="1737">
                  <c:v>38263</c:v>
                </c:pt>
                <c:pt idx="1738">
                  <c:v>38264</c:v>
                </c:pt>
                <c:pt idx="1739">
                  <c:v>38265</c:v>
                </c:pt>
                <c:pt idx="1740">
                  <c:v>38266</c:v>
                </c:pt>
                <c:pt idx="1741">
                  <c:v>38267</c:v>
                </c:pt>
                <c:pt idx="1742">
                  <c:v>38268</c:v>
                </c:pt>
                <c:pt idx="1743">
                  <c:v>38269</c:v>
                </c:pt>
                <c:pt idx="1744">
                  <c:v>38270</c:v>
                </c:pt>
                <c:pt idx="1745">
                  <c:v>38271</c:v>
                </c:pt>
                <c:pt idx="1746">
                  <c:v>38272</c:v>
                </c:pt>
                <c:pt idx="1747">
                  <c:v>38273</c:v>
                </c:pt>
                <c:pt idx="1748">
                  <c:v>38274</c:v>
                </c:pt>
                <c:pt idx="1749">
                  <c:v>38275</c:v>
                </c:pt>
                <c:pt idx="1750">
                  <c:v>38276</c:v>
                </c:pt>
                <c:pt idx="1751">
                  <c:v>38277</c:v>
                </c:pt>
                <c:pt idx="1752">
                  <c:v>38278</c:v>
                </c:pt>
                <c:pt idx="1753">
                  <c:v>38279</c:v>
                </c:pt>
                <c:pt idx="1754">
                  <c:v>38280</c:v>
                </c:pt>
                <c:pt idx="1755">
                  <c:v>38281</c:v>
                </c:pt>
                <c:pt idx="1756">
                  <c:v>38282</c:v>
                </c:pt>
                <c:pt idx="1757">
                  <c:v>38283</c:v>
                </c:pt>
                <c:pt idx="1758">
                  <c:v>38284</c:v>
                </c:pt>
                <c:pt idx="1759">
                  <c:v>38285</c:v>
                </c:pt>
                <c:pt idx="1760">
                  <c:v>38286</c:v>
                </c:pt>
                <c:pt idx="1761">
                  <c:v>38287</c:v>
                </c:pt>
                <c:pt idx="1762">
                  <c:v>38288</c:v>
                </c:pt>
                <c:pt idx="1763">
                  <c:v>38289</c:v>
                </c:pt>
                <c:pt idx="1764">
                  <c:v>38290</c:v>
                </c:pt>
                <c:pt idx="1765">
                  <c:v>38291</c:v>
                </c:pt>
                <c:pt idx="1766">
                  <c:v>38292</c:v>
                </c:pt>
                <c:pt idx="1767">
                  <c:v>38293</c:v>
                </c:pt>
                <c:pt idx="1768">
                  <c:v>38294</c:v>
                </c:pt>
                <c:pt idx="1769">
                  <c:v>38295</c:v>
                </c:pt>
                <c:pt idx="1770">
                  <c:v>38296</c:v>
                </c:pt>
                <c:pt idx="1771">
                  <c:v>38297</c:v>
                </c:pt>
                <c:pt idx="1772">
                  <c:v>38298</c:v>
                </c:pt>
                <c:pt idx="1773">
                  <c:v>38299</c:v>
                </c:pt>
                <c:pt idx="1774">
                  <c:v>38300</c:v>
                </c:pt>
                <c:pt idx="1775">
                  <c:v>38301</c:v>
                </c:pt>
                <c:pt idx="1776">
                  <c:v>38302</c:v>
                </c:pt>
                <c:pt idx="1777">
                  <c:v>38303</c:v>
                </c:pt>
                <c:pt idx="1778">
                  <c:v>38304</c:v>
                </c:pt>
                <c:pt idx="1779">
                  <c:v>38305</c:v>
                </c:pt>
                <c:pt idx="1780">
                  <c:v>38306</c:v>
                </c:pt>
                <c:pt idx="1781">
                  <c:v>38307</c:v>
                </c:pt>
                <c:pt idx="1782">
                  <c:v>38308</c:v>
                </c:pt>
                <c:pt idx="1783">
                  <c:v>38309</c:v>
                </c:pt>
                <c:pt idx="1784">
                  <c:v>38310</c:v>
                </c:pt>
                <c:pt idx="1785">
                  <c:v>38311</c:v>
                </c:pt>
                <c:pt idx="1786">
                  <c:v>38312</c:v>
                </c:pt>
                <c:pt idx="1787">
                  <c:v>38313</c:v>
                </c:pt>
                <c:pt idx="1788">
                  <c:v>38314</c:v>
                </c:pt>
                <c:pt idx="1789">
                  <c:v>38315</c:v>
                </c:pt>
                <c:pt idx="1790">
                  <c:v>38316</c:v>
                </c:pt>
                <c:pt idx="1791">
                  <c:v>38317</c:v>
                </c:pt>
                <c:pt idx="1792">
                  <c:v>38318</c:v>
                </c:pt>
                <c:pt idx="1793">
                  <c:v>38319</c:v>
                </c:pt>
                <c:pt idx="1794">
                  <c:v>38320</c:v>
                </c:pt>
                <c:pt idx="1795">
                  <c:v>38321</c:v>
                </c:pt>
                <c:pt idx="1796">
                  <c:v>38322</c:v>
                </c:pt>
                <c:pt idx="1797">
                  <c:v>38323</c:v>
                </c:pt>
                <c:pt idx="1798">
                  <c:v>38324</c:v>
                </c:pt>
                <c:pt idx="1799">
                  <c:v>38325</c:v>
                </c:pt>
                <c:pt idx="1800">
                  <c:v>38326</c:v>
                </c:pt>
                <c:pt idx="1801">
                  <c:v>38327</c:v>
                </c:pt>
                <c:pt idx="1802">
                  <c:v>38328</c:v>
                </c:pt>
                <c:pt idx="1803">
                  <c:v>38329</c:v>
                </c:pt>
                <c:pt idx="1804">
                  <c:v>38330</c:v>
                </c:pt>
                <c:pt idx="1805">
                  <c:v>38331</c:v>
                </c:pt>
                <c:pt idx="1806">
                  <c:v>38332</c:v>
                </c:pt>
                <c:pt idx="1807">
                  <c:v>38333</c:v>
                </c:pt>
                <c:pt idx="1808">
                  <c:v>38334</c:v>
                </c:pt>
                <c:pt idx="1809">
                  <c:v>38335</c:v>
                </c:pt>
                <c:pt idx="1810">
                  <c:v>38336</c:v>
                </c:pt>
                <c:pt idx="1811">
                  <c:v>38337</c:v>
                </c:pt>
                <c:pt idx="1812">
                  <c:v>38338</c:v>
                </c:pt>
                <c:pt idx="1813">
                  <c:v>38339</c:v>
                </c:pt>
                <c:pt idx="1814">
                  <c:v>38340</c:v>
                </c:pt>
                <c:pt idx="1815">
                  <c:v>38341</c:v>
                </c:pt>
                <c:pt idx="1816">
                  <c:v>38342</c:v>
                </c:pt>
                <c:pt idx="1817">
                  <c:v>38343</c:v>
                </c:pt>
                <c:pt idx="1818">
                  <c:v>38344</c:v>
                </c:pt>
                <c:pt idx="1819">
                  <c:v>38345</c:v>
                </c:pt>
                <c:pt idx="1820">
                  <c:v>38346</c:v>
                </c:pt>
                <c:pt idx="1821">
                  <c:v>38347</c:v>
                </c:pt>
                <c:pt idx="1822">
                  <c:v>38348</c:v>
                </c:pt>
                <c:pt idx="1823">
                  <c:v>38349</c:v>
                </c:pt>
                <c:pt idx="1824">
                  <c:v>38350</c:v>
                </c:pt>
                <c:pt idx="1825">
                  <c:v>38351</c:v>
                </c:pt>
                <c:pt idx="1826">
                  <c:v>38352</c:v>
                </c:pt>
                <c:pt idx="1827">
                  <c:v>38353</c:v>
                </c:pt>
                <c:pt idx="1828">
                  <c:v>38354</c:v>
                </c:pt>
                <c:pt idx="1829">
                  <c:v>38355</c:v>
                </c:pt>
                <c:pt idx="1830">
                  <c:v>38356</c:v>
                </c:pt>
                <c:pt idx="1831">
                  <c:v>38357</c:v>
                </c:pt>
                <c:pt idx="1832">
                  <c:v>38358</c:v>
                </c:pt>
                <c:pt idx="1833">
                  <c:v>38359</c:v>
                </c:pt>
                <c:pt idx="1834">
                  <c:v>38360</c:v>
                </c:pt>
                <c:pt idx="1835">
                  <c:v>38361</c:v>
                </c:pt>
                <c:pt idx="1836">
                  <c:v>38362</c:v>
                </c:pt>
                <c:pt idx="1837">
                  <c:v>38363</c:v>
                </c:pt>
                <c:pt idx="1838">
                  <c:v>38364</c:v>
                </c:pt>
                <c:pt idx="1839">
                  <c:v>38365</c:v>
                </c:pt>
                <c:pt idx="1840">
                  <c:v>38366</c:v>
                </c:pt>
                <c:pt idx="1841">
                  <c:v>38367</c:v>
                </c:pt>
                <c:pt idx="1842">
                  <c:v>38368</c:v>
                </c:pt>
                <c:pt idx="1843">
                  <c:v>38369</c:v>
                </c:pt>
                <c:pt idx="1844">
                  <c:v>38370</c:v>
                </c:pt>
                <c:pt idx="1845">
                  <c:v>38371</c:v>
                </c:pt>
                <c:pt idx="1846">
                  <c:v>38372</c:v>
                </c:pt>
                <c:pt idx="1847">
                  <c:v>38373</c:v>
                </c:pt>
                <c:pt idx="1848">
                  <c:v>38374</c:v>
                </c:pt>
                <c:pt idx="1849">
                  <c:v>38375</c:v>
                </c:pt>
                <c:pt idx="1850">
                  <c:v>38376</c:v>
                </c:pt>
                <c:pt idx="1851">
                  <c:v>38377</c:v>
                </c:pt>
                <c:pt idx="1852">
                  <c:v>38378</c:v>
                </c:pt>
                <c:pt idx="1853">
                  <c:v>38379</c:v>
                </c:pt>
                <c:pt idx="1854">
                  <c:v>38380</c:v>
                </c:pt>
                <c:pt idx="1855">
                  <c:v>38381</c:v>
                </c:pt>
                <c:pt idx="1856">
                  <c:v>38382</c:v>
                </c:pt>
                <c:pt idx="1857">
                  <c:v>38383</c:v>
                </c:pt>
                <c:pt idx="1858">
                  <c:v>38384</c:v>
                </c:pt>
                <c:pt idx="1859">
                  <c:v>38385</c:v>
                </c:pt>
                <c:pt idx="1860">
                  <c:v>38386</c:v>
                </c:pt>
                <c:pt idx="1861">
                  <c:v>38387</c:v>
                </c:pt>
                <c:pt idx="1862">
                  <c:v>38388</c:v>
                </c:pt>
                <c:pt idx="1863">
                  <c:v>38389</c:v>
                </c:pt>
                <c:pt idx="1864">
                  <c:v>38390</c:v>
                </c:pt>
                <c:pt idx="1865">
                  <c:v>38391</c:v>
                </c:pt>
                <c:pt idx="1866">
                  <c:v>38392</c:v>
                </c:pt>
                <c:pt idx="1867">
                  <c:v>38393</c:v>
                </c:pt>
                <c:pt idx="1868">
                  <c:v>38394</c:v>
                </c:pt>
                <c:pt idx="1869">
                  <c:v>38395</c:v>
                </c:pt>
                <c:pt idx="1870">
                  <c:v>38396</c:v>
                </c:pt>
                <c:pt idx="1871">
                  <c:v>38397</c:v>
                </c:pt>
                <c:pt idx="1872">
                  <c:v>38398</c:v>
                </c:pt>
                <c:pt idx="1873">
                  <c:v>38399</c:v>
                </c:pt>
                <c:pt idx="1874">
                  <c:v>38400</c:v>
                </c:pt>
                <c:pt idx="1875">
                  <c:v>38401</c:v>
                </c:pt>
                <c:pt idx="1876">
                  <c:v>38402</c:v>
                </c:pt>
                <c:pt idx="1877">
                  <c:v>38403</c:v>
                </c:pt>
                <c:pt idx="1878">
                  <c:v>38404</c:v>
                </c:pt>
                <c:pt idx="1879">
                  <c:v>38405</c:v>
                </c:pt>
                <c:pt idx="1880">
                  <c:v>38406</c:v>
                </c:pt>
                <c:pt idx="1881">
                  <c:v>38407</c:v>
                </c:pt>
                <c:pt idx="1882">
                  <c:v>38408</c:v>
                </c:pt>
                <c:pt idx="1883">
                  <c:v>38409</c:v>
                </c:pt>
                <c:pt idx="1884">
                  <c:v>38410</c:v>
                </c:pt>
                <c:pt idx="1885">
                  <c:v>38411</c:v>
                </c:pt>
                <c:pt idx="1886">
                  <c:v>38412</c:v>
                </c:pt>
                <c:pt idx="1887">
                  <c:v>38413</c:v>
                </c:pt>
                <c:pt idx="1888">
                  <c:v>38414</c:v>
                </c:pt>
                <c:pt idx="1889">
                  <c:v>38415</c:v>
                </c:pt>
                <c:pt idx="1890">
                  <c:v>38416</c:v>
                </c:pt>
                <c:pt idx="1891">
                  <c:v>38417</c:v>
                </c:pt>
                <c:pt idx="1892">
                  <c:v>38418</c:v>
                </c:pt>
                <c:pt idx="1893">
                  <c:v>38419</c:v>
                </c:pt>
                <c:pt idx="1894">
                  <c:v>38420</c:v>
                </c:pt>
                <c:pt idx="1895">
                  <c:v>38421</c:v>
                </c:pt>
                <c:pt idx="1896">
                  <c:v>38422</c:v>
                </c:pt>
                <c:pt idx="1897">
                  <c:v>38423</c:v>
                </c:pt>
                <c:pt idx="1898">
                  <c:v>38424</c:v>
                </c:pt>
                <c:pt idx="1899">
                  <c:v>38425</c:v>
                </c:pt>
                <c:pt idx="1900">
                  <c:v>38426</c:v>
                </c:pt>
                <c:pt idx="1901">
                  <c:v>38427</c:v>
                </c:pt>
                <c:pt idx="1902">
                  <c:v>38428</c:v>
                </c:pt>
                <c:pt idx="1903">
                  <c:v>38429</c:v>
                </c:pt>
                <c:pt idx="1904">
                  <c:v>38430</c:v>
                </c:pt>
                <c:pt idx="1905">
                  <c:v>38431</c:v>
                </c:pt>
                <c:pt idx="1906">
                  <c:v>38432</c:v>
                </c:pt>
                <c:pt idx="1907">
                  <c:v>38433</c:v>
                </c:pt>
                <c:pt idx="1908">
                  <c:v>38434</c:v>
                </c:pt>
                <c:pt idx="1909">
                  <c:v>38435</c:v>
                </c:pt>
                <c:pt idx="1910">
                  <c:v>38436</c:v>
                </c:pt>
                <c:pt idx="1911">
                  <c:v>38437</c:v>
                </c:pt>
                <c:pt idx="1912">
                  <c:v>38438</c:v>
                </c:pt>
                <c:pt idx="1913">
                  <c:v>38439</c:v>
                </c:pt>
                <c:pt idx="1914">
                  <c:v>38440</c:v>
                </c:pt>
                <c:pt idx="1915">
                  <c:v>38441</c:v>
                </c:pt>
                <c:pt idx="1916">
                  <c:v>38442</c:v>
                </c:pt>
                <c:pt idx="1917">
                  <c:v>38443</c:v>
                </c:pt>
                <c:pt idx="1918">
                  <c:v>38444</c:v>
                </c:pt>
                <c:pt idx="1919">
                  <c:v>38445</c:v>
                </c:pt>
                <c:pt idx="1920">
                  <c:v>38446</c:v>
                </c:pt>
                <c:pt idx="1921">
                  <c:v>38447</c:v>
                </c:pt>
                <c:pt idx="1922">
                  <c:v>38448</c:v>
                </c:pt>
                <c:pt idx="1923">
                  <c:v>38449</c:v>
                </c:pt>
                <c:pt idx="1924">
                  <c:v>38450</c:v>
                </c:pt>
                <c:pt idx="1925">
                  <c:v>38451</c:v>
                </c:pt>
                <c:pt idx="1926">
                  <c:v>38452</c:v>
                </c:pt>
                <c:pt idx="1927">
                  <c:v>38453</c:v>
                </c:pt>
                <c:pt idx="1928">
                  <c:v>38454</c:v>
                </c:pt>
                <c:pt idx="1929">
                  <c:v>38455</c:v>
                </c:pt>
                <c:pt idx="1930">
                  <c:v>38456</c:v>
                </c:pt>
                <c:pt idx="1931">
                  <c:v>38457</c:v>
                </c:pt>
                <c:pt idx="1932">
                  <c:v>38458</c:v>
                </c:pt>
                <c:pt idx="1933">
                  <c:v>38459</c:v>
                </c:pt>
                <c:pt idx="1934">
                  <c:v>38460</c:v>
                </c:pt>
                <c:pt idx="1935">
                  <c:v>38461</c:v>
                </c:pt>
                <c:pt idx="1936">
                  <c:v>38462</c:v>
                </c:pt>
                <c:pt idx="1937">
                  <c:v>38463</c:v>
                </c:pt>
                <c:pt idx="1938">
                  <c:v>38464</c:v>
                </c:pt>
                <c:pt idx="1939">
                  <c:v>38465</c:v>
                </c:pt>
                <c:pt idx="1940">
                  <c:v>38466</c:v>
                </c:pt>
                <c:pt idx="1941">
                  <c:v>38467</c:v>
                </c:pt>
                <c:pt idx="1942">
                  <c:v>38468</c:v>
                </c:pt>
                <c:pt idx="1943">
                  <c:v>38469</c:v>
                </c:pt>
                <c:pt idx="1944">
                  <c:v>38470</c:v>
                </c:pt>
                <c:pt idx="1945">
                  <c:v>38471</c:v>
                </c:pt>
                <c:pt idx="1946">
                  <c:v>38472</c:v>
                </c:pt>
                <c:pt idx="1947">
                  <c:v>38473</c:v>
                </c:pt>
                <c:pt idx="1948">
                  <c:v>38474</c:v>
                </c:pt>
                <c:pt idx="1949">
                  <c:v>38475</c:v>
                </c:pt>
                <c:pt idx="1950">
                  <c:v>38476</c:v>
                </c:pt>
                <c:pt idx="1951">
                  <c:v>38477</c:v>
                </c:pt>
                <c:pt idx="1952">
                  <c:v>38478</c:v>
                </c:pt>
                <c:pt idx="1953">
                  <c:v>38479</c:v>
                </c:pt>
                <c:pt idx="1954">
                  <c:v>38480</c:v>
                </c:pt>
                <c:pt idx="1955">
                  <c:v>38481</c:v>
                </c:pt>
                <c:pt idx="1956">
                  <c:v>38482</c:v>
                </c:pt>
                <c:pt idx="1957">
                  <c:v>38483</c:v>
                </c:pt>
                <c:pt idx="1958">
                  <c:v>38484</c:v>
                </c:pt>
                <c:pt idx="1959">
                  <c:v>38485</c:v>
                </c:pt>
                <c:pt idx="1960">
                  <c:v>38486</c:v>
                </c:pt>
                <c:pt idx="1961">
                  <c:v>38487</c:v>
                </c:pt>
                <c:pt idx="1962">
                  <c:v>38488</c:v>
                </c:pt>
                <c:pt idx="1963">
                  <c:v>38489</c:v>
                </c:pt>
                <c:pt idx="1964">
                  <c:v>38490</c:v>
                </c:pt>
                <c:pt idx="1965">
                  <c:v>38491</c:v>
                </c:pt>
                <c:pt idx="1966">
                  <c:v>38492</c:v>
                </c:pt>
                <c:pt idx="1967">
                  <c:v>38493</c:v>
                </c:pt>
                <c:pt idx="1968">
                  <c:v>38494</c:v>
                </c:pt>
                <c:pt idx="1969">
                  <c:v>38495</c:v>
                </c:pt>
                <c:pt idx="1970">
                  <c:v>38496</c:v>
                </c:pt>
                <c:pt idx="1971">
                  <c:v>38497</c:v>
                </c:pt>
                <c:pt idx="1972">
                  <c:v>38498</c:v>
                </c:pt>
                <c:pt idx="1973">
                  <c:v>38499</c:v>
                </c:pt>
                <c:pt idx="1974">
                  <c:v>38500</c:v>
                </c:pt>
                <c:pt idx="1975">
                  <c:v>38501</c:v>
                </c:pt>
                <c:pt idx="1976">
                  <c:v>38502</c:v>
                </c:pt>
                <c:pt idx="1977">
                  <c:v>38503</c:v>
                </c:pt>
                <c:pt idx="1978">
                  <c:v>38504</c:v>
                </c:pt>
                <c:pt idx="1979">
                  <c:v>38505</c:v>
                </c:pt>
                <c:pt idx="1980">
                  <c:v>38506</c:v>
                </c:pt>
                <c:pt idx="1981">
                  <c:v>38507</c:v>
                </c:pt>
                <c:pt idx="1982">
                  <c:v>38508</c:v>
                </c:pt>
                <c:pt idx="1983">
                  <c:v>38509</c:v>
                </c:pt>
                <c:pt idx="1984">
                  <c:v>38510</c:v>
                </c:pt>
                <c:pt idx="1985">
                  <c:v>38511</c:v>
                </c:pt>
                <c:pt idx="1986">
                  <c:v>38512</c:v>
                </c:pt>
                <c:pt idx="1987">
                  <c:v>38513</c:v>
                </c:pt>
                <c:pt idx="1988">
                  <c:v>38514</c:v>
                </c:pt>
                <c:pt idx="1989">
                  <c:v>38515</c:v>
                </c:pt>
                <c:pt idx="1990">
                  <c:v>38516</c:v>
                </c:pt>
                <c:pt idx="1991">
                  <c:v>38517</c:v>
                </c:pt>
                <c:pt idx="1992">
                  <c:v>38518</c:v>
                </c:pt>
                <c:pt idx="1993">
                  <c:v>38519</c:v>
                </c:pt>
                <c:pt idx="1994">
                  <c:v>38520</c:v>
                </c:pt>
                <c:pt idx="1995">
                  <c:v>38521</c:v>
                </c:pt>
                <c:pt idx="1996">
                  <c:v>38522</c:v>
                </c:pt>
                <c:pt idx="1997">
                  <c:v>38523</c:v>
                </c:pt>
                <c:pt idx="1998">
                  <c:v>38524</c:v>
                </c:pt>
                <c:pt idx="1999">
                  <c:v>38525</c:v>
                </c:pt>
                <c:pt idx="2000">
                  <c:v>38526</c:v>
                </c:pt>
                <c:pt idx="2001">
                  <c:v>38527</c:v>
                </c:pt>
                <c:pt idx="2002">
                  <c:v>38528</c:v>
                </c:pt>
                <c:pt idx="2003">
                  <c:v>38529</c:v>
                </c:pt>
                <c:pt idx="2004">
                  <c:v>38530</c:v>
                </c:pt>
                <c:pt idx="2005">
                  <c:v>38531</c:v>
                </c:pt>
                <c:pt idx="2006">
                  <c:v>38532</c:v>
                </c:pt>
                <c:pt idx="2007">
                  <c:v>38533</c:v>
                </c:pt>
                <c:pt idx="2008">
                  <c:v>38534</c:v>
                </c:pt>
                <c:pt idx="2009">
                  <c:v>38535</c:v>
                </c:pt>
                <c:pt idx="2010">
                  <c:v>38536</c:v>
                </c:pt>
                <c:pt idx="2011">
                  <c:v>38537</c:v>
                </c:pt>
                <c:pt idx="2012">
                  <c:v>38538</c:v>
                </c:pt>
                <c:pt idx="2013">
                  <c:v>38539</c:v>
                </c:pt>
                <c:pt idx="2014">
                  <c:v>38540</c:v>
                </c:pt>
                <c:pt idx="2015">
                  <c:v>38541</c:v>
                </c:pt>
                <c:pt idx="2016">
                  <c:v>38542</c:v>
                </c:pt>
                <c:pt idx="2017">
                  <c:v>38543</c:v>
                </c:pt>
                <c:pt idx="2018">
                  <c:v>38544</c:v>
                </c:pt>
                <c:pt idx="2019">
                  <c:v>38545</c:v>
                </c:pt>
                <c:pt idx="2020">
                  <c:v>38546</c:v>
                </c:pt>
                <c:pt idx="2021">
                  <c:v>38547</c:v>
                </c:pt>
                <c:pt idx="2022">
                  <c:v>38548</c:v>
                </c:pt>
                <c:pt idx="2023">
                  <c:v>38549</c:v>
                </c:pt>
                <c:pt idx="2024">
                  <c:v>38550</c:v>
                </c:pt>
                <c:pt idx="2025">
                  <c:v>38551</c:v>
                </c:pt>
                <c:pt idx="2026">
                  <c:v>38552</c:v>
                </c:pt>
                <c:pt idx="2027">
                  <c:v>38553</c:v>
                </c:pt>
                <c:pt idx="2028">
                  <c:v>38554</c:v>
                </c:pt>
                <c:pt idx="2029">
                  <c:v>38555</c:v>
                </c:pt>
                <c:pt idx="2030">
                  <c:v>38556</c:v>
                </c:pt>
                <c:pt idx="2031">
                  <c:v>38557</c:v>
                </c:pt>
                <c:pt idx="2032">
                  <c:v>38558</c:v>
                </c:pt>
                <c:pt idx="2033">
                  <c:v>38559</c:v>
                </c:pt>
                <c:pt idx="2034">
                  <c:v>38560</c:v>
                </c:pt>
                <c:pt idx="2035">
                  <c:v>38561</c:v>
                </c:pt>
                <c:pt idx="2036">
                  <c:v>38562</c:v>
                </c:pt>
                <c:pt idx="2037">
                  <c:v>38563</c:v>
                </c:pt>
                <c:pt idx="2038">
                  <c:v>38564</c:v>
                </c:pt>
                <c:pt idx="2039">
                  <c:v>38565</c:v>
                </c:pt>
                <c:pt idx="2040">
                  <c:v>38566</c:v>
                </c:pt>
                <c:pt idx="2041">
                  <c:v>38567</c:v>
                </c:pt>
                <c:pt idx="2042">
                  <c:v>38568</c:v>
                </c:pt>
                <c:pt idx="2043">
                  <c:v>38569</c:v>
                </c:pt>
                <c:pt idx="2044">
                  <c:v>38570</c:v>
                </c:pt>
                <c:pt idx="2045">
                  <c:v>38571</c:v>
                </c:pt>
                <c:pt idx="2046">
                  <c:v>38572</c:v>
                </c:pt>
                <c:pt idx="2047">
                  <c:v>38573</c:v>
                </c:pt>
                <c:pt idx="2048">
                  <c:v>38574</c:v>
                </c:pt>
                <c:pt idx="2049">
                  <c:v>38575</c:v>
                </c:pt>
                <c:pt idx="2050">
                  <c:v>38576</c:v>
                </c:pt>
                <c:pt idx="2051">
                  <c:v>38577</c:v>
                </c:pt>
                <c:pt idx="2052">
                  <c:v>38578</c:v>
                </c:pt>
                <c:pt idx="2053">
                  <c:v>38579</c:v>
                </c:pt>
                <c:pt idx="2054">
                  <c:v>38580</c:v>
                </c:pt>
                <c:pt idx="2055">
                  <c:v>38581</c:v>
                </c:pt>
                <c:pt idx="2056">
                  <c:v>38582</c:v>
                </c:pt>
                <c:pt idx="2057">
                  <c:v>38583</c:v>
                </c:pt>
                <c:pt idx="2058">
                  <c:v>38584</c:v>
                </c:pt>
                <c:pt idx="2059">
                  <c:v>38585</c:v>
                </c:pt>
                <c:pt idx="2060">
                  <c:v>38586</c:v>
                </c:pt>
                <c:pt idx="2061">
                  <c:v>38587</c:v>
                </c:pt>
                <c:pt idx="2062">
                  <c:v>38588</c:v>
                </c:pt>
                <c:pt idx="2063">
                  <c:v>38589</c:v>
                </c:pt>
                <c:pt idx="2064">
                  <c:v>38590</c:v>
                </c:pt>
                <c:pt idx="2065">
                  <c:v>38591</c:v>
                </c:pt>
                <c:pt idx="2066">
                  <c:v>38592</c:v>
                </c:pt>
                <c:pt idx="2067">
                  <c:v>38593</c:v>
                </c:pt>
                <c:pt idx="2068">
                  <c:v>38594</c:v>
                </c:pt>
                <c:pt idx="2069">
                  <c:v>38595</c:v>
                </c:pt>
                <c:pt idx="2070">
                  <c:v>38596</c:v>
                </c:pt>
                <c:pt idx="2071">
                  <c:v>38597</c:v>
                </c:pt>
                <c:pt idx="2072">
                  <c:v>38598</c:v>
                </c:pt>
                <c:pt idx="2073">
                  <c:v>38599</c:v>
                </c:pt>
                <c:pt idx="2074">
                  <c:v>38600</c:v>
                </c:pt>
                <c:pt idx="2075">
                  <c:v>38601</c:v>
                </c:pt>
                <c:pt idx="2076">
                  <c:v>38602</c:v>
                </c:pt>
                <c:pt idx="2077">
                  <c:v>38603</c:v>
                </c:pt>
                <c:pt idx="2078">
                  <c:v>38604</c:v>
                </c:pt>
                <c:pt idx="2079">
                  <c:v>38605</c:v>
                </c:pt>
                <c:pt idx="2080">
                  <c:v>38606</c:v>
                </c:pt>
                <c:pt idx="2081">
                  <c:v>38607</c:v>
                </c:pt>
                <c:pt idx="2082">
                  <c:v>38608</c:v>
                </c:pt>
                <c:pt idx="2083">
                  <c:v>38609</c:v>
                </c:pt>
                <c:pt idx="2084">
                  <c:v>38610</c:v>
                </c:pt>
                <c:pt idx="2085">
                  <c:v>38611</c:v>
                </c:pt>
                <c:pt idx="2086">
                  <c:v>38612</c:v>
                </c:pt>
                <c:pt idx="2087">
                  <c:v>38613</c:v>
                </c:pt>
                <c:pt idx="2088">
                  <c:v>38614</c:v>
                </c:pt>
                <c:pt idx="2089">
                  <c:v>38615</c:v>
                </c:pt>
                <c:pt idx="2090">
                  <c:v>38616</c:v>
                </c:pt>
                <c:pt idx="2091">
                  <c:v>38617</c:v>
                </c:pt>
                <c:pt idx="2092">
                  <c:v>38618</c:v>
                </c:pt>
                <c:pt idx="2093">
                  <c:v>38619</c:v>
                </c:pt>
                <c:pt idx="2094">
                  <c:v>38620</c:v>
                </c:pt>
                <c:pt idx="2095">
                  <c:v>38621</c:v>
                </c:pt>
                <c:pt idx="2096">
                  <c:v>38622</c:v>
                </c:pt>
                <c:pt idx="2097">
                  <c:v>38623</c:v>
                </c:pt>
                <c:pt idx="2098">
                  <c:v>38624</c:v>
                </c:pt>
                <c:pt idx="2099">
                  <c:v>38625</c:v>
                </c:pt>
                <c:pt idx="2100">
                  <c:v>38626</c:v>
                </c:pt>
                <c:pt idx="2101">
                  <c:v>38627</c:v>
                </c:pt>
                <c:pt idx="2102">
                  <c:v>38628</c:v>
                </c:pt>
                <c:pt idx="2103">
                  <c:v>38629</c:v>
                </c:pt>
                <c:pt idx="2104">
                  <c:v>38630</c:v>
                </c:pt>
                <c:pt idx="2105">
                  <c:v>38631</c:v>
                </c:pt>
                <c:pt idx="2106">
                  <c:v>38632</c:v>
                </c:pt>
                <c:pt idx="2107">
                  <c:v>38633</c:v>
                </c:pt>
                <c:pt idx="2108">
                  <c:v>38634</c:v>
                </c:pt>
                <c:pt idx="2109">
                  <c:v>38635</c:v>
                </c:pt>
                <c:pt idx="2110">
                  <c:v>38636</c:v>
                </c:pt>
                <c:pt idx="2111">
                  <c:v>38637</c:v>
                </c:pt>
                <c:pt idx="2112">
                  <c:v>38638</c:v>
                </c:pt>
                <c:pt idx="2113">
                  <c:v>38639</c:v>
                </c:pt>
                <c:pt idx="2114">
                  <c:v>38640</c:v>
                </c:pt>
                <c:pt idx="2115">
                  <c:v>38641</c:v>
                </c:pt>
                <c:pt idx="2116">
                  <c:v>38642</c:v>
                </c:pt>
                <c:pt idx="2117">
                  <c:v>38643</c:v>
                </c:pt>
                <c:pt idx="2118">
                  <c:v>38644</c:v>
                </c:pt>
                <c:pt idx="2119">
                  <c:v>38645</c:v>
                </c:pt>
                <c:pt idx="2120">
                  <c:v>38646</c:v>
                </c:pt>
                <c:pt idx="2121">
                  <c:v>38647</c:v>
                </c:pt>
                <c:pt idx="2122">
                  <c:v>38648</c:v>
                </c:pt>
                <c:pt idx="2123">
                  <c:v>38649</c:v>
                </c:pt>
                <c:pt idx="2124">
                  <c:v>38650</c:v>
                </c:pt>
                <c:pt idx="2125">
                  <c:v>38651</c:v>
                </c:pt>
                <c:pt idx="2126">
                  <c:v>38652</c:v>
                </c:pt>
                <c:pt idx="2127">
                  <c:v>38653</c:v>
                </c:pt>
                <c:pt idx="2128">
                  <c:v>38654</c:v>
                </c:pt>
                <c:pt idx="2129">
                  <c:v>38655</c:v>
                </c:pt>
                <c:pt idx="2130">
                  <c:v>38656</c:v>
                </c:pt>
                <c:pt idx="2131">
                  <c:v>38657</c:v>
                </c:pt>
                <c:pt idx="2132">
                  <c:v>38658</c:v>
                </c:pt>
                <c:pt idx="2133">
                  <c:v>38659</c:v>
                </c:pt>
                <c:pt idx="2134">
                  <c:v>38660</c:v>
                </c:pt>
                <c:pt idx="2135">
                  <c:v>38661</c:v>
                </c:pt>
                <c:pt idx="2136">
                  <c:v>38662</c:v>
                </c:pt>
                <c:pt idx="2137">
                  <c:v>38663</c:v>
                </c:pt>
                <c:pt idx="2138">
                  <c:v>38664</c:v>
                </c:pt>
                <c:pt idx="2139">
                  <c:v>38665</c:v>
                </c:pt>
                <c:pt idx="2140">
                  <c:v>38666</c:v>
                </c:pt>
                <c:pt idx="2141">
                  <c:v>38667</c:v>
                </c:pt>
                <c:pt idx="2142">
                  <c:v>38668</c:v>
                </c:pt>
                <c:pt idx="2143">
                  <c:v>38669</c:v>
                </c:pt>
                <c:pt idx="2144">
                  <c:v>38670</c:v>
                </c:pt>
                <c:pt idx="2145">
                  <c:v>38671</c:v>
                </c:pt>
                <c:pt idx="2146">
                  <c:v>38672</c:v>
                </c:pt>
                <c:pt idx="2147">
                  <c:v>38673</c:v>
                </c:pt>
                <c:pt idx="2148">
                  <c:v>38674</c:v>
                </c:pt>
                <c:pt idx="2149">
                  <c:v>38675</c:v>
                </c:pt>
                <c:pt idx="2150">
                  <c:v>38676</c:v>
                </c:pt>
                <c:pt idx="2151">
                  <c:v>38677</c:v>
                </c:pt>
                <c:pt idx="2152">
                  <c:v>38678</c:v>
                </c:pt>
                <c:pt idx="2153">
                  <c:v>38679</c:v>
                </c:pt>
                <c:pt idx="2154">
                  <c:v>38680</c:v>
                </c:pt>
                <c:pt idx="2155">
                  <c:v>38681</c:v>
                </c:pt>
                <c:pt idx="2156">
                  <c:v>38682</c:v>
                </c:pt>
                <c:pt idx="2157">
                  <c:v>38683</c:v>
                </c:pt>
                <c:pt idx="2158">
                  <c:v>38684</c:v>
                </c:pt>
                <c:pt idx="2159">
                  <c:v>38685</c:v>
                </c:pt>
                <c:pt idx="2160">
                  <c:v>38686</c:v>
                </c:pt>
                <c:pt idx="2161">
                  <c:v>38687</c:v>
                </c:pt>
                <c:pt idx="2162">
                  <c:v>38688</c:v>
                </c:pt>
                <c:pt idx="2163">
                  <c:v>38689</c:v>
                </c:pt>
                <c:pt idx="2164">
                  <c:v>38690</c:v>
                </c:pt>
                <c:pt idx="2165">
                  <c:v>38691</c:v>
                </c:pt>
                <c:pt idx="2166">
                  <c:v>38692</c:v>
                </c:pt>
                <c:pt idx="2167">
                  <c:v>38693</c:v>
                </c:pt>
                <c:pt idx="2168">
                  <c:v>38694</c:v>
                </c:pt>
                <c:pt idx="2169">
                  <c:v>38695</c:v>
                </c:pt>
                <c:pt idx="2170">
                  <c:v>38696</c:v>
                </c:pt>
                <c:pt idx="2171">
                  <c:v>38697</c:v>
                </c:pt>
                <c:pt idx="2172">
                  <c:v>38698</c:v>
                </c:pt>
                <c:pt idx="2173">
                  <c:v>38699</c:v>
                </c:pt>
                <c:pt idx="2174">
                  <c:v>38700</c:v>
                </c:pt>
                <c:pt idx="2175">
                  <c:v>38701</c:v>
                </c:pt>
                <c:pt idx="2176">
                  <c:v>38702</c:v>
                </c:pt>
                <c:pt idx="2177">
                  <c:v>38703</c:v>
                </c:pt>
                <c:pt idx="2178">
                  <c:v>38704</c:v>
                </c:pt>
                <c:pt idx="2179">
                  <c:v>38705</c:v>
                </c:pt>
                <c:pt idx="2180">
                  <c:v>38706</c:v>
                </c:pt>
                <c:pt idx="2181">
                  <c:v>38707</c:v>
                </c:pt>
                <c:pt idx="2182">
                  <c:v>38708</c:v>
                </c:pt>
                <c:pt idx="2183">
                  <c:v>38709</c:v>
                </c:pt>
                <c:pt idx="2184">
                  <c:v>38710</c:v>
                </c:pt>
                <c:pt idx="2185">
                  <c:v>38711</c:v>
                </c:pt>
                <c:pt idx="2186">
                  <c:v>38712</c:v>
                </c:pt>
                <c:pt idx="2187">
                  <c:v>38713</c:v>
                </c:pt>
                <c:pt idx="2188">
                  <c:v>38714</c:v>
                </c:pt>
                <c:pt idx="2189">
                  <c:v>38715</c:v>
                </c:pt>
                <c:pt idx="2190">
                  <c:v>38716</c:v>
                </c:pt>
                <c:pt idx="2191">
                  <c:v>38717</c:v>
                </c:pt>
                <c:pt idx="2192">
                  <c:v>38718</c:v>
                </c:pt>
                <c:pt idx="2193">
                  <c:v>38719</c:v>
                </c:pt>
                <c:pt idx="2194">
                  <c:v>38720</c:v>
                </c:pt>
                <c:pt idx="2195">
                  <c:v>38721</c:v>
                </c:pt>
                <c:pt idx="2196">
                  <c:v>38722</c:v>
                </c:pt>
                <c:pt idx="2197">
                  <c:v>38723</c:v>
                </c:pt>
                <c:pt idx="2198">
                  <c:v>38724</c:v>
                </c:pt>
                <c:pt idx="2199">
                  <c:v>38725</c:v>
                </c:pt>
                <c:pt idx="2200">
                  <c:v>38726</c:v>
                </c:pt>
                <c:pt idx="2201">
                  <c:v>38727</c:v>
                </c:pt>
                <c:pt idx="2202">
                  <c:v>38728</c:v>
                </c:pt>
                <c:pt idx="2203">
                  <c:v>38729</c:v>
                </c:pt>
                <c:pt idx="2204">
                  <c:v>38730</c:v>
                </c:pt>
                <c:pt idx="2205">
                  <c:v>38731</c:v>
                </c:pt>
                <c:pt idx="2206">
                  <c:v>38732</c:v>
                </c:pt>
                <c:pt idx="2207">
                  <c:v>38733</c:v>
                </c:pt>
                <c:pt idx="2208">
                  <c:v>38734</c:v>
                </c:pt>
                <c:pt idx="2209">
                  <c:v>38735</c:v>
                </c:pt>
                <c:pt idx="2210">
                  <c:v>38736</c:v>
                </c:pt>
                <c:pt idx="2211">
                  <c:v>38737</c:v>
                </c:pt>
                <c:pt idx="2212">
                  <c:v>38738</c:v>
                </c:pt>
                <c:pt idx="2213">
                  <c:v>38739</c:v>
                </c:pt>
                <c:pt idx="2214">
                  <c:v>38740</c:v>
                </c:pt>
                <c:pt idx="2215">
                  <c:v>38741</c:v>
                </c:pt>
                <c:pt idx="2216">
                  <c:v>38742</c:v>
                </c:pt>
                <c:pt idx="2217">
                  <c:v>38743</c:v>
                </c:pt>
                <c:pt idx="2218">
                  <c:v>38744</c:v>
                </c:pt>
                <c:pt idx="2219">
                  <c:v>38745</c:v>
                </c:pt>
                <c:pt idx="2220">
                  <c:v>38746</c:v>
                </c:pt>
                <c:pt idx="2221">
                  <c:v>38747</c:v>
                </c:pt>
                <c:pt idx="2222">
                  <c:v>38748</c:v>
                </c:pt>
                <c:pt idx="2223">
                  <c:v>38749</c:v>
                </c:pt>
                <c:pt idx="2224">
                  <c:v>38750</c:v>
                </c:pt>
                <c:pt idx="2225">
                  <c:v>38751</c:v>
                </c:pt>
                <c:pt idx="2226">
                  <c:v>38752</c:v>
                </c:pt>
                <c:pt idx="2227">
                  <c:v>38753</c:v>
                </c:pt>
                <c:pt idx="2228">
                  <c:v>38754</c:v>
                </c:pt>
                <c:pt idx="2229">
                  <c:v>38755</c:v>
                </c:pt>
                <c:pt idx="2230">
                  <c:v>38756</c:v>
                </c:pt>
                <c:pt idx="2231">
                  <c:v>38757</c:v>
                </c:pt>
                <c:pt idx="2232">
                  <c:v>38758</c:v>
                </c:pt>
                <c:pt idx="2233">
                  <c:v>38759</c:v>
                </c:pt>
                <c:pt idx="2234">
                  <c:v>38760</c:v>
                </c:pt>
                <c:pt idx="2235">
                  <c:v>38761</c:v>
                </c:pt>
                <c:pt idx="2236">
                  <c:v>38762</c:v>
                </c:pt>
                <c:pt idx="2237">
                  <c:v>38763</c:v>
                </c:pt>
                <c:pt idx="2238">
                  <c:v>38764</c:v>
                </c:pt>
                <c:pt idx="2239">
                  <c:v>38765</c:v>
                </c:pt>
                <c:pt idx="2240">
                  <c:v>38766</c:v>
                </c:pt>
                <c:pt idx="2241">
                  <c:v>38767</c:v>
                </c:pt>
                <c:pt idx="2242">
                  <c:v>38768</c:v>
                </c:pt>
                <c:pt idx="2243">
                  <c:v>38769</c:v>
                </c:pt>
                <c:pt idx="2244">
                  <c:v>38770</c:v>
                </c:pt>
                <c:pt idx="2245">
                  <c:v>38771</c:v>
                </c:pt>
                <c:pt idx="2246">
                  <c:v>38772</c:v>
                </c:pt>
                <c:pt idx="2247">
                  <c:v>38773</c:v>
                </c:pt>
                <c:pt idx="2248">
                  <c:v>38774</c:v>
                </c:pt>
                <c:pt idx="2249">
                  <c:v>38775</c:v>
                </c:pt>
                <c:pt idx="2250">
                  <c:v>38776</c:v>
                </c:pt>
                <c:pt idx="2251">
                  <c:v>38777</c:v>
                </c:pt>
                <c:pt idx="2252">
                  <c:v>38778</c:v>
                </c:pt>
                <c:pt idx="2253">
                  <c:v>38779</c:v>
                </c:pt>
                <c:pt idx="2254">
                  <c:v>38780</c:v>
                </c:pt>
                <c:pt idx="2255">
                  <c:v>38781</c:v>
                </c:pt>
                <c:pt idx="2256">
                  <c:v>38782</c:v>
                </c:pt>
                <c:pt idx="2257">
                  <c:v>38783</c:v>
                </c:pt>
                <c:pt idx="2258">
                  <c:v>38784</c:v>
                </c:pt>
                <c:pt idx="2259">
                  <c:v>38785</c:v>
                </c:pt>
                <c:pt idx="2260">
                  <c:v>38786</c:v>
                </c:pt>
                <c:pt idx="2261">
                  <c:v>38787</c:v>
                </c:pt>
                <c:pt idx="2262">
                  <c:v>38788</c:v>
                </c:pt>
                <c:pt idx="2263">
                  <c:v>38789</c:v>
                </c:pt>
                <c:pt idx="2264">
                  <c:v>38790</c:v>
                </c:pt>
                <c:pt idx="2265">
                  <c:v>38791</c:v>
                </c:pt>
                <c:pt idx="2266">
                  <c:v>38792</c:v>
                </c:pt>
                <c:pt idx="2267">
                  <c:v>38793</c:v>
                </c:pt>
                <c:pt idx="2268">
                  <c:v>38794</c:v>
                </c:pt>
                <c:pt idx="2269">
                  <c:v>38795</c:v>
                </c:pt>
                <c:pt idx="2270">
                  <c:v>38796</c:v>
                </c:pt>
                <c:pt idx="2271">
                  <c:v>38797</c:v>
                </c:pt>
                <c:pt idx="2272">
                  <c:v>38798</c:v>
                </c:pt>
                <c:pt idx="2273">
                  <c:v>38799</c:v>
                </c:pt>
                <c:pt idx="2274">
                  <c:v>38800</c:v>
                </c:pt>
                <c:pt idx="2275">
                  <c:v>38801</c:v>
                </c:pt>
                <c:pt idx="2276">
                  <c:v>38802</c:v>
                </c:pt>
                <c:pt idx="2277">
                  <c:v>38803</c:v>
                </c:pt>
                <c:pt idx="2278">
                  <c:v>38804</c:v>
                </c:pt>
                <c:pt idx="2279">
                  <c:v>38805</c:v>
                </c:pt>
                <c:pt idx="2280">
                  <c:v>38806</c:v>
                </c:pt>
                <c:pt idx="2281">
                  <c:v>38807</c:v>
                </c:pt>
                <c:pt idx="2282">
                  <c:v>38808</c:v>
                </c:pt>
                <c:pt idx="2283">
                  <c:v>38809</c:v>
                </c:pt>
                <c:pt idx="2284">
                  <c:v>38810</c:v>
                </c:pt>
                <c:pt idx="2285">
                  <c:v>38811</c:v>
                </c:pt>
                <c:pt idx="2286">
                  <c:v>38812</c:v>
                </c:pt>
                <c:pt idx="2287">
                  <c:v>38813</c:v>
                </c:pt>
                <c:pt idx="2288">
                  <c:v>38814</c:v>
                </c:pt>
                <c:pt idx="2289">
                  <c:v>38815</c:v>
                </c:pt>
                <c:pt idx="2290">
                  <c:v>38816</c:v>
                </c:pt>
                <c:pt idx="2291">
                  <c:v>38817</c:v>
                </c:pt>
                <c:pt idx="2292">
                  <c:v>38818</c:v>
                </c:pt>
                <c:pt idx="2293">
                  <c:v>38819</c:v>
                </c:pt>
                <c:pt idx="2294">
                  <c:v>38820</c:v>
                </c:pt>
                <c:pt idx="2295">
                  <c:v>38821</c:v>
                </c:pt>
                <c:pt idx="2296">
                  <c:v>38822</c:v>
                </c:pt>
                <c:pt idx="2297">
                  <c:v>38823</c:v>
                </c:pt>
                <c:pt idx="2298">
                  <c:v>38824</c:v>
                </c:pt>
                <c:pt idx="2299">
                  <c:v>38825</c:v>
                </c:pt>
                <c:pt idx="2300">
                  <c:v>38826</c:v>
                </c:pt>
                <c:pt idx="2301">
                  <c:v>38827</c:v>
                </c:pt>
                <c:pt idx="2302">
                  <c:v>38828</c:v>
                </c:pt>
                <c:pt idx="2303">
                  <c:v>38829</c:v>
                </c:pt>
                <c:pt idx="2304">
                  <c:v>38830</c:v>
                </c:pt>
                <c:pt idx="2305">
                  <c:v>38831</c:v>
                </c:pt>
                <c:pt idx="2306">
                  <c:v>38832</c:v>
                </c:pt>
                <c:pt idx="2307">
                  <c:v>38833</c:v>
                </c:pt>
                <c:pt idx="2308">
                  <c:v>38834</c:v>
                </c:pt>
                <c:pt idx="2309">
                  <c:v>38835</c:v>
                </c:pt>
                <c:pt idx="2310">
                  <c:v>38836</c:v>
                </c:pt>
                <c:pt idx="2311">
                  <c:v>38837</c:v>
                </c:pt>
                <c:pt idx="2312">
                  <c:v>38838</c:v>
                </c:pt>
                <c:pt idx="2313">
                  <c:v>38839</c:v>
                </c:pt>
                <c:pt idx="2314">
                  <c:v>38840</c:v>
                </c:pt>
                <c:pt idx="2315">
                  <c:v>38841</c:v>
                </c:pt>
                <c:pt idx="2316">
                  <c:v>38842</c:v>
                </c:pt>
                <c:pt idx="2317">
                  <c:v>38843</c:v>
                </c:pt>
                <c:pt idx="2318">
                  <c:v>38844</c:v>
                </c:pt>
                <c:pt idx="2319">
                  <c:v>38845</c:v>
                </c:pt>
                <c:pt idx="2320">
                  <c:v>38846</c:v>
                </c:pt>
                <c:pt idx="2321">
                  <c:v>38847</c:v>
                </c:pt>
                <c:pt idx="2322">
                  <c:v>38848</c:v>
                </c:pt>
                <c:pt idx="2323">
                  <c:v>38849</c:v>
                </c:pt>
                <c:pt idx="2324">
                  <c:v>38850</c:v>
                </c:pt>
                <c:pt idx="2325">
                  <c:v>38851</c:v>
                </c:pt>
                <c:pt idx="2326">
                  <c:v>38852</c:v>
                </c:pt>
                <c:pt idx="2327">
                  <c:v>38853</c:v>
                </c:pt>
                <c:pt idx="2328">
                  <c:v>38854</c:v>
                </c:pt>
                <c:pt idx="2329">
                  <c:v>38855</c:v>
                </c:pt>
                <c:pt idx="2330">
                  <c:v>38856</c:v>
                </c:pt>
                <c:pt idx="2331">
                  <c:v>38857</c:v>
                </c:pt>
                <c:pt idx="2332">
                  <c:v>38858</c:v>
                </c:pt>
                <c:pt idx="2333">
                  <c:v>38859</c:v>
                </c:pt>
                <c:pt idx="2334">
                  <c:v>38860</c:v>
                </c:pt>
                <c:pt idx="2335">
                  <c:v>38861</c:v>
                </c:pt>
                <c:pt idx="2336">
                  <c:v>38862</c:v>
                </c:pt>
                <c:pt idx="2337">
                  <c:v>38863</c:v>
                </c:pt>
                <c:pt idx="2338">
                  <c:v>38864</c:v>
                </c:pt>
                <c:pt idx="2339">
                  <c:v>38865</c:v>
                </c:pt>
                <c:pt idx="2340">
                  <c:v>38866</c:v>
                </c:pt>
                <c:pt idx="2341">
                  <c:v>38867</c:v>
                </c:pt>
                <c:pt idx="2342">
                  <c:v>38868</c:v>
                </c:pt>
                <c:pt idx="2343">
                  <c:v>38869</c:v>
                </c:pt>
                <c:pt idx="2344">
                  <c:v>38870</c:v>
                </c:pt>
                <c:pt idx="2345">
                  <c:v>38871</c:v>
                </c:pt>
                <c:pt idx="2346">
                  <c:v>38872</c:v>
                </c:pt>
                <c:pt idx="2347">
                  <c:v>38873</c:v>
                </c:pt>
                <c:pt idx="2348">
                  <c:v>38874</c:v>
                </c:pt>
                <c:pt idx="2349">
                  <c:v>38875</c:v>
                </c:pt>
                <c:pt idx="2350">
                  <c:v>38876</c:v>
                </c:pt>
                <c:pt idx="2351">
                  <c:v>38877</c:v>
                </c:pt>
                <c:pt idx="2352">
                  <c:v>38878</c:v>
                </c:pt>
                <c:pt idx="2353">
                  <c:v>38879</c:v>
                </c:pt>
                <c:pt idx="2354">
                  <c:v>38880</c:v>
                </c:pt>
                <c:pt idx="2355">
                  <c:v>38881</c:v>
                </c:pt>
                <c:pt idx="2356">
                  <c:v>38882</c:v>
                </c:pt>
                <c:pt idx="2357">
                  <c:v>38883</c:v>
                </c:pt>
                <c:pt idx="2358">
                  <c:v>38884</c:v>
                </c:pt>
                <c:pt idx="2359">
                  <c:v>38885</c:v>
                </c:pt>
                <c:pt idx="2360">
                  <c:v>38886</c:v>
                </c:pt>
                <c:pt idx="2361">
                  <c:v>38887</c:v>
                </c:pt>
                <c:pt idx="2362">
                  <c:v>38888</c:v>
                </c:pt>
                <c:pt idx="2363">
                  <c:v>38889</c:v>
                </c:pt>
                <c:pt idx="2364">
                  <c:v>38890</c:v>
                </c:pt>
                <c:pt idx="2365">
                  <c:v>38891</c:v>
                </c:pt>
                <c:pt idx="2366">
                  <c:v>38892</c:v>
                </c:pt>
                <c:pt idx="2367">
                  <c:v>38893</c:v>
                </c:pt>
                <c:pt idx="2368">
                  <c:v>38894</c:v>
                </c:pt>
                <c:pt idx="2369">
                  <c:v>38895</c:v>
                </c:pt>
                <c:pt idx="2370">
                  <c:v>38896</c:v>
                </c:pt>
                <c:pt idx="2371">
                  <c:v>38897</c:v>
                </c:pt>
                <c:pt idx="2372">
                  <c:v>38898</c:v>
                </c:pt>
                <c:pt idx="2373">
                  <c:v>38899</c:v>
                </c:pt>
                <c:pt idx="2374">
                  <c:v>38900</c:v>
                </c:pt>
                <c:pt idx="2375">
                  <c:v>38901</c:v>
                </c:pt>
                <c:pt idx="2376">
                  <c:v>38902</c:v>
                </c:pt>
                <c:pt idx="2377">
                  <c:v>38903</c:v>
                </c:pt>
                <c:pt idx="2378">
                  <c:v>38904</c:v>
                </c:pt>
                <c:pt idx="2379">
                  <c:v>38905</c:v>
                </c:pt>
                <c:pt idx="2380">
                  <c:v>38906</c:v>
                </c:pt>
                <c:pt idx="2381">
                  <c:v>38907</c:v>
                </c:pt>
                <c:pt idx="2382">
                  <c:v>38908</c:v>
                </c:pt>
                <c:pt idx="2383">
                  <c:v>38909</c:v>
                </c:pt>
                <c:pt idx="2384">
                  <c:v>38910</c:v>
                </c:pt>
                <c:pt idx="2385">
                  <c:v>38911</c:v>
                </c:pt>
                <c:pt idx="2386">
                  <c:v>38912</c:v>
                </c:pt>
                <c:pt idx="2387">
                  <c:v>38913</c:v>
                </c:pt>
                <c:pt idx="2388">
                  <c:v>38914</c:v>
                </c:pt>
                <c:pt idx="2389">
                  <c:v>38915</c:v>
                </c:pt>
                <c:pt idx="2390">
                  <c:v>38916</c:v>
                </c:pt>
                <c:pt idx="2391">
                  <c:v>38917</c:v>
                </c:pt>
                <c:pt idx="2392">
                  <c:v>38918</c:v>
                </c:pt>
                <c:pt idx="2393">
                  <c:v>38919</c:v>
                </c:pt>
                <c:pt idx="2394">
                  <c:v>38920</c:v>
                </c:pt>
                <c:pt idx="2395">
                  <c:v>38921</c:v>
                </c:pt>
                <c:pt idx="2396">
                  <c:v>38922</c:v>
                </c:pt>
                <c:pt idx="2397">
                  <c:v>38923</c:v>
                </c:pt>
                <c:pt idx="2398">
                  <c:v>38924</c:v>
                </c:pt>
                <c:pt idx="2399">
                  <c:v>38925</c:v>
                </c:pt>
                <c:pt idx="2400">
                  <c:v>38926</c:v>
                </c:pt>
                <c:pt idx="2401">
                  <c:v>38927</c:v>
                </c:pt>
                <c:pt idx="2402">
                  <c:v>38928</c:v>
                </c:pt>
                <c:pt idx="2403">
                  <c:v>38929</c:v>
                </c:pt>
                <c:pt idx="2404">
                  <c:v>38930</c:v>
                </c:pt>
                <c:pt idx="2405">
                  <c:v>38931</c:v>
                </c:pt>
                <c:pt idx="2406">
                  <c:v>38932</c:v>
                </c:pt>
                <c:pt idx="2407">
                  <c:v>38933</c:v>
                </c:pt>
                <c:pt idx="2408">
                  <c:v>38934</c:v>
                </c:pt>
                <c:pt idx="2409">
                  <c:v>38935</c:v>
                </c:pt>
                <c:pt idx="2410">
                  <c:v>38936</c:v>
                </c:pt>
                <c:pt idx="2411">
                  <c:v>38937</c:v>
                </c:pt>
                <c:pt idx="2412">
                  <c:v>38938</c:v>
                </c:pt>
                <c:pt idx="2413">
                  <c:v>38939</c:v>
                </c:pt>
                <c:pt idx="2414">
                  <c:v>38940</c:v>
                </c:pt>
                <c:pt idx="2415">
                  <c:v>38941</c:v>
                </c:pt>
                <c:pt idx="2416">
                  <c:v>38942</c:v>
                </c:pt>
                <c:pt idx="2417">
                  <c:v>38943</c:v>
                </c:pt>
                <c:pt idx="2418">
                  <c:v>38944</c:v>
                </c:pt>
                <c:pt idx="2419">
                  <c:v>38945</c:v>
                </c:pt>
                <c:pt idx="2420">
                  <c:v>38946</c:v>
                </c:pt>
                <c:pt idx="2421">
                  <c:v>38947</c:v>
                </c:pt>
                <c:pt idx="2422">
                  <c:v>38948</c:v>
                </c:pt>
                <c:pt idx="2423">
                  <c:v>38949</c:v>
                </c:pt>
                <c:pt idx="2424">
                  <c:v>38950</c:v>
                </c:pt>
                <c:pt idx="2425">
                  <c:v>38951</c:v>
                </c:pt>
                <c:pt idx="2426">
                  <c:v>38952</c:v>
                </c:pt>
                <c:pt idx="2427">
                  <c:v>38953</c:v>
                </c:pt>
                <c:pt idx="2428">
                  <c:v>38954</c:v>
                </c:pt>
                <c:pt idx="2429">
                  <c:v>38955</c:v>
                </c:pt>
                <c:pt idx="2430">
                  <c:v>38956</c:v>
                </c:pt>
                <c:pt idx="2431">
                  <c:v>38957</c:v>
                </c:pt>
                <c:pt idx="2432">
                  <c:v>38958</c:v>
                </c:pt>
                <c:pt idx="2433">
                  <c:v>38959</c:v>
                </c:pt>
                <c:pt idx="2434">
                  <c:v>38960</c:v>
                </c:pt>
                <c:pt idx="2435">
                  <c:v>38961</c:v>
                </c:pt>
                <c:pt idx="2436">
                  <c:v>38962</c:v>
                </c:pt>
                <c:pt idx="2437">
                  <c:v>38963</c:v>
                </c:pt>
                <c:pt idx="2438">
                  <c:v>38964</c:v>
                </c:pt>
                <c:pt idx="2439">
                  <c:v>38965</c:v>
                </c:pt>
                <c:pt idx="2440">
                  <c:v>38966</c:v>
                </c:pt>
                <c:pt idx="2441">
                  <c:v>38967</c:v>
                </c:pt>
                <c:pt idx="2442">
                  <c:v>38968</c:v>
                </c:pt>
                <c:pt idx="2443">
                  <c:v>38969</c:v>
                </c:pt>
                <c:pt idx="2444">
                  <c:v>38970</c:v>
                </c:pt>
                <c:pt idx="2445">
                  <c:v>38971</c:v>
                </c:pt>
                <c:pt idx="2446">
                  <c:v>38972</c:v>
                </c:pt>
                <c:pt idx="2447">
                  <c:v>38973</c:v>
                </c:pt>
                <c:pt idx="2448">
                  <c:v>38974</c:v>
                </c:pt>
                <c:pt idx="2449">
                  <c:v>38975</c:v>
                </c:pt>
                <c:pt idx="2450">
                  <c:v>38976</c:v>
                </c:pt>
                <c:pt idx="2451">
                  <c:v>38977</c:v>
                </c:pt>
                <c:pt idx="2452">
                  <c:v>38978</c:v>
                </c:pt>
                <c:pt idx="2453">
                  <c:v>38979</c:v>
                </c:pt>
                <c:pt idx="2454">
                  <c:v>38980</c:v>
                </c:pt>
                <c:pt idx="2455">
                  <c:v>38981</c:v>
                </c:pt>
                <c:pt idx="2456">
                  <c:v>38982</c:v>
                </c:pt>
                <c:pt idx="2457">
                  <c:v>38983</c:v>
                </c:pt>
                <c:pt idx="2458">
                  <c:v>38984</c:v>
                </c:pt>
                <c:pt idx="2459">
                  <c:v>38985</c:v>
                </c:pt>
                <c:pt idx="2460">
                  <c:v>38986</c:v>
                </c:pt>
                <c:pt idx="2461">
                  <c:v>38987</c:v>
                </c:pt>
                <c:pt idx="2462">
                  <c:v>38988</c:v>
                </c:pt>
                <c:pt idx="2463">
                  <c:v>38989</c:v>
                </c:pt>
                <c:pt idx="2464">
                  <c:v>38990</c:v>
                </c:pt>
                <c:pt idx="2465">
                  <c:v>38991</c:v>
                </c:pt>
                <c:pt idx="2466">
                  <c:v>38992</c:v>
                </c:pt>
                <c:pt idx="2467">
                  <c:v>38993</c:v>
                </c:pt>
                <c:pt idx="2468">
                  <c:v>38994</c:v>
                </c:pt>
                <c:pt idx="2469">
                  <c:v>38995</c:v>
                </c:pt>
                <c:pt idx="2470">
                  <c:v>38996</c:v>
                </c:pt>
                <c:pt idx="2471">
                  <c:v>38997</c:v>
                </c:pt>
                <c:pt idx="2472">
                  <c:v>38998</c:v>
                </c:pt>
                <c:pt idx="2473">
                  <c:v>38999</c:v>
                </c:pt>
                <c:pt idx="2474">
                  <c:v>39000</c:v>
                </c:pt>
                <c:pt idx="2475">
                  <c:v>39001</c:v>
                </c:pt>
                <c:pt idx="2476">
                  <c:v>39002</c:v>
                </c:pt>
                <c:pt idx="2477">
                  <c:v>39003</c:v>
                </c:pt>
                <c:pt idx="2478">
                  <c:v>39004</c:v>
                </c:pt>
                <c:pt idx="2479">
                  <c:v>39005</c:v>
                </c:pt>
                <c:pt idx="2480">
                  <c:v>39006</c:v>
                </c:pt>
                <c:pt idx="2481">
                  <c:v>39007</c:v>
                </c:pt>
                <c:pt idx="2482">
                  <c:v>39008</c:v>
                </c:pt>
                <c:pt idx="2483">
                  <c:v>39009</c:v>
                </c:pt>
                <c:pt idx="2484">
                  <c:v>39010</c:v>
                </c:pt>
                <c:pt idx="2485">
                  <c:v>39011</c:v>
                </c:pt>
                <c:pt idx="2486">
                  <c:v>39012</c:v>
                </c:pt>
                <c:pt idx="2487">
                  <c:v>39013</c:v>
                </c:pt>
                <c:pt idx="2488">
                  <c:v>39014</c:v>
                </c:pt>
                <c:pt idx="2489">
                  <c:v>39015</c:v>
                </c:pt>
                <c:pt idx="2490">
                  <c:v>39016</c:v>
                </c:pt>
                <c:pt idx="2491">
                  <c:v>39017</c:v>
                </c:pt>
                <c:pt idx="2492">
                  <c:v>39018</c:v>
                </c:pt>
                <c:pt idx="2493">
                  <c:v>39019</c:v>
                </c:pt>
                <c:pt idx="2494">
                  <c:v>39020</c:v>
                </c:pt>
                <c:pt idx="2495">
                  <c:v>39021</c:v>
                </c:pt>
                <c:pt idx="2496">
                  <c:v>39022</c:v>
                </c:pt>
                <c:pt idx="2497">
                  <c:v>39023</c:v>
                </c:pt>
                <c:pt idx="2498">
                  <c:v>39024</c:v>
                </c:pt>
                <c:pt idx="2499">
                  <c:v>39025</c:v>
                </c:pt>
                <c:pt idx="2500">
                  <c:v>39026</c:v>
                </c:pt>
                <c:pt idx="2501">
                  <c:v>39027</c:v>
                </c:pt>
                <c:pt idx="2502">
                  <c:v>39028</c:v>
                </c:pt>
                <c:pt idx="2503">
                  <c:v>39029</c:v>
                </c:pt>
                <c:pt idx="2504">
                  <c:v>39030</c:v>
                </c:pt>
                <c:pt idx="2505">
                  <c:v>39031</c:v>
                </c:pt>
                <c:pt idx="2506">
                  <c:v>39032</c:v>
                </c:pt>
                <c:pt idx="2507">
                  <c:v>39033</c:v>
                </c:pt>
                <c:pt idx="2508">
                  <c:v>39034</c:v>
                </c:pt>
                <c:pt idx="2509">
                  <c:v>39035</c:v>
                </c:pt>
                <c:pt idx="2510">
                  <c:v>39036</c:v>
                </c:pt>
                <c:pt idx="2511">
                  <c:v>39037</c:v>
                </c:pt>
                <c:pt idx="2512">
                  <c:v>39038</c:v>
                </c:pt>
                <c:pt idx="2513">
                  <c:v>39039</c:v>
                </c:pt>
                <c:pt idx="2514">
                  <c:v>39040</c:v>
                </c:pt>
                <c:pt idx="2515">
                  <c:v>39041</c:v>
                </c:pt>
                <c:pt idx="2516">
                  <c:v>39042</c:v>
                </c:pt>
                <c:pt idx="2517">
                  <c:v>39043</c:v>
                </c:pt>
                <c:pt idx="2518">
                  <c:v>39044</c:v>
                </c:pt>
                <c:pt idx="2519">
                  <c:v>39045</c:v>
                </c:pt>
                <c:pt idx="2520">
                  <c:v>39046</c:v>
                </c:pt>
                <c:pt idx="2521">
                  <c:v>39047</c:v>
                </c:pt>
                <c:pt idx="2522">
                  <c:v>39048</c:v>
                </c:pt>
                <c:pt idx="2523">
                  <c:v>39049</c:v>
                </c:pt>
                <c:pt idx="2524">
                  <c:v>39050</c:v>
                </c:pt>
                <c:pt idx="2525">
                  <c:v>39051</c:v>
                </c:pt>
                <c:pt idx="2526">
                  <c:v>39052</c:v>
                </c:pt>
                <c:pt idx="2527">
                  <c:v>39053</c:v>
                </c:pt>
                <c:pt idx="2528">
                  <c:v>39054</c:v>
                </c:pt>
                <c:pt idx="2529">
                  <c:v>39055</c:v>
                </c:pt>
                <c:pt idx="2530">
                  <c:v>39056</c:v>
                </c:pt>
                <c:pt idx="2531">
                  <c:v>39057</c:v>
                </c:pt>
                <c:pt idx="2532">
                  <c:v>39058</c:v>
                </c:pt>
                <c:pt idx="2533">
                  <c:v>39059</c:v>
                </c:pt>
                <c:pt idx="2534">
                  <c:v>39060</c:v>
                </c:pt>
                <c:pt idx="2535">
                  <c:v>39061</c:v>
                </c:pt>
                <c:pt idx="2536">
                  <c:v>39062</c:v>
                </c:pt>
                <c:pt idx="2537">
                  <c:v>39063</c:v>
                </c:pt>
                <c:pt idx="2538">
                  <c:v>39064</c:v>
                </c:pt>
                <c:pt idx="2539">
                  <c:v>39065</c:v>
                </c:pt>
                <c:pt idx="2540">
                  <c:v>39066</c:v>
                </c:pt>
                <c:pt idx="2541">
                  <c:v>39067</c:v>
                </c:pt>
                <c:pt idx="2542">
                  <c:v>39068</c:v>
                </c:pt>
                <c:pt idx="2543">
                  <c:v>39069</c:v>
                </c:pt>
                <c:pt idx="2544">
                  <c:v>39070</c:v>
                </c:pt>
                <c:pt idx="2545">
                  <c:v>39071</c:v>
                </c:pt>
                <c:pt idx="2546">
                  <c:v>39072</c:v>
                </c:pt>
                <c:pt idx="2547">
                  <c:v>39073</c:v>
                </c:pt>
                <c:pt idx="2548">
                  <c:v>39074</c:v>
                </c:pt>
                <c:pt idx="2549">
                  <c:v>39075</c:v>
                </c:pt>
                <c:pt idx="2550">
                  <c:v>39076</c:v>
                </c:pt>
                <c:pt idx="2551">
                  <c:v>39077</c:v>
                </c:pt>
                <c:pt idx="2552">
                  <c:v>39078</c:v>
                </c:pt>
                <c:pt idx="2553">
                  <c:v>39079</c:v>
                </c:pt>
                <c:pt idx="2554">
                  <c:v>39080</c:v>
                </c:pt>
                <c:pt idx="2555">
                  <c:v>39081</c:v>
                </c:pt>
                <c:pt idx="2556">
                  <c:v>39082</c:v>
                </c:pt>
                <c:pt idx="2557">
                  <c:v>39083</c:v>
                </c:pt>
                <c:pt idx="2558">
                  <c:v>39084</c:v>
                </c:pt>
                <c:pt idx="2559">
                  <c:v>39085</c:v>
                </c:pt>
                <c:pt idx="2560">
                  <c:v>39086</c:v>
                </c:pt>
                <c:pt idx="2561">
                  <c:v>39087</c:v>
                </c:pt>
                <c:pt idx="2562">
                  <c:v>39088</c:v>
                </c:pt>
                <c:pt idx="2563">
                  <c:v>39089</c:v>
                </c:pt>
                <c:pt idx="2564">
                  <c:v>39090</c:v>
                </c:pt>
                <c:pt idx="2565">
                  <c:v>39091</c:v>
                </c:pt>
                <c:pt idx="2566">
                  <c:v>39092</c:v>
                </c:pt>
                <c:pt idx="2567">
                  <c:v>39093</c:v>
                </c:pt>
                <c:pt idx="2568">
                  <c:v>39094</c:v>
                </c:pt>
                <c:pt idx="2569">
                  <c:v>39095</c:v>
                </c:pt>
                <c:pt idx="2570">
                  <c:v>39096</c:v>
                </c:pt>
                <c:pt idx="2571">
                  <c:v>39097</c:v>
                </c:pt>
                <c:pt idx="2572">
                  <c:v>39098</c:v>
                </c:pt>
                <c:pt idx="2573">
                  <c:v>39099</c:v>
                </c:pt>
                <c:pt idx="2574">
                  <c:v>39100</c:v>
                </c:pt>
                <c:pt idx="2575">
                  <c:v>39101</c:v>
                </c:pt>
                <c:pt idx="2576">
                  <c:v>39102</c:v>
                </c:pt>
                <c:pt idx="2577">
                  <c:v>39103</c:v>
                </c:pt>
                <c:pt idx="2578">
                  <c:v>39104</c:v>
                </c:pt>
                <c:pt idx="2579">
                  <c:v>39105</c:v>
                </c:pt>
                <c:pt idx="2580">
                  <c:v>39106</c:v>
                </c:pt>
                <c:pt idx="2581">
                  <c:v>39107</c:v>
                </c:pt>
                <c:pt idx="2582">
                  <c:v>39108</c:v>
                </c:pt>
                <c:pt idx="2583">
                  <c:v>39109</c:v>
                </c:pt>
                <c:pt idx="2584">
                  <c:v>39110</c:v>
                </c:pt>
                <c:pt idx="2585">
                  <c:v>39111</c:v>
                </c:pt>
                <c:pt idx="2586">
                  <c:v>39112</c:v>
                </c:pt>
                <c:pt idx="2587">
                  <c:v>39113</c:v>
                </c:pt>
                <c:pt idx="2588">
                  <c:v>39114</c:v>
                </c:pt>
                <c:pt idx="2589">
                  <c:v>39115</c:v>
                </c:pt>
                <c:pt idx="2590">
                  <c:v>39116</c:v>
                </c:pt>
                <c:pt idx="2591">
                  <c:v>39117</c:v>
                </c:pt>
                <c:pt idx="2592">
                  <c:v>39118</c:v>
                </c:pt>
                <c:pt idx="2593">
                  <c:v>39119</c:v>
                </c:pt>
                <c:pt idx="2594">
                  <c:v>39120</c:v>
                </c:pt>
                <c:pt idx="2595">
                  <c:v>39121</c:v>
                </c:pt>
                <c:pt idx="2596">
                  <c:v>39122</c:v>
                </c:pt>
                <c:pt idx="2597">
                  <c:v>39123</c:v>
                </c:pt>
                <c:pt idx="2598">
                  <c:v>39124</c:v>
                </c:pt>
                <c:pt idx="2599">
                  <c:v>39125</c:v>
                </c:pt>
                <c:pt idx="2600">
                  <c:v>39126</c:v>
                </c:pt>
                <c:pt idx="2601">
                  <c:v>39127</c:v>
                </c:pt>
                <c:pt idx="2602">
                  <c:v>39128</c:v>
                </c:pt>
                <c:pt idx="2603">
                  <c:v>39129</c:v>
                </c:pt>
                <c:pt idx="2604">
                  <c:v>39130</c:v>
                </c:pt>
                <c:pt idx="2605">
                  <c:v>39131</c:v>
                </c:pt>
                <c:pt idx="2606">
                  <c:v>39132</c:v>
                </c:pt>
                <c:pt idx="2607">
                  <c:v>39133</c:v>
                </c:pt>
                <c:pt idx="2608">
                  <c:v>39134</c:v>
                </c:pt>
                <c:pt idx="2609">
                  <c:v>39135</c:v>
                </c:pt>
                <c:pt idx="2610">
                  <c:v>39136</c:v>
                </c:pt>
                <c:pt idx="2611">
                  <c:v>39137</c:v>
                </c:pt>
                <c:pt idx="2612">
                  <c:v>39138</c:v>
                </c:pt>
                <c:pt idx="2613">
                  <c:v>39139</c:v>
                </c:pt>
                <c:pt idx="2614">
                  <c:v>39140</c:v>
                </c:pt>
                <c:pt idx="2615">
                  <c:v>39141</c:v>
                </c:pt>
                <c:pt idx="2616">
                  <c:v>39142</c:v>
                </c:pt>
                <c:pt idx="2617">
                  <c:v>39143</c:v>
                </c:pt>
                <c:pt idx="2618">
                  <c:v>39144</c:v>
                </c:pt>
                <c:pt idx="2619">
                  <c:v>39145</c:v>
                </c:pt>
                <c:pt idx="2620">
                  <c:v>39146</c:v>
                </c:pt>
                <c:pt idx="2621">
                  <c:v>39147</c:v>
                </c:pt>
                <c:pt idx="2622">
                  <c:v>39148</c:v>
                </c:pt>
                <c:pt idx="2623">
                  <c:v>39149</c:v>
                </c:pt>
                <c:pt idx="2624">
                  <c:v>39150</c:v>
                </c:pt>
                <c:pt idx="2625">
                  <c:v>39151</c:v>
                </c:pt>
                <c:pt idx="2626">
                  <c:v>39152</c:v>
                </c:pt>
                <c:pt idx="2627">
                  <c:v>39153</c:v>
                </c:pt>
                <c:pt idx="2628">
                  <c:v>39154</c:v>
                </c:pt>
                <c:pt idx="2629">
                  <c:v>39155</c:v>
                </c:pt>
                <c:pt idx="2630">
                  <c:v>39156</c:v>
                </c:pt>
                <c:pt idx="2631">
                  <c:v>39157</c:v>
                </c:pt>
                <c:pt idx="2632">
                  <c:v>39158</c:v>
                </c:pt>
                <c:pt idx="2633">
                  <c:v>39159</c:v>
                </c:pt>
                <c:pt idx="2634">
                  <c:v>39160</c:v>
                </c:pt>
                <c:pt idx="2635">
                  <c:v>39161</c:v>
                </c:pt>
                <c:pt idx="2636">
                  <c:v>39162</c:v>
                </c:pt>
                <c:pt idx="2637">
                  <c:v>39163</c:v>
                </c:pt>
                <c:pt idx="2638">
                  <c:v>39164</c:v>
                </c:pt>
                <c:pt idx="2639">
                  <c:v>39165</c:v>
                </c:pt>
                <c:pt idx="2640">
                  <c:v>39166</c:v>
                </c:pt>
                <c:pt idx="2641">
                  <c:v>39167</c:v>
                </c:pt>
                <c:pt idx="2642">
                  <c:v>39168</c:v>
                </c:pt>
                <c:pt idx="2643">
                  <c:v>39169</c:v>
                </c:pt>
                <c:pt idx="2644">
                  <c:v>39170</c:v>
                </c:pt>
                <c:pt idx="2645">
                  <c:v>39171</c:v>
                </c:pt>
                <c:pt idx="2646">
                  <c:v>39172</c:v>
                </c:pt>
                <c:pt idx="2647">
                  <c:v>39173</c:v>
                </c:pt>
                <c:pt idx="2648">
                  <c:v>39174</c:v>
                </c:pt>
                <c:pt idx="2649">
                  <c:v>39175</c:v>
                </c:pt>
                <c:pt idx="2650">
                  <c:v>39176</c:v>
                </c:pt>
                <c:pt idx="2651">
                  <c:v>39177</c:v>
                </c:pt>
                <c:pt idx="2652">
                  <c:v>39178</c:v>
                </c:pt>
                <c:pt idx="2653">
                  <c:v>39179</c:v>
                </c:pt>
                <c:pt idx="2654">
                  <c:v>39180</c:v>
                </c:pt>
                <c:pt idx="2655">
                  <c:v>39181</c:v>
                </c:pt>
                <c:pt idx="2656">
                  <c:v>39182</c:v>
                </c:pt>
                <c:pt idx="2657">
                  <c:v>39183</c:v>
                </c:pt>
                <c:pt idx="2658">
                  <c:v>39184</c:v>
                </c:pt>
                <c:pt idx="2659">
                  <c:v>39185</c:v>
                </c:pt>
                <c:pt idx="2660">
                  <c:v>39186</c:v>
                </c:pt>
                <c:pt idx="2661">
                  <c:v>39187</c:v>
                </c:pt>
                <c:pt idx="2662">
                  <c:v>39188</c:v>
                </c:pt>
                <c:pt idx="2663">
                  <c:v>39189</c:v>
                </c:pt>
                <c:pt idx="2664">
                  <c:v>39190</c:v>
                </c:pt>
                <c:pt idx="2665">
                  <c:v>39191</c:v>
                </c:pt>
                <c:pt idx="2666">
                  <c:v>39192</c:v>
                </c:pt>
                <c:pt idx="2667">
                  <c:v>39193</c:v>
                </c:pt>
                <c:pt idx="2668">
                  <c:v>39194</c:v>
                </c:pt>
                <c:pt idx="2669">
                  <c:v>39195</c:v>
                </c:pt>
                <c:pt idx="2670">
                  <c:v>39196</c:v>
                </c:pt>
                <c:pt idx="2671">
                  <c:v>39197</c:v>
                </c:pt>
                <c:pt idx="2672">
                  <c:v>39198</c:v>
                </c:pt>
                <c:pt idx="2673">
                  <c:v>39199</c:v>
                </c:pt>
                <c:pt idx="2674">
                  <c:v>39200</c:v>
                </c:pt>
                <c:pt idx="2675">
                  <c:v>39201</c:v>
                </c:pt>
                <c:pt idx="2676">
                  <c:v>39202</c:v>
                </c:pt>
                <c:pt idx="2677">
                  <c:v>39203</c:v>
                </c:pt>
                <c:pt idx="2678">
                  <c:v>39204</c:v>
                </c:pt>
                <c:pt idx="2679">
                  <c:v>39205</c:v>
                </c:pt>
                <c:pt idx="2680">
                  <c:v>39206</c:v>
                </c:pt>
                <c:pt idx="2681">
                  <c:v>39207</c:v>
                </c:pt>
                <c:pt idx="2682">
                  <c:v>39208</c:v>
                </c:pt>
                <c:pt idx="2683">
                  <c:v>39209</c:v>
                </c:pt>
                <c:pt idx="2684">
                  <c:v>39210</c:v>
                </c:pt>
                <c:pt idx="2685">
                  <c:v>39211</c:v>
                </c:pt>
                <c:pt idx="2686">
                  <c:v>39212</c:v>
                </c:pt>
                <c:pt idx="2687">
                  <c:v>39213</c:v>
                </c:pt>
                <c:pt idx="2688">
                  <c:v>39214</c:v>
                </c:pt>
                <c:pt idx="2689">
                  <c:v>39215</c:v>
                </c:pt>
                <c:pt idx="2690">
                  <c:v>39216</c:v>
                </c:pt>
                <c:pt idx="2691">
                  <c:v>39217</c:v>
                </c:pt>
                <c:pt idx="2692">
                  <c:v>39218</c:v>
                </c:pt>
                <c:pt idx="2693">
                  <c:v>39219</c:v>
                </c:pt>
                <c:pt idx="2694">
                  <c:v>39220</c:v>
                </c:pt>
                <c:pt idx="2695">
                  <c:v>39221</c:v>
                </c:pt>
                <c:pt idx="2696">
                  <c:v>39222</c:v>
                </c:pt>
                <c:pt idx="2697">
                  <c:v>39223</c:v>
                </c:pt>
                <c:pt idx="2698">
                  <c:v>39224</c:v>
                </c:pt>
                <c:pt idx="2699">
                  <c:v>39225</c:v>
                </c:pt>
                <c:pt idx="2700">
                  <c:v>39226</c:v>
                </c:pt>
                <c:pt idx="2701">
                  <c:v>39227</c:v>
                </c:pt>
                <c:pt idx="2702">
                  <c:v>39228</c:v>
                </c:pt>
                <c:pt idx="2703">
                  <c:v>39229</c:v>
                </c:pt>
                <c:pt idx="2704">
                  <c:v>39230</c:v>
                </c:pt>
                <c:pt idx="2705">
                  <c:v>39231</c:v>
                </c:pt>
                <c:pt idx="2706">
                  <c:v>39232</c:v>
                </c:pt>
                <c:pt idx="2707">
                  <c:v>39233</c:v>
                </c:pt>
                <c:pt idx="2708">
                  <c:v>39234</c:v>
                </c:pt>
                <c:pt idx="2709">
                  <c:v>39235</c:v>
                </c:pt>
                <c:pt idx="2710">
                  <c:v>39236</c:v>
                </c:pt>
                <c:pt idx="2711">
                  <c:v>39237</c:v>
                </c:pt>
                <c:pt idx="2712">
                  <c:v>39238</c:v>
                </c:pt>
                <c:pt idx="2713">
                  <c:v>39239</c:v>
                </c:pt>
                <c:pt idx="2714">
                  <c:v>39240</c:v>
                </c:pt>
                <c:pt idx="2715">
                  <c:v>39241</c:v>
                </c:pt>
                <c:pt idx="2716">
                  <c:v>39242</c:v>
                </c:pt>
                <c:pt idx="2717">
                  <c:v>39243</c:v>
                </c:pt>
                <c:pt idx="2718">
                  <c:v>39244</c:v>
                </c:pt>
                <c:pt idx="2719">
                  <c:v>39245</c:v>
                </c:pt>
                <c:pt idx="2720">
                  <c:v>39246</c:v>
                </c:pt>
                <c:pt idx="2721">
                  <c:v>39247</c:v>
                </c:pt>
                <c:pt idx="2722">
                  <c:v>39248</c:v>
                </c:pt>
                <c:pt idx="2723">
                  <c:v>39249</c:v>
                </c:pt>
                <c:pt idx="2724">
                  <c:v>39250</c:v>
                </c:pt>
                <c:pt idx="2725">
                  <c:v>39251</c:v>
                </c:pt>
                <c:pt idx="2726">
                  <c:v>39252</c:v>
                </c:pt>
                <c:pt idx="2727">
                  <c:v>39253</c:v>
                </c:pt>
                <c:pt idx="2728">
                  <c:v>39254</c:v>
                </c:pt>
                <c:pt idx="2729">
                  <c:v>39255</c:v>
                </c:pt>
                <c:pt idx="2730">
                  <c:v>39256</c:v>
                </c:pt>
                <c:pt idx="2731">
                  <c:v>39257</c:v>
                </c:pt>
                <c:pt idx="2732">
                  <c:v>39258</c:v>
                </c:pt>
                <c:pt idx="2733">
                  <c:v>39259</c:v>
                </c:pt>
                <c:pt idx="2734">
                  <c:v>39260</c:v>
                </c:pt>
                <c:pt idx="2735">
                  <c:v>39261</c:v>
                </c:pt>
                <c:pt idx="2736">
                  <c:v>39262</c:v>
                </c:pt>
                <c:pt idx="2737">
                  <c:v>39263</c:v>
                </c:pt>
                <c:pt idx="2738">
                  <c:v>39264</c:v>
                </c:pt>
                <c:pt idx="2739">
                  <c:v>39265</c:v>
                </c:pt>
                <c:pt idx="2740">
                  <c:v>39266</c:v>
                </c:pt>
                <c:pt idx="2741">
                  <c:v>39267</c:v>
                </c:pt>
                <c:pt idx="2742">
                  <c:v>39268</c:v>
                </c:pt>
                <c:pt idx="2743">
                  <c:v>39269</c:v>
                </c:pt>
                <c:pt idx="2744">
                  <c:v>39270</c:v>
                </c:pt>
                <c:pt idx="2745">
                  <c:v>39271</c:v>
                </c:pt>
                <c:pt idx="2746">
                  <c:v>39272</c:v>
                </c:pt>
                <c:pt idx="2747">
                  <c:v>39273</c:v>
                </c:pt>
                <c:pt idx="2748">
                  <c:v>39274</c:v>
                </c:pt>
                <c:pt idx="2749">
                  <c:v>39275</c:v>
                </c:pt>
                <c:pt idx="2750">
                  <c:v>39276</c:v>
                </c:pt>
                <c:pt idx="2751">
                  <c:v>39277</c:v>
                </c:pt>
                <c:pt idx="2752">
                  <c:v>39278</c:v>
                </c:pt>
                <c:pt idx="2753">
                  <c:v>39279</c:v>
                </c:pt>
                <c:pt idx="2754">
                  <c:v>39280</c:v>
                </c:pt>
                <c:pt idx="2755">
                  <c:v>39281</c:v>
                </c:pt>
                <c:pt idx="2756">
                  <c:v>39282</c:v>
                </c:pt>
                <c:pt idx="2757">
                  <c:v>39283</c:v>
                </c:pt>
                <c:pt idx="2758">
                  <c:v>39284</c:v>
                </c:pt>
                <c:pt idx="2759">
                  <c:v>39285</c:v>
                </c:pt>
                <c:pt idx="2760">
                  <c:v>39286</c:v>
                </c:pt>
                <c:pt idx="2761">
                  <c:v>39287</c:v>
                </c:pt>
                <c:pt idx="2762">
                  <c:v>39288</c:v>
                </c:pt>
                <c:pt idx="2763">
                  <c:v>39289</c:v>
                </c:pt>
                <c:pt idx="2764">
                  <c:v>39290</c:v>
                </c:pt>
                <c:pt idx="2765">
                  <c:v>39291</c:v>
                </c:pt>
                <c:pt idx="2766">
                  <c:v>39292</c:v>
                </c:pt>
                <c:pt idx="2767">
                  <c:v>39293</c:v>
                </c:pt>
                <c:pt idx="2768">
                  <c:v>39294</c:v>
                </c:pt>
                <c:pt idx="2769">
                  <c:v>39295</c:v>
                </c:pt>
                <c:pt idx="2770">
                  <c:v>39296</c:v>
                </c:pt>
                <c:pt idx="2771">
                  <c:v>39297</c:v>
                </c:pt>
                <c:pt idx="2772">
                  <c:v>39298</c:v>
                </c:pt>
                <c:pt idx="2773">
                  <c:v>39299</c:v>
                </c:pt>
                <c:pt idx="2774">
                  <c:v>39300</c:v>
                </c:pt>
                <c:pt idx="2775">
                  <c:v>39301</c:v>
                </c:pt>
                <c:pt idx="2776">
                  <c:v>39302</c:v>
                </c:pt>
                <c:pt idx="2777">
                  <c:v>39303</c:v>
                </c:pt>
                <c:pt idx="2778">
                  <c:v>39304</c:v>
                </c:pt>
                <c:pt idx="2779">
                  <c:v>39305</c:v>
                </c:pt>
                <c:pt idx="2780">
                  <c:v>39306</c:v>
                </c:pt>
                <c:pt idx="2781">
                  <c:v>39307</c:v>
                </c:pt>
                <c:pt idx="2782">
                  <c:v>39308</c:v>
                </c:pt>
                <c:pt idx="2783">
                  <c:v>39309</c:v>
                </c:pt>
                <c:pt idx="2784">
                  <c:v>39310</c:v>
                </c:pt>
                <c:pt idx="2785">
                  <c:v>39311</c:v>
                </c:pt>
                <c:pt idx="2786">
                  <c:v>39312</c:v>
                </c:pt>
                <c:pt idx="2787">
                  <c:v>39313</c:v>
                </c:pt>
                <c:pt idx="2788">
                  <c:v>39314</c:v>
                </c:pt>
                <c:pt idx="2789">
                  <c:v>39315</c:v>
                </c:pt>
                <c:pt idx="2790">
                  <c:v>39316</c:v>
                </c:pt>
                <c:pt idx="2791">
                  <c:v>39317</c:v>
                </c:pt>
                <c:pt idx="2792">
                  <c:v>39318</c:v>
                </c:pt>
                <c:pt idx="2793">
                  <c:v>39319</c:v>
                </c:pt>
                <c:pt idx="2794">
                  <c:v>39320</c:v>
                </c:pt>
                <c:pt idx="2795">
                  <c:v>39321</c:v>
                </c:pt>
                <c:pt idx="2796">
                  <c:v>39322</c:v>
                </c:pt>
                <c:pt idx="2797">
                  <c:v>39323</c:v>
                </c:pt>
                <c:pt idx="2798">
                  <c:v>39324</c:v>
                </c:pt>
                <c:pt idx="2799">
                  <c:v>39325</c:v>
                </c:pt>
                <c:pt idx="2800">
                  <c:v>39326</c:v>
                </c:pt>
                <c:pt idx="2801">
                  <c:v>39327</c:v>
                </c:pt>
                <c:pt idx="2802">
                  <c:v>39328</c:v>
                </c:pt>
                <c:pt idx="2803">
                  <c:v>39329</c:v>
                </c:pt>
                <c:pt idx="2804">
                  <c:v>39330</c:v>
                </c:pt>
                <c:pt idx="2805">
                  <c:v>39331</c:v>
                </c:pt>
                <c:pt idx="2806">
                  <c:v>39332</c:v>
                </c:pt>
                <c:pt idx="2807">
                  <c:v>39333</c:v>
                </c:pt>
                <c:pt idx="2808">
                  <c:v>39334</c:v>
                </c:pt>
                <c:pt idx="2809">
                  <c:v>39335</c:v>
                </c:pt>
                <c:pt idx="2810">
                  <c:v>39336</c:v>
                </c:pt>
                <c:pt idx="2811">
                  <c:v>39337</c:v>
                </c:pt>
                <c:pt idx="2812">
                  <c:v>39338</c:v>
                </c:pt>
                <c:pt idx="2813">
                  <c:v>39339</c:v>
                </c:pt>
                <c:pt idx="2814">
                  <c:v>39340</c:v>
                </c:pt>
                <c:pt idx="2815">
                  <c:v>39341</c:v>
                </c:pt>
                <c:pt idx="2816">
                  <c:v>39342</c:v>
                </c:pt>
                <c:pt idx="2817">
                  <c:v>39343</c:v>
                </c:pt>
                <c:pt idx="2818">
                  <c:v>39344</c:v>
                </c:pt>
                <c:pt idx="2819">
                  <c:v>39345</c:v>
                </c:pt>
                <c:pt idx="2820">
                  <c:v>39346</c:v>
                </c:pt>
                <c:pt idx="2821">
                  <c:v>39347</c:v>
                </c:pt>
                <c:pt idx="2822">
                  <c:v>39348</c:v>
                </c:pt>
                <c:pt idx="2823">
                  <c:v>39349</c:v>
                </c:pt>
                <c:pt idx="2824">
                  <c:v>39350</c:v>
                </c:pt>
                <c:pt idx="2825">
                  <c:v>39351</c:v>
                </c:pt>
                <c:pt idx="2826">
                  <c:v>39352</c:v>
                </c:pt>
                <c:pt idx="2827">
                  <c:v>39353</c:v>
                </c:pt>
                <c:pt idx="2828">
                  <c:v>39354</c:v>
                </c:pt>
                <c:pt idx="2829">
                  <c:v>39355</c:v>
                </c:pt>
                <c:pt idx="2830">
                  <c:v>39356</c:v>
                </c:pt>
                <c:pt idx="2831">
                  <c:v>39357</c:v>
                </c:pt>
                <c:pt idx="2832">
                  <c:v>39358</c:v>
                </c:pt>
                <c:pt idx="2833">
                  <c:v>39359</c:v>
                </c:pt>
                <c:pt idx="2834">
                  <c:v>39360</c:v>
                </c:pt>
                <c:pt idx="2835">
                  <c:v>39361</c:v>
                </c:pt>
                <c:pt idx="2836">
                  <c:v>39362</c:v>
                </c:pt>
                <c:pt idx="2837">
                  <c:v>39363</c:v>
                </c:pt>
                <c:pt idx="2838">
                  <c:v>39364</c:v>
                </c:pt>
                <c:pt idx="2839">
                  <c:v>39365</c:v>
                </c:pt>
                <c:pt idx="2840">
                  <c:v>39366</c:v>
                </c:pt>
                <c:pt idx="2841">
                  <c:v>39367</c:v>
                </c:pt>
                <c:pt idx="2842">
                  <c:v>39368</c:v>
                </c:pt>
                <c:pt idx="2843">
                  <c:v>39369</c:v>
                </c:pt>
                <c:pt idx="2844">
                  <c:v>39370</c:v>
                </c:pt>
                <c:pt idx="2845">
                  <c:v>39371</c:v>
                </c:pt>
                <c:pt idx="2846">
                  <c:v>39372</c:v>
                </c:pt>
                <c:pt idx="2847">
                  <c:v>39373</c:v>
                </c:pt>
                <c:pt idx="2848">
                  <c:v>39374</c:v>
                </c:pt>
                <c:pt idx="2849">
                  <c:v>39375</c:v>
                </c:pt>
                <c:pt idx="2850">
                  <c:v>39376</c:v>
                </c:pt>
                <c:pt idx="2851">
                  <c:v>39377</c:v>
                </c:pt>
                <c:pt idx="2852">
                  <c:v>39378</c:v>
                </c:pt>
                <c:pt idx="2853">
                  <c:v>39379</c:v>
                </c:pt>
                <c:pt idx="2854">
                  <c:v>39380</c:v>
                </c:pt>
                <c:pt idx="2855">
                  <c:v>39381</c:v>
                </c:pt>
                <c:pt idx="2856">
                  <c:v>39382</c:v>
                </c:pt>
                <c:pt idx="2857">
                  <c:v>39383</c:v>
                </c:pt>
                <c:pt idx="2858">
                  <c:v>39384</c:v>
                </c:pt>
                <c:pt idx="2859">
                  <c:v>39385</c:v>
                </c:pt>
                <c:pt idx="2860">
                  <c:v>39386</c:v>
                </c:pt>
                <c:pt idx="2861">
                  <c:v>39387</c:v>
                </c:pt>
                <c:pt idx="2862">
                  <c:v>39388</c:v>
                </c:pt>
                <c:pt idx="2863">
                  <c:v>39389</c:v>
                </c:pt>
                <c:pt idx="2864">
                  <c:v>39390</c:v>
                </c:pt>
                <c:pt idx="2865">
                  <c:v>39391</c:v>
                </c:pt>
                <c:pt idx="2866">
                  <c:v>39392</c:v>
                </c:pt>
                <c:pt idx="2867">
                  <c:v>39393</c:v>
                </c:pt>
                <c:pt idx="2868">
                  <c:v>39394</c:v>
                </c:pt>
                <c:pt idx="2869">
                  <c:v>39395</c:v>
                </c:pt>
                <c:pt idx="2870">
                  <c:v>39396</c:v>
                </c:pt>
                <c:pt idx="2871">
                  <c:v>39397</c:v>
                </c:pt>
                <c:pt idx="2872">
                  <c:v>39398</c:v>
                </c:pt>
                <c:pt idx="2873">
                  <c:v>39399</c:v>
                </c:pt>
                <c:pt idx="2874">
                  <c:v>39400</c:v>
                </c:pt>
                <c:pt idx="2875">
                  <c:v>39401</c:v>
                </c:pt>
                <c:pt idx="2876">
                  <c:v>39402</c:v>
                </c:pt>
                <c:pt idx="2877">
                  <c:v>39403</c:v>
                </c:pt>
                <c:pt idx="2878">
                  <c:v>39404</c:v>
                </c:pt>
                <c:pt idx="2879">
                  <c:v>39405</c:v>
                </c:pt>
                <c:pt idx="2880">
                  <c:v>39406</c:v>
                </c:pt>
                <c:pt idx="2881">
                  <c:v>39407</c:v>
                </c:pt>
                <c:pt idx="2882">
                  <c:v>39408</c:v>
                </c:pt>
                <c:pt idx="2883">
                  <c:v>39409</c:v>
                </c:pt>
                <c:pt idx="2884">
                  <c:v>39410</c:v>
                </c:pt>
                <c:pt idx="2885">
                  <c:v>39411</c:v>
                </c:pt>
                <c:pt idx="2886">
                  <c:v>39412</c:v>
                </c:pt>
                <c:pt idx="2887">
                  <c:v>39413</c:v>
                </c:pt>
                <c:pt idx="2888">
                  <c:v>39414</c:v>
                </c:pt>
                <c:pt idx="2889">
                  <c:v>39415</c:v>
                </c:pt>
                <c:pt idx="2890">
                  <c:v>39416</c:v>
                </c:pt>
                <c:pt idx="2891">
                  <c:v>39417</c:v>
                </c:pt>
                <c:pt idx="2892">
                  <c:v>39418</c:v>
                </c:pt>
                <c:pt idx="2893">
                  <c:v>39419</c:v>
                </c:pt>
                <c:pt idx="2894">
                  <c:v>39420</c:v>
                </c:pt>
                <c:pt idx="2895">
                  <c:v>39421</c:v>
                </c:pt>
                <c:pt idx="2896">
                  <c:v>39422</c:v>
                </c:pt>
                <c:pt idx="2897">
                  <c:v>39423</c:v>
                </c:pt>
                <c:pt idx="2898">
                  <c:v>39424</c:v>
                </c:pt>
                <c:pt idx="2899">
                  <c:v>39425</c:v>
                </c:pt>
                <c:pt idx="2900">
                  <c:v>39426</c:v>
                </c:pt>
                <c:pt idx="2901">
                  <c:v>39427</c:v>
                </c:pt>
                <c:pt idx="2902">
                  <c:v>39428</c:v>
                </c:pt>
                <c:pt idx="2903">
                  <c:v>39429</c:v>
                </c:pt>
                <c:pt idx="2904">
                  <c:v>39430</c:v>
                </c:pt>
                <c:pt idx="2905">
                  <c:v>39431</c:v>
                </c:pt>
                <c:pt idx="2906">
                  <c:v>39432</c:v>
                </c:pt>
                <c:pt idx="2907">
                  <c:v>39433</c:v>
                </c:pt>
                <c:pt idx="2908">
                  <c:v>39434</c:v>
                </c:pt>
                <c:pt idx="2909">
                  <c:v>39435</c:v>
                </c:pt>
                <c:pt idx="2910">
                  <c:v>39436</c:v>
                </c:pt>
                <c:pt idx="2911">
                  <c:v>39437</c:v>
                </c:pt>
                <c:pt idx="2912">
                  <c:v>39438</c:v>
                </c:pt>
                <c:pt idx="2913">
                  <c:v>39439</c:v>
                </c:pt>
                <c:pt idx="2914">
                  <c:v>39440</c:v>
                </c:pt>
                <c:pt idx="2915">
                  <c:v>39441</c:v>
                </c:pt>
                <c:pt idx="2916">
                  <c:v>39442</c:v>
                </c:pt>
                <c:pt idx="2917">
                  <c:v>39443</c:v>
                </c:pt>
                <c:pt idx="2918">
                  <c:v>39444</c:v>
                </c:pt>
                <c:pt idx="2919">
                  <c:v>39445</c:v>
                </c:pt>
                <c:pt idx="2920">
                  <c:v>39446</c:v>
                </c:pt>
                <c:pt idx="2921">
                  <c:v>39447</c:v>
                </c:pt>
                <c:pt idx="2922">
                  <c:v>39448</c:v>
                </c:pt>
                <c:pt idx="2923">
                  <c:v>39449</c:v>
                </c:pt>
                <c:pt idx="2924">
                  <c:v>39450</c:v>
                </c:pt>
                <c:pt idx="2925">
                  <c:v>39451</c:v>
                </c:pt>
                <c:pt idx="2926">
                  <c:v>39452</c:v>
                </c:pt>
                <c:pt idx="2927">
                  <c:v>39453</c:v>
                </c:pt>
                <c:pt idx="2928">
                  <c:v>39454</c:v>
                </c:pt>
                <c:pt idx="2929">
                  <c:v>39455</c:v>
                </c:pt>
                <c:pt idx="2930">
                  <c:v>39456</c:v>
                </c:pt>
                <c:pt idx="2931">
                  <c:v>39457</c:v>
                </c:pt>
                <c:pt idx="2932">
                  <c:v>39458</c:v>
                </c:pt>
                <c:pt idx="2933">
                  <c:v>39459</c:v>
                </c:pt>
                <c:pt idx="2934">
                  <c:v>39460</c:v>
                </c:pt>
                <c:pt idx="2935">
                  <c:v>39461</c:v>
                </c:pt>
                <c:pt idx="2936">
                  <c:v>39462</c:v>
                </c:pt>
                <c:pt idx="2937">
                  <c:v>39463</c:v>
                </c:pt>
                <c:pt idx="2938">
                  <c:v>39464</c:v>
                </c:pt>
                <c:pt idx="2939">
                  <c:v>39465</c:v>
                </c:pt>
                <c:pt idx="2940">
                  <c:v>39466</c:v>
                </c:pt>
                <c:pt idx="2941">
                  <c:v>39467</c:v>
                </c:pt>
                <c:pt idx="2942">
                  <c:v>39468</c:v>
                </c:pt>
                <c:pt idx="2943">
                  <c:v>39469</c:v>
                </c:pt>
                <c:pt idx="2944">
                  <c:v>39470</c:v>
                </c:pt>
                <c:pt idx="2945">
                  <c:v>39471</c:v>
                </c:pt>
                <c:pt idx="2946">
                  <c:v>39472</c:v>
                </c:pt>
                <c:pt idx="2947">
                  <c:v>39473</c:v>
                </c:pt>
                <c:pt idx="2948">
                  <c:v>39474</c:v>
                </c:pt>
                <c:pt idx="2949">
                  <c:v>39475</c:v>
                </c:pt>
                <c:pt idx="2950">
                  <c:v>39476</c:v>
                </c:pt>
                <c:pt idx="2951">
                  <c:v>39477</c:v>
                </c:pt>
                <c:pt idx="2952">
                  <c:v>39478</c:v>
                </c:pt>
                <c:pt idx="2953">
                  <c:v>39479</c:v>
                </c:pt>
                <c:pt idx="2954">
                  <c:v>39480</c:v>
                </c:pt>
                <c:pt idx="2955">
                  <c:v>39481</c:v>
                </c:pt>
                <c:pt idx="2956">
                  <c:v>39482</c:v>
                </c:pt>
                <c:pt idx="2957">
                  <c:v>39483</c:v>
                </c:pt>
                <c:pt idx="2958">
                  <c:v>39484</c:v>
                </c:pt>
                <c:pt idx="2959">
                  <c:v>39485</c:v>
                </c:pt>
                <c:pt idx="2960">
                  <c:v>39486</c:v>
                </c:pt>
                <c:pt idx="2961">
                  <c:v>39487</c:v>
                </c:pt>
                <c:pt idx="2962">
                  <c:v>39488</c:v>
                </c:pt>
                <c:pt idx="2963">
                  <c:v>39489</c:v>
                </c:pt>
                <c:pt idx="2964">
                  <c:v>39490</c:v>
                </c:pt>
                <c:pt idx="2965">
                  <c:v>39491</c:v>
                </c:pt>
                <c:pt idx="2966">
                  <c:v>39492</c:v>
                </c:pt>
                <c:pt idx="2967">
                  <c:v>39493</c:v>
                </c:pt>
                <c:pt idx="2968">
                  <c:v>39494</c:v>
                </c:pt>
                <c:pt idx="2969">
                  <c:v>39495</c:v>
                </c:pt>
                <c:pt idx="2970">
                  <c:v>39496</c:v>
                </c:pt>
                <c:pt idx="2971">
                  <c:v>39497</c:v>
                </c:pt>
                <c:pt idx="2972">
                  <c:v>39498</c:v>
                </c:pt>
                <c:pt idx="2973">
                  <c:v>39499</c:v>
                </c:pt>
                <c:pt idx="2974">
                  <c:v>39500</c:v>
                </c:pt>
                <c:pt idx="2975">
                  <c:v>39501</c:v>
                </c:pt>
                <c:pt idx="2976">
                  <c:v>39502</c:v>
                </c:pt>
                <c:pt idx="2977">
                  <c:v>39503</c:v>
                </c:pt>
                <c:pt idx="2978">
                  <c:v>39504</c:v>
                </c:pt>
                <c:pt idx="2979">
                  <c:v>39505</c:v>
                </c:pt>
                <c:pt idx="2980">
                  <c:v>39506</c:v>
                </c:pt>
                <c:pt idx="2981">
                  <c:v>39507</c:v>
                </c:pt>
                <c:pt idx="2982">
                  <c:v>39508</c:v>
                </c:pt>
                <c:pt idx="2983">
                  <c:v>39509</c:v>
                </c:pt>
                <c:pt idx="2984">
                  <c:v>39510</c:v>
                </c:pt>
                <c:pt idx="2985">
                  <c:v>39511</c:v>
                </c:pt>
                <c:pt idx="2986">
                  <c:v>39512</c:v>
                </c:pt>
                <c:pt idx="2987">
                  <c:v>39513</c:v>
                </c:pt>
                <c:pt idx="2988">
                  <c:v>39514</c:v>
                </c:pt>
                <c:pt idx="2989">
                  <c:v>39515</c:v>
                </c:pt>
                <c:pt idx="2990">
                  <c:v>39516</c:v>
                </c:pt>
                <c:pt idx="2991">
                  <c:v>39517</c:v>
                </c:pt>
                <c:pt idx="2992">
                  <c:v>39518</c:v>
                </c:pt>
                <c:pt idx="2993">
                  <c:v>39519</c:v>
                </c:pt>
                <c:pt idx="2994">
                  <c:v>39520</c:v>
                </c:pt>
                <c:pt idx="2995">
                  <c:v>39521</c:v>
                </c:pt>
                <c:pt idx="2996">
                  <c:v>39522</c:v>
                </c:pt>
                <c:pt idx="2997">
                  <c:v>39523</c:v>
                </c:pt>
                <c:pt idx="2998">
                  <c:v>39524</c:v>
                </c:pt>
                <c:pt idx="2999">
                  <c:v>39525</c:v>
                </c:pt>
                <c:pt idx="3000">
                  <c:v>39526</c:v>
                </c:pt>
                <c:pt idx="3001">
                  <c:v>39527</c:v>
                </c:pt>
                <c:pt idx="3002">
                  <c:v>39528</c:v>
                </c:pt>
                <c:pt idx="3003">
                  <c:v>39529</c:v>
                </c:pt>
                <c:pt idx="3004">
                  <c:v>39530</c:v>
                </c:pt>
                <c:pt idx="3005">
                  <c:v>39531</c:v>
                </c:pt>
                <c:pt idx="3006">
                  <c:v>39532</c:v>
                </c:pt>
                <c:pt idx="3007">
                  <c:v>39533</c:v>
                </c:pt>
                <c:pt idx="3008">
                  <c:v>39534</c:v>
                </c:pt>
                <c:pt idx="3009">
                  <c:v>39535</c:v>
                </c:pt>
                <c:pt idx="3010">
                  <c:v>39536</c:v>
                </c:pt>
                <c:pt idx="3011">
                  <c:v>39537</c:v>
                </c:pt>
                <c:pt idx="3012">
                  <c:v>39538</c:v>
                </c:pt>
                <c:pt idx="3013">
                  <c:v>39539</c:v>
                </c:pt>
                <c:pt idx="3014">
                  <c:v>39540</c:v>
                </c:pt>
                <c:pt idx="3015">
                  <c:v>39541</c:v>
                </c:pt>
                <c:pt idx="3016">
                  <c:v>39542</c:v>
                </c:pt>
                <c:pt idx="3017">
                  <c:v>39543</c:v>
                </c:pt>
                <c:pt idx="3018">
                  <c:v>39544</c:v>
                </c:pt>
                <c:pt idx="3019">
                  <c:v>39545</c:v>
                </c:pt>
                <c:pt idx="3020">
                  <c:v>39546</c:v>
                </c:pt>
                <c:pt idx="3021">
                  <c:v>39547</c:v>
                </c:pt>
                <c:pt idx="3022">
                  <c:v>39548</c:v>
                </c:pt>
                <c:pt idx="3023">
                  <c:v>39549</c:v>
                </c:pt>
                <c:pt idx="3024">
                  <c:v>39550</c:v>
                </c:pt>
                <c:pt idx="3025">
                  <c:v>39551</c:v>
                </c:pt>
                <c:pt idx="3026">
                  <c:v>39552</c:v>
                </c:pt>
                <c:pt idx="3027">
                  <c:v>39553</c:v>
                </c:pt>
                <c:pt idx="3028">
                  <c:v>39554</c:v>
                </c:pt>
                <c:pt idx="3029">
                  <c:v>39555</c:v>
                </c:pt>
                <c:pt idx="3030">
                  <c:v>39556</c:v>
                </c:pt>
                <c:pt idx="3031">
                  <c:v>39557</c:v>
                </c:pt>
                <c:pt idx="3032">
                  <c:v>39558</c:v>
                </c:pt>
                <c:pt idx="3033">
                  <c:v>39559</c:v>
                </c:pt>
                <c:pt idx="3034">
                  <c:v>39560</c:v>
                </c:pt>
                <c:pt idx="3035">
                  <c:v>39561</c:v>
                </c:pt>
                <c:pt idx="3036">
                  <c:v>39562</c:v>
                </c:pt>
                <c:pt idx="3037">
                  <c:v>39563</c:v>
                </c:pt>
                <c:pt idx="3038">
                  <c:v>39564</c:v>
                </c:pt>
                <c:pt idx="3039">
                  <c:v>39565</c:v>
                </c:pt>
                <c:pt idx="3040">
                  <c:v>39566</c:v>
                </c:pt>
                <c:pt idx="3041">
                  <c:v>39567</c:v>
                </c:pt>
                <c:pt idx="3042">
                  <c:v>39568</c:v>
                </c:pt>
                <c:pt idx="3043">
                  <c:v>39569</c:v>
                </c:pt>
                <c:pt idx="3044">
                  <c:v>39570</c:v>
                </c:pt>
                <c:pt idx="3045">
                  <c:v>39571</c:v>
                </c:pt>
                <c:pt idx="3046">
                  <c:v>39572</c:v>
                </c:pt>
                <c:pt idx="3047">
                  <c:v>39573</c:v>
                </c:pt>
                <c:pt idx="3048">
                  <c:v>39574</c:v>
                </c:pt>
                <c:pt idx="3049">
                  <c:v>39575</c:v>
                </c:pt>
                <c:pt idx="3050">
                  <c:v>39576</c:v>
                </c:pt>
                <c:pt idx="3051">
                  <c:v>39577</c:v>
                </c:pt>
                <c:pt idx="3052">
                  <c:v>39578</c:v>
                </c:pt>
                <c:pt idx="3053">
                  <c:v>39579</c:v>
                </c:pt>
                <c:pt idx="3054">
                  <c:v>39580</c:v>
                </c:pt>
                <c:pt idx="3055">
                  <c:v>39581</c:v>
                </c:pt>
                <c:pt idx="3056">
                  <c:v>39582</c:v>
                </c:pt>
                <c:pt idx="3057">
                  <c:v>39583</c:v>
                </c:pt>
                <c:pt idx="3058">
                  <c:v>39584</c:v>
                </c:pt>
                <c:pt idx="3059">
                  <c:v>39585</c:v>
                </c:pt>
                <c:pt idx="3060">
                  <c:v>39586</c:v>
                </c:pt>
                <c:pt idx="3061">
                  <c:v>39587</c:v>
                </c:pt>
                <c:pt idx="3062">
                  <c:v>39588</c:v>
                </c:pt>
                <c:pt idx="3063">
                  <c:v>39589</c:v>
                </c:pt>
                <c:pt idx="3064">
                  <c:v>39590</c:v>
                </c:pt>
                <c:pt idx="3065">
                  <c:v>39591</c:v>
                </c:pt>
                <c:pt idx="3066">
                  <c:v>39592</c:v>
                </c:pt>
                <c:pt idx="3067">
                  <c:v>39593</c:v>
                </c:pt>
                <c:pt idx="3068">
                  <c:v>39594</c:v>
                </c:pt>
                <c:pt idx="3069">
                  <c:v>39595</c:v>
                </c:pt>
                <c:pt idx="3070">
                  <c:v>39596</c:v>
                </c:pt>
                <c:pt idx="3071">
                  <c:v>39597</c:v>
                </c:pt>
                <c:pt idx="3072">
                  <c:v>39598</c:v>
                </c:pt>
                <c:pt idx="3073">
                  <c:v>39599</c:v>
                </c:pt>
                <c:pt idx="3074">
                  <c:v>39600</c:v>
                </c:pt>
                <c:pt idx="3075">
                  <c:v>39601</c:v>
                </c:pt>
                <c:pt idx="3076">
                  <c:v>39602</c:v>
                </c:pt>
                <c:pt idx="3077">
                  <c:v>39603</c:v>
                </c:pt>
                <c:pt idx="3078">
                  <c:v>39604</c:v>
                </c:pt>
                <c:pt idx="3079">
                  <c:v>39605</c:v>
                </c:pt>
                <c:pt idx="3080">
                  <c:v>39606</c:v>
                </c:pt>
                <c:pt idx="3081">
                  <c:v>39607</c:v>
                </c:pt>
                <c:pt idx="3082">
                  <c:v>39608</c:v>
                </c:pt>
                <c:pt idx="3083">
                  <c:v>39609</c:v>
                </c:pt>
                <c:pt idx="3084">
                  <c:v>39610</c:v>
                </c:pt>
                <c:pt idx="3085">
                  <c:v>39611</c:v>
                </c:pt>
                <c:pt idx="3086">
                  <c:v>39612</c:v>
                </c:pt>
                <c:pt idx="3087">
                  <c:v>39613</c:v>
                </c:pt>
                <c:pt idx="3088">
                  <c:v>39614</c:v>
                </c:pt>
                <c:pt idx="3089">
                  <c:v>39615</c:v>
                </c:pt>
                <c:pt idx="3090">
                  <c:v>39616</c:v>
                </c:pt>
                <c:pt idx="3091">
                  <c:v>39617</c:v>
                </c:pt>
                <c:pt idx="3092">
                  <c:v>39618</c:v>
                </c:pt>
                <c:pt idx="3093">
                  <c:v>39619</c:v>
                </c:pt>
                <c:pt idx="3094">
                  <c:v>39620</c:v>
                </c:pt>
                <c:pt idx="3095">
                  <c:v>39621</c:v>
                </c:pt>
                <c:pt idx="3096">
                  <c:v>39622</c:v>
                </c:pt>
                <c:pt idx="3097">
                  <c:v>39623</c:v>
                </c:pt>
                <c:pt idx="3098">
                  <c:v>39624</c:v>
                </c:pt>
                <c:pt idx="3099">
                  <c:v>39625</c:v>
                </c:pt>
                <c:pt idx="3100">
                  <c:v>39626</c:v>
                </c:pt>
                <c:pt idx="3101">
                  <c:v>39627</c:v>
                </c:pt>
                <c:pt idx="3102">
                  <c:v>39628</c:v>
                </c:pt>
                <c:pt idx="3103">
                  <c:v>39629</c:v>
                </c:pt>
                <c:pt idx="3104">
                  <c:v>39630</c:v>
                </c:pt>
                <c:pt idx="3105">
                  <c:v>39631</c:v>
                </c:pt>
                <c:pt idx="3106">
                  <c:v>39632</c:v>
                </c:pt>
                <c:pt idx="3107">
                  <c:v>39633</c:v>
                </c:pt>
                <c:pt idx="3108">
                  <c:v>39634</c:v>
                </c:pt>
                <c:pt idx="3109">
                  <c:v>39635</c:v>
                </c:pt>
                <c:pt idx="3110">
                  <c:v>39636</c:v>
                </c:pt>
                <c:pt idx="3111">
                  <c:v>39637</c:v>
                </c:pt>
                <c:pt idx="3112">
                  <c:v>39638</c:v>
                </c:pt>
                <c:pt idx="3113">
                  <c:v>39639</c:v>
                </c:pt>
                <c:pt idx="3114">
                  <c:v>39640</c:v>
                </c:pt>
                <c:pt idx="3115">
                  <c:v>39641</c:v>
                </c:pt>
                <c:pt idx="3116">
                  <c:v>39642</c:v>
                </c:pt>
                <c:pt idx="3117">
                  <c:v>39643</c:v>
                </c:pt>
                <c:pt idx="3118">
                  <c:v>39644</c:v>
                </c:pt>
                <c:pt idx="3119">
                  <c:v>39645</c:v>
                </c:pt>
                <c:pt idx="3120">
                  <c:v>39646</c:v>
                </c:pt>
                <c:pt idx="3121">
                  <c:v>39647</c:v>
                </c:pt>
                <c:pt idx="3122">
                  <c:v>39648</c:v>
                </c:pt>
                <c:pt idx="3123">
                  <c:v>39649</c:v>
                </c:pt>
                <c:pt idx="3124">
                  <c:v>39650</c:v>
                </c:pt>
                <c:pt idx="3125">
                  <c:v>39651</c:v>
                </c:pt>
                <c:pt idx="3126">
                  <c:v>39652</c:v>
                </c:pt>
                <c:pt idx="3127">
                  <c:v>39653</c:v>
                </c:pt>
                <c:pt idx="3128">
                  <c:v>39654</c:v>
                </c:pt>
                <c:pt idx="3129">
                  <c:v>39655</c:v>
                </c:pt>
                <c:pt idx="3130">
                  <c:v>39656</c:v>
                </c:pt>
                <c:pt idx="3131">
                  <c:v>39657</c:v>
                </c:pt>
                <c:pt idx="3132">
                  <c:v>39658</c:v>
                </c:pt>
                <c:pt idx="3133">
                  <c:v>39659</c:v>
                </c:pt>
                <c:pt idx="3134">
                  <c:v>39660</c:v>
                </c:pt>
                <c:pt idx="3135">
                  <c:v>39661</c:v>
                </c:pt>
                <c:pt idx="3136">
                  <c:v>39662</c:v>
                </c:pt>
                <c:pt idx="3137">
                  <c:v>39663</c:v>
                </c:pt>
                <c:pt idx="3138">
                  <c:v>39664</c:v>
                </c:pt>
                <c:pt idx="3139">
                  <c:v>39665</c:v>
                </c:pt>
                <c:pt idx="3140">
                  <c:v>39666</c:v>
                </c:pt>
                <c:pt idx="3141">
                  <c:v>39667</c:v>
                </c:pt>
                <c:pt idx="3142">
                  <c:v>39668</c:v>
                </c:pt>
                <c:pt idx="3143">
                  <c:v>39669</c:v>
                </c:pt>
                <c:pt idx="3144">
                  <c:v>39670</c:v>
                </c:pt>
                <c:pt idx="3145">
                  <c:v>39671</c:v>
                </c:pt>
                <c:pt idx="3146">
                  <c:v>39672</c:v>
                </c:pt>
                <c:pt idx="3147">
                  <c:v>39673</c:v>
                </c:pt>
                <c:pt idx="3148">
                  <c:v>39674</c:v>
                </c:pt>
                <c:pt idx="3149">
                  <c:v>39675</c:v>
                </c:pt>
                <c:pt idx="3150">
                  <c:v>39676</c:v>
                </c:pt>
                <c:pt idx="3151">
                  <c:v>39677</c:v>
                </c:pt>
                <c:pt idx="3152">
                  <c:v>39678</c:v>
                </c:pt>
                <c:pt idx="3153">
                  <c:v>39679</c:v>
                </c:pt>
                <c:pt idx="3154">
                  <c:v>39680</c:v>
                </c:pt>
                <c:pt idx="3155">
                  <c:v>39681</c:v>
                </c:pt>
                <c:pt idx="3156">
                  <c:v>39682</c:v>
                </c:pt>
                <c:pt idx="3157">
                  <c:v>39683</c:v>
                </c:pt>
                <c:pt idx="3158">
                  <c:v>39684</c:v>
                </c:pt>
                <c:pt idx="3159">
                  <c:v>39685</c:v>
                </c:pt>
                <c:pt idx="3160">
                  <c:v>39686</c:v>
                </c:pt>
                <c:pt idx="3161">
                  <c:v>39687</c:v>
                </c:pt>
                <c:pt idx="3162">
                  <c:v>39688</c:v>
                </c:pt>
                <c:pt idx="3163">
                  <c:v>39689</c:v>
                </c:pt>
                <c:pt idx="3164">
                  <c:v>39690</c:v>
                </c:pt>
                <c:pt idx="3165">
                  <c:v>39691</c:v>
                </c:pt>
                <c:pt idx="3166">
                  <c:v>39692</c:v>
                </c:pt>
                <c:pt idx="3167">
                  <c:v>39693</c:v>
                </c:pt>
                <c:pt idx="3168">
                  <c:v>39694</c:v>
                </c:pt>
                <c:pt idx="3169">
                  <c:v>39695</c:v>
                </c:pt>
                <c:pt idx="3170">
                  <c:v>39696</c:v>
                </c:pt>
                <c:pt idx="3171">
                  <c:v>39697</c:v>
                </c:pt>
                <c:pt idx="3172">
                  <c:v>39698</c:v>
                </c:pt>
                <c:pt idx="3173">
                  <c:v>39699</c:v>
                </c:pt>
                <c:pt idx="3174">
                  <c:v>39700</c:v>
                </c:pt>
                <c:pt idx="3175">
                  <c:v>39701</c:v>
                </c:pt>
                <c:pt idx="3176">
                  <c:v>39702</c:v>
                </c:pt>
                <c:pt idx="3177">
                  <c:v>39703</c:v>
                </c:pt>
                <c:pt idx="3178">
                  <c:v>39704</c:v>
                </c:pt>
                <c:pt idx="3179">
                  <c:v>39705</c:v>
                </c:pt>
                <c:pt idx="3180">
                  <c:v>39706</c:v>
                </c:pt>
                <c:pt idx="3181">
                  <c:v>39707</c:v>
                </c:pt>
                <c:pt idx="3182">
                  <c:v>39708</c:v>
                </c:pt>
                <c:pt idx="3183">
                  <c:v>39709</c:v>
                </c:pt>
                <c:pt idx="3184">
                  <c:v>39710</c:v>
                </c:pt>
                <c:pt idx="3185">
                  <c:v>39711</c:v>
                </c:pt>
                <c:pt idx="3186">
                  <c:v>39712</c:v>
                </c:pt>
                <c:pt idx="3187">
                  <c:v>39713</c:v>
                </c:pt>
                <c:pt idx="3188">
                  <c:v>39714</c:v>
                </c:pt>
                <c:pt idx="3189">
                  <c:v>39715</c:v>
                </c:pt>
                <c:pt idx="3190">
                  <c:v>39716</c:v>
                </c:pt>
                <c:pt idx="3191">
                  <c:v>39717</c:v>
                </c:pt>
                <c:pt idx="3192">
                  <c:v>39718</c:v>
                </c:pt>
                <c:pt idx="3193">
                  <c:v>39719</c:v>
                </c:pt>
                <c:pt idx="3194">
                  <c:v>39720</c:v>
                </c:pt>
                <c:pt idx="3195">
                  <c:v>39721</c:v>
                </c:pt>
                <c:pt idx="3196">
                  <c:v>39722</c:v>
                </c:pt>
                <c:pt idx="3197">
                  <c:v>39723</c:v>
                </c:pt>
                <c:pt idx="3198">
                  <c:v>39724</c:v>
                </c:pt>
                <c:pt idx="3199">
                  <c:v>39725</c:v>
                </c:pt>
                <c:pt idx="3200">
                  <c:v>39726</c:v>
                </c:pt>
                <c:pt idx="3201">
                  <c:v>39727</c:v>
                </c:pt>
                <c:pt idx="3202">
                  <c:v>39728</c:v>
                </c:pt>
                <c:pt idx="3203">
                  <c:v>39729</c:v>
                </c:pt>
                <c:pt idx="3204">
                  <c:v>39730</c:v>
                </c:pt>
                <c:pt idx="3205">
                  <c:v>39731</c:v>
                </c:pt>
                <c:pt idx="3206">
                  <c:v>39732</c:v>
                </c:pt>
                <c:pt idx="3207">
                  <c:v>39733</c:v>
                </c:pt>
                <c:pt idx="3208">
                  <c:v>39734</c:v>
                </c:pt>
                <c:pt idx="3209">
                  <c:v>39735</c:v>
                </c:pt>
                <c:pt idx="3210">
                  <c:v>39736</c:v>
                </c:pt>
                <c:pt idx="3211">
                  <c:v>39737</c:v>
                </c:pt>
                <c:pt idx="3212">
                  <c:v>39738</c:v>
                </c:pt>
                <c:pt idx="3213">
                  <c:v>39739</c:v>
                </c:pt>
                <c:pt idx="3214">
                  <c:v>39740</c:v>
                </c:pt>
                <c:pt idx="3215">
                  <c:v>39741</c:v>
                </c:pt>
                <c:pt idx="3216">
                  <c:v>39742</c:v>
                </c:pt>
                <c:pt idx="3217">
                  <c:v>39743</c:v>
                </c:pt>
                <c:pt idx="3218">
                  <c:v>39744</c:v>
                </c:pt>
                <c:pt idx="3219">
                  <c:v>39745</c:v>
                </c:pt>
                <c:pt idx="3220">
                  <c:v>39746</c:v>
                </c:pt>
                <c:pt idx="3221">
                  <c:v>39747</c:v>
                </c:pt>
                <c:pt idx="3222">
                  <c:v>39748</c:v>
                </c:pt>
                <c:pt idx="3223">
                  <c:v>39749</c:v>
                </c:pt>
                <c:pt idx="3224">
                  <c:v>39750</c:v>
                </c:pt>
                <c:pt idx="3225">
                  <c:v>39751</c:v>
                </c:pt>
                <c:pt idx="3226">
                  <c:v>39752</c:v>
                </c:pt>
                <c:pt idx="3227">
                  <c:v>39753</c:v>
                </c:pt>
                <c:pt idx="3228">
                  <c:v>39754</c:v>
                </c:pt>
                <c:pt idx="3229">
                  <c:v>39755</c:v>
                </c:pt>
                <c:pt idx="3230">
                  <c:v>39756</c:v>
                </c:pt>
                <c:pt idx="3231">
                  <c:v>39757</c:v>
                </c:pt>
                <c:pt idx="3232">
                  <c:v>39758</c:v>
                </c:pt>
                <c:pt idx="3233">
                  <c:v>39759</c:v>
                </c:pt>
                <c:pt idx="3234">
                  <c:v>39760</c:v>
                </c:pt>
                <c:pt idx="3235">
                  <c:v>39761</c:v>
                </c:pt>
                <c:pt idx="3236">
                  <c:v>39762</c:v>
                </c:pt>
                <c:pt idx="3237">
                  <c:v>39763</c:v>
                </c:pt>
                <c:pt idx="3238">
                  <c:v>39764</c:v>
                </c:pt>
                <c:pt idx="3239">
                  <c:v>39765</c:v>
                </c:pt>
                <c:pt idx="3240">
                  <c:v>39766</c:v>
                </c:pt>
                <c:pt idx="3241">
                  <c:v>39767</c:v>
                </c:pt>
                <c:pt idx="3242">
                  <c:v>39768</c:v>
                </c:pt>
                <c:pt idx="3243">
                  <c:v>39769</c:v>
                </c:pt>
                <c:pt idx="3244">
                  <c:v>39770</c:v>
                </c:pt>
                <c:pt idx="3245">
                  <c:v>39771</c:v>
                </c:pt>
                <c:pt idx="3246">
                  <c:v>39772</c:v>
                </c:pt>
                <c:pt idx="3247">
                  <c:v>39773</c:v>
                </c:pt>
                <c:pt idx="3248">
                  <c:v>39774</c:v>
                </c:pt>
                <c:pt idx="3249">
                  <c:v>39775</c:v>
                </c:pt>
                <c:pt idx="3250">
                  <c:v>39776</c:v>
                </c:pt>
                <c:pt idx="3251">
                  <c:v>39777</c:v>
                </c:pt>
                <c:pt idx="3252">
                  <c:v>39778</c:v>
                </c:pt>
                <c:pt idx="3253">
                  <c:v>39779</c:v>
                </c:pt>
                <c:pt idx="3254">
                  <c:v>39780</c:v>
                </c:pt>
                <c:pt idx="3255">
                  <c:v>39781</c:v>
                </c:pt>
                <c:pt idx="3256">
                  <c:v>39782</c:v>
                </c:pt>
                <c:pt idx="3257">
                  <c:v>39783</c:v>
                </c:pt>
                <c:pt idx="3258">
                  <c:v>39784</c:v>
                </c:pt>
                <c:pt idx="3259">
                  <c:v>39785</c:v>
                </c:pt>
                <c:pt idx="3260">
                  <c:v>39786</c:v>
                </c:pt>
                <c:pt idx="3261">
                  <c:v>39787</c:v>
                </c:pt>
                <c:pt idx="3262">
                  <c:v>39788</c:v>
                </c:pt>
                <c:pt idx="3263">
                  <c:v>39789</c:v>
                </c:pt>
                <c:pt idx="3264">
                  <c:v>39790</c:v>
                </c:pt>
                <c:pt idx="3265">
                  <c:v>39791</c:v>
                </c:pt>
                <c:pt idx="3266">
                  <c:v>39792</c:v>
                </c:pt>
                <c:pt idx="3267">
                  <c:v>39793</c:v>
                </c:pt>
                <c:pt idx="3268">
                  <c:v>39794</c:v>
                </c:pt>
                <c:pt idx="3269">
                  <c:v>39795</c:v>
                </c:pt>
                <c:pt idx="3270">
                  <c:v>39796</c:v>
                </c:pt>
                <c:pt idx="3271">
                  <c:v>39797</c:v>
                </c:pt>
                <c:pt idx="3272">
                  <c:v>39798</c:v>
                </c:pt>
                <c:pt idx="3273">
                  <c:v>39799</c:v>
                </c:pt>
                <c:pt idx="3274">
                  <c:v>39800</c:v>
                </c:pt>
                <c:pt idx="3275">
                  <c:v>39801</c:v>
                </c:pt>
                <c:pt idx="3276">
                  <c:v>39802</c:v>
                </c:pt>
                <c:pt idx="3277">
                  <c:v>39803</c:v>
                </c:pt>
                <c:pt idx="3278">
                  <c:v>39804</c:v>
                </c:pt>
                <c:pt idx="3279">
                  <c:v>39805</c:v>
                </c:pt>
                <c:pt idx="3280">
                  <c:v>39806</c:v>
                </c:pt>
                <c:pt idx="3281">
                  <c:v>39807</c:v>
                </c:pt>
                <c:pt idx="3282">
                  <c:v>39808</c:v>
                </c:pt>
                <c:pt idx="3283">
                  <c:v>39809</c:v>
                </c:pt>
                <c:pt idx="3284">
                  <c:v>39810</c:v>
                </c:pt>
                <c:pt idx="3285">
                  <c:v>39811</c:v>
                </c:pt>
                <c:pt idx="3286">
                  <c:v>39812</c:v>
                </c:pt>
                <c:pt idx="3287">
                  <c:v>39813</c:v>
                </c:pt>
                <c:pt idx="3288">
                  <c:v>39814</c:v>
                </c:pt>
                <c:pt idx="3289">
                  <c:v>39815</c:v>
                </c:pt>
                <c:pt idx="3290">
                  <c:v>39816</c:v>
                </c:pt>
                <c:pt idx="3291">
                  <c:v>39817</c:v>
                </c:pt>
                <c:pt idx="3292">
                  <c:v>39818</c:v>
                </c:pt>
                <c:pt idx="3293">
                  <c:v>39819</c:v>
                </c:pt>
                <c:pt idx="3294">
                  <c:v>39820</c:v>
                </c:pt>
                <c:pt idx="3295">
                  <c:v>39821</c:v>
                </c:pt>
                <c:pt idx="3296">
                  <c:v>39822</c:v>
                </c:pt>
                <c:pt idx="3297">
                  <c:v>39823</c:v>
                </c:pt>
                <c:pt idx="3298">
                  <c:v>39824</c:v>
                </c:pt>
                <c:pt idx="3299">
                  <c:v>39825</c:v>
                </c:pt>
                <c:pt idx="3300">
                  <c:v>39826</c:v>
                </c:pt>
                <c:pt idx="3301">
                  <c:v>39827</c:v>
                </c:pt>
                <c:pt idx="3302">
                  <c:v>39828</c:v>
                </c:pt>
                <c:pt idx="3303">
                  <c:v>39829</c:v>
                </c:pt>
                <c:pt idx="3304">
                  <c:v>39830</c:v>
                </c:pt>
                <c:pt idx="3305">
                  <c:v>39831</c:v>
                </c:pt>
                <c:pt idx="3306">
                  <c:v>39832</c:v>
                </c:pt>
                <c:pt idx="3307">
                  <c:v>39833</c:v>
                </c:pt>
                <c:pt idx="3308">
                  <c:v>39834</c:v>
                </c:pt>
                <c:pt idx="3309">
                  <c:v>39835</c:v>
                </c:pt>
                <c:pt idx="3310">
                  <c:v>39836</c:v>
                </c:pt>
                <c:pt idx="3311">
                  <c:v>39837</c:v>
                </c:pt>
                <c:pt idx="3312">
                  <c:v>39838</c:v>
                </c:pt>
                <c:pt idx="3313">
                  <c:v>39839</c:v>
                </c:pt>
                <c:pt idx="3314">
                  <c:v>39840</c:v>
                </c:pt>
                <c:pt idx="3315">
                  <c:v>39841</c:v>
                </c:pt>
                <c:pt idx="3316">
                  <c:v>39842</c:v>
                </c:pt>
                <c:pt idx="3317">
                  <c:v>39843</c:v>
                </c:pt>
                <c:pt idx="3318">
                  <c:v>39844</c:v>
                </c:pt>
                <c:pt idx="3319">
                  <c:v>39845</c:v>
                </c:pt>
                <c:pt idx="3320">
                  <c:v>39846</c:v>
                </c:pt>
                <c:pt idx="3321">
                  <c:v>39847</c:v>
                </c:pt>
                <c:pt idx="3322">
                  <c:v>39848</c:v>
                </c:pt>
                <c:pt idx="3323">
                  <c:v>39849</c:v>
                </c:pt>
                <c:pt idx="3324">
                  <c:v>39850</c:v>
                </c:pt>
                <c:pt idx="3325">
                  <c:v>39851</c:v>
                </c:pt>
                <c:pt idx="3326">
                  <c:v>39852</c:v>
                </c:pt>
                <c:pt idx="3327">
                  <c:v>39853</c:v>
                </c:pt>
                <c:pt idx="3328">
                  <c:v>39854</c:v>
                </c:pt>
                <c:pt idx="3329">
                  <c:v>39855</c:v>
                </c:pt>
                <c:pt idx="3330">
                  <c:v>39856</c:v>
                </c:pt>
                <c:pt idx="3331">
                  <c:v>39857</c:v>
                </c:pt>
                <c:pt idx="3332">
                  <c:v>39858</c:v>
                </c:pt>
                <c:pt idx="3333">
                  <c:v>39859</c:v>
                </c:pt>
                <c:pt idx="3334">
                  <c:v>39860</c:v>
                </c:pt>
                <c:pt idx="3335">
                  <c:v>39861</c:v>
                </c:pt>
                <c:pt idx="3336">
                  <c:v>39862</c:v>
                </c:pt>
                <c:pt idx="3337">
                  <c:v>39863</c:v>
                </c:pt>
                <c:pt idx="3338">
                  <c:v>39864</c:v>
                </c:pt>
                <c:pt idx="3339">
                  <c:v>39865</c:v>
                </c:pt>
                <c:pt idx="3340">
                  <c:v>39866</c:v>
                </c:pt>
                <c:pt idx="3341">
                  <c:v>39867</c:v>
                </c:pt>
                <c:pt idx="3342">
                  <c:v>39868</c:v>
                </c:pt>
                <c:pt idx="3343">
                  <c:v>39869</c:v>
                </c:pt>
                <c:pt idx="3344">
                  <c:v>39870</c:v>
                </c:pt>
                <c:pt idx="3345">
                  <c:v>39871</c:v>
                </c:pt>
                <c:pt idx="3346">
                  <c:v>39872</c:v>
                </c:pt>
                <c:pt idx="3347">
                  <c:v>39873</c:v>
                </c:pt>
                <c:pt idx="3348">
                  <c:v>39874</c:v>
                </c:pt>
                <c:pt idx="3349">
                  <c:v>39875</c:v>
                </c:pt>
                <c:pt idx="3350">
                  <c:v>39876</c:v>
                </c:pt>
                <c:pt idx="3351">
                  <c:v>39877</c:v>
                </c:pt>
                <c:pt idx="3352">
                  <c:v>39878</c:v>
                </c:pt>
                <c:pt idx="3353">
                  <c:v>39879</c:v>
                </c:pt>
                <c:pt idx="3354">
                  <c:v>39880</c:v>
                </c:pt>
                <c:pt idx="3355">
                  <c:v>39881</c:v>
                </c:pt>
                <c:pt idx="3356">
                  <c:v>39882</c:v>
                </c:pt>
                <c:pt idx="3357">
                  <c:v>39883</c:v>
                </c:pt>
                <c:pt idx="3358">
                  <c:v>39884</c:v>
                </c:pt>
                <c:pt idx="3359">
                  <c:v>39885</c:v>
                </c:pt>
                <c:pt idx="3360">
                  <c:v>39886</c:v>
                </c:pt>
                <c:pt idx="3361">
                  <c:v>39887</c:v>
                </c:pt>
                <c:pt idx="3362">
                  <c:v>39888</c:v>
                </c:pt>
                <c:pt idx="3363">
                  <c:v>39889</c:v>
                </c:pt>
                <c:pt idx="3364">
                  <c:v>39890</c:v>
                </c:pt>
                <c:pt idx="3365">
                  <c:v>39891</c:v>
                </c:pt>
                <c:pt idx="3366">
                  <c:v>39892</c:v>
                </c:pt>
                <c:pt idx="3367">
                  <c:v>39893</c:v>
                </c:pt>
                <c:pt idx="3368">
                  <c:v>39894</c:v>
                </c:pt>
                <c:pt idx="3369">
                  <c:v>39895</c:v>
                </c:pt>
                <c:pt idx="3370">
                  <c:v>39896</c:v>
                </c:pt>
                <c:pt idx="3371">
                  <c:v>39897</c:v>
                </c:pt>
                <c:pt idx="3372">
                  <c:v>39898</c:v>
                </c:pt>
                <c:pt idx="3373">
                  <c:v>39899</c:v>
                </c:pt>
                <c:pt idx="3374">
                  <c:v>39900</c:v>
                </c:pt>
                <c:pt idx="3375">
                  <c:v>39901</c:v>
                </c:pt>
                <c:pt idx="3376">
                  <c:v>39902</c:v>
                </c:pt>
                <c:pt idx="3377">
                  <c:v>39903</c:v>
                </c:pt>
                <c:pt idx="3378">
                  <c:v>39904</c:v>
                </c:pt>
                <c:pt idx="3379">
                  <c:v>39905</c:v>
                </c:pt>
                <c:pt idx="3380">
                  <c:v>39906</c:v>
                </c:pt>
                <c:pt idx="3381">
                  <c:v>39907</c:v>
                </c:pt>
                <c:pt idx="3382">
                  <c:v>39908</c:v>
                </c:pt>
                <c:pt idx="3383">
                  <c:v>39909</c:v>
                </c:pt>
                <c:pt idx="3384">
                  <c:v>39910</c:v>
                </c:pt>
                <c:pt idx="3385">
                  <c:v>39911</c:v>
                </c:pt>
                <c:pt idx="3386">
                  <c:v>39912</c:v>
                </c:pt>
                <c:pt idx="3387">
                  <c:v>39913</c:v>
                </c:pt>
                <c:pt idx="3388">
                  <c:v>39914</c:v>
                </c:pt>
                <c:pt idx="3389">
                  <c:v>39915</c:v>
                </c:pt>
                <c:pt idx="3390">
                  <c:v>39916</c:v>
                </c:pt>
                <c:pt idx="3391">
                  <c:v>39917</c:v>
                </c:pt>
                <c:pt idx="3392">
                  <c:v>39918</c:v>
                </c:pt>
                <c:pt idx="3393">
                  <c:v>39919</c:v>
                </c:pt>
                <c:pt idx="3394">
                  <c:v>39920</c:v>
                </c:pt>
                <c:pt idx="3395">
                  <c:v>39921</c:v>
                </c:pt>
                <c:pt idx="3396">
                  <c:v>39922</c:v>
                </c:pt>
                <c:pt idx="3397">
                  <c:v>39923</c:v>
                </c:pt>
                <c:pt idx="3398">
                  <c:v>39924</c:v>
                </c:pt>
                <c:pt idx="3399">
                  <c:v>39925</c:v>
                </c:pt>
                <c:pt idx="3400">
                  <c:v>39926</c:v>
                </c:pt>
                <c:pt idx="3401">
                  <c:v>39927</c:v>
                </c:pt>
                <c:pt idx="3402">
                  <c:v>39928</c:v>
                </c:pt>
                <c:pt idx="3403">
                  <c:v>39929</c:v>
                </c:pt>
                <c:pt idx="3404">
                  <c:v>39930</c:v>
                </c:pt>
                <c:pt idx="3405">
                  <c:v>39931</c:v>
                </c:pt>
                <c:pt idx="3406">
                  <c:v>39932</c:v>
                </c:pt>
                <c:pt idx="3407">
                  <c:v>39933</c:v>
                </c:pt>
                <c:pt idx="3408">
                  <c:v>39934</c:v>
                </c:pt>
                <c:pt idx="3409">
                  <c:v>39935</c:v>
                </c:pt>
                <c:pt idx="3410">
                  <c:v>39936</c:v>
                </c:pt>
                <c:pt idx="3411">
                  <c:v>39937</c:v>
                </c:pt>
                <c:pt idx="3412">
                  <c:v>39938</c:v>
                </c:pt>
                <c:pt idx="3413">
                  <c:v>39939</c:v>
                </c:pt>
                <c:pt idx="3414">
                  <c:v>39940</c:v>
                </c:pt>
                <c:pt idx="3415">
                  <c:v>39941</c:v>
                </c:pt>
                <c:pt idx="3416">
                  <c:v>39942</c:v>
                </c:pt>
                <c:pt idx="3417">
                  <c:v>39943</c:v>
                </c:pt>
                <c:pt idx="3418">
                  <c:v>39944</c:v>
                </c:pt>
                <c:pt idx="3419">
                  <c:v>39945</c:v>
                </c:pt>
                <c:pt idx="3420">
                  <c:v>39946</c:v>
                </c:pt>
                <c:pt idx="3421">
                  <c:v>39947</c:v>
                </c:pt>
                <c:pt idx="3422">
                  <c:v>39948</c:v>
                </c:pt>
                <c:pt idx="3423">
                  <c:v>39949</c:v>
                </c:pt>
                <c:pt idx="3424">
                  <c:v>39950</c:v>
                </c:pt>
                <c:pt idx="3425">
                  <c:v>39951</c:v>
                </c:pt>
                <c:pt idx="3426">
                  <c:v>39952</c:v>
                </c:pt>
                <c:pt idx="3427">
                  <c:v>39953</c:v>
                </c:pt>
                <c:pt idx="3428">
                  <c:v>39954</c:v>
                </c:pt>
                <c:pt idx="3429">
                  <c:v>39955</c:v>
                </c:pt>
                <c:pt idx="3430">
                  <c:v>39956</c:v>
                </c:pt>
                <c:pt idx="3431">
                  <c:v>39957</c:v>
                </c:pt>
                <c:pt idx="3432">
                  <c:v>39958</c:v>
                </c:pt>
                <c:pt idx="3433">
                  <c:v>39959</c:v>
                </c:pt>
                <c:pt idx="3434">
                  <c:v>39960</c:v>
                </c:pt>
                <c:pt idx="3435">
                  <c:v>39961</c:v>
                </c:pt>
                <c:pt idx="3436">
                  <c:v>39962</c:v>
                </c:pt>
                <c:pt idx="3437">
                  <c:v>39963</c:v>
                </c:pt>
                <c:pt idx="3438">
                  <c:v>39964</c:v>
                </c:pt>
                <c:pt idx="3439">
                  <c:v>39965</c:v>
                </c:pt>
                <c:pt idx="3440">
                  <c:v>39966</c:v>
                </c:pt>
                <c:pt idx="3441">
                  <c:v>39967</c:v>
                </c:pt>
                <c:pt idx="3442">
                  <c:v>39968</c:v>
                </c:pt>
                <c:pt idx="3443">
                  <c:v>39969</c:v>
                </c:pt>
                <c:pt idx="3444">
                  <c:v>39970</c:v>
                </c:pt>
                <c:pt idx="3445">
                  <c:v>39971</c:v>
                </c:pt>
                <c:pt idx="3446">
                  <c:v>39972</c:v>
                </c:pt>
                <c:pt idx="3447">
                  <c:v>39973</c:v>
                </c:pt>
                <c:pt idx="3448">
                  <c:v>39974</c:v>
                </c:pt>
                <c:pt idx="3449">
                  <c:v>39975</c:v>
                </c:pt>
                <c:pt idx="3450">
                  <c:v>39976</c:v>
                </c:pt>
                <c:pt idx="3451">
                  <c:v>39977</c:v>
                </c:pt>
                <c:pt idx="3452">
                  <c:v>39978</c:v>
                </c:pt>
                <c:pt idx="3453">
                  <c:v>39979</c:v>
                </c:pt>
                <c:pt idx="3454">
                  <c:v>39980</c:v>
                </c:pt>
                <c:pt idx="3455">
                  <c:v>39981</c:v>
                </c:pt>
                <c:pt idx="3456">
                  <c:v>39982</c:v>
                </c:pt>
                <c:pt idx="3457">
                  <c:v>39983</c:v>
                </c:pt>
                <c:pt idx="3458">
                  <c:v>39984</c:v>
                </c:pt>
                <c:pt idx="3459">
                  <c:v>39985</c:v>
                </c:pt>
                <c:pt idx="3460">
                  <c:v>39986</c:v>
                </c:pt>
                <c:pt idx="3461">
                  <c:v>39987</c:v>
                </c:pt>
                <c:pt idx="3462">
                  <c:v>39988</c:v>
                </c:pt>
                <c:pt idx="3463">
                  <c:v>39989</c:v>
                </c:pt>
                <c:pt idx="3464">
                  <c:v>39990</c:v>
                </c:pt>
                <c:pt idx="3465">
                  <c:v>39991</c:v>
                </c:pt>
                <c:pt idx="3466">
                  <c:v>39992</c:v>
                </c:pt>
                <c:pt idx="3467">
                  <c:v>39993</c:v>
                </c:pt>
                <c:pt idx="3468">
                  <c:v>39994</c:v>
                </c:pt>
                <c:pt idx="3469">
                  <c:v>39995</c:v>
                </c:pt>
                <c:pt idx="3470">
                  <c:v>39996</c:v>
                </c:pt>
                <c:pt idx="3471">
                  <c:v>39997</c:v>
                </c:pt>
                <c:pt idx="3472">
                  <c:v>39998</c:v>
                </c:pt>
                <c:pt idx="3473">
                  <c:v>39999</c:v>
                </c:pt>
                <c:pt idx="3474">
                  <c:v>40000</c:v>
                </c:pt>
                <c:pt idx="3475">
                  <c:v>40001</c:v>
                </c:pt>
                <c:pt idx="3476">
                  <c:v>40002</c:v>
                </c:pt>
                <c:pt idx="3477">
                  <c:v>40003</c:v>
                </c:pt>
                <c:pt idx="3478">
                  <c:v>40004</c:v>
                </c:pt>
                <c:pt idx="3479">
                  <c:v>40005</c:v>
                </c:pt>
                <c:pt idx="3480">
                  <c:v>40006</c:v>
                </c:pt>
                <c:pt idx="3481">
                  <c:v>40007</c:v>
                </c:pt>
                <c:pt idx="3482">
                  <c:v>40008</c:v>
                </c:pt>
                <c:pt idx="3483">
                  <c:v>40009</c:v>
                </c:pt>
                <c:pt idx="3484">
                  <c:v>40010</c:v>
                </c:pt>
                <c:pt idx="3485">
                  <c:v>40011</c:v>
                </c:pt>
                <c:pt idx="3486">
                  <c:v>40012</c:v>
                </c:pt>
                <c:pt idx="3487">
                  <c:v>40013</c:v>
                </c:pt>
                <c:pt idx="3488">
                  <c:v>40014</c:v>
                </c:pt>
                <c:pt idx="3489">
                  <c:v>40015</c:v>
                </c:pt>
                <c:pt idx="3490">
                  <c:v>40016</c:v>
                </c:pt>
                <c:pt idx="3491">
                  <c:v>40017</c:v>
                </c:pt>
                <c:pt idx="3492">
                  <c:v>40018</c:v>
                </c:pt>
                <c:pt idx="3493">
                  <c:v>40019</c:v>
                </c:pt>
                <c:pt idx="3494">
                  <c:v>40020</c:v>
                </c:pt>
                <c:pt idx="3495">
                  <c:v>40021</c:v>
                </c:pt>
                <c:pt idx="3496">
                  <c:v>40022</c:v>
                </c:pt>
                <c:pt idx="3497">
                  <c:v>40023</c:v>
                </c:pt>
                <c:pt idx="3498">
                  <c:v>40024</c:v>
                </c:pt>
                <c:pt idx="3499">
                  <c:v>40025</c:v>
                </c:pt>
                <c:pt idx="3500">
                  <c:v>40026</c:v>
                </c:pt>
                <c:pt idx="3501">
                  <c:v>40027</c:v>
                </c:pt>
                <c:pt idx="3502">
                  <c:v>40028</c:v>
                </c:pt>
                <c:pt idx="3503">
                  <c:v>40029</c:v>
                </c:pt>
                <c:pt idx="3504">
                  <c:v>40030</c:v>
                </c:pt>
                <c:pt idx="3505">
                  <c:v>40031</c:v>
                </c:pt>
                <c:pt idx="3506">
                  <c:v>40032</c:v>
                </c:pt>
                <c:pt idx="3507">
                  <c:v>40033</c:v>
                </c:pt>
                <c:pt idx="3508">
                  <c:v>40034</c:v>
                </c:pt>
                <c:pt idx="3509">
                  <c:v>40035</c:v>
                </c:pt>
                <c:pt idx="3510">
                  <c:v>40036</c:v>
                </c:pt>
                <c:pt idx="3511">
                  <c:v>40037</c:v>
                </c:pt>
                <c:pt idx="3512">
                  <c:v>40038</c:v>
                </c:pt>
                <c:pt idx="3513">
                  <c:v>40039</c:v>
                </c:pt>
                <c:pt idx="3514">
                  <c:v>40040</c:v>
                </c:pt>
                <c:pt idx="3515">
                  <c:v>40041</c:v>
                </c:pt>
                <c:pt idx="3516">
                  <c:v>40042</c:v>
                </c:pt>
                <c:pt idx="3517">
                  <c:v>40043</c:v>
                </c:pt>
                <c:pt idx="3518">
                  <c:v>40044</c:v>
                </c:pt>
                <c:pt idx="3519">
                  <c:v>40045</c:v>
                </c:pt>
                <c:pt idx="3520">
                  <c:v>40046</c:v>
                </c:pt>
                <c:pt idx="3521">
                  <c:v>40047</c:v>
                </c:pt>
                <c:pt idx="3522">
                  <c:v>40048</c:v>
                </c:pt>
                <c:pt idx="3523">
                  <c:v>40049</c:v>
                </c:pt>
                <c:pt idx="3524">
                  <c:v>40050</c:v>
                </c:pt>
                <c:pt idx="3525">
                  <c:v>40051</c:v>
                </c:pt>
                <c:pt idx="3526">
                  <c:v>40052</c:v>
                </c:pt>
                <c:pt idx="3527">
                  <c:v>40053</c:v>
                </c:pt>
                <c:pt idx="3528">
                  <c:v>40054</c:v>
                </c:pt>
                <c:pt idx="3529">
                  <c:v>40055</c:v>
                </c:pt>
                <c:pt idx="3530">
                  <c:v>40056</c:v>
                </c:pt>
                <c:pt idx="3531">
                  <c:v>40057</c:v>
                </c:pt>
                <c:pt idx="3532">
                  <c:v>40058</c:v>
                </c:pt>
                <c:pt idx="3533">
                  <c:v>40059</c:v>
                </c:pt>
                <c:pt idx="3534">
                  <c:v>40060</c:v>
                </c:pt>
                <c:pt idx="3535">
                  <c:v>40061</c:v>
                </c:pt>
                <c:pt idx="3536">
                  <c:v>40062</c:v>
                </c:pt>
                <c:pt idx="3537">
                  <c:v>40063</c:v>
                </c:pt>
                <c:pt idx="3538">
                  <c:v>40064</c:v>
                </c:pt>
                <c:pt idx="3539">
                  <c:v>40065</c:v>
                </c:pt>
                <c:pt idx="3540">
                  <c:v>40066</c:v>
                </c:pt>
                <c:pt idx="3541">
                  <c:v>40067</c:v>
                </c:pt>
                <c:pt idx="3542">
                  <c:v>40068</c:v>
                </c:pt>
                <c:pt idx="3543">
                  <c:v>40069</c:v>
                </c:pt>
                <c:pt idx="3544">
                  <c:v>40070</c:v>
                </c:pt>
                <c:pt idx="3545">
                  <c:v>40071</c:v>
                </c:pt>
                <c:pt idx="3546">
                  <c:v>40072</c:v>
                </c:pt>
                <c:pt idx="3547">
                  <c:v>40073</c:v>
                </c:pt>
                <c:pt idx="3548">
                  <c:v>40074</c:v>
                </c:pt>
                <c:pt idx="3549">
                  <c:v>40075</c:v>
                </c:pt>
                <c:pt idx="3550">
                  <c:v>40076</c:v>
                </c:pt>
                <c:pt idx="3551">
                  <c:v>40077</c:v>
                </c:pt>
                <c:pt idx="3552">
                  <c:v>40078</c:v>
                </c:pt>
                <c:pt idx="3553">
                  <c:v>40079</c:v>
                </c:pt>
                <c:pt idx="3554">
                  <c:v>40080</c:v>
                </c:pt>
                <c:pt idx="3555">
                  <c:v>40081</c:v>
                </c:pt>
                <c:pt idx="3556">
                  <c:v>40082</c:v>
                </c:pt>
                <c:pt idx="3557">
                  <c:v>40083</c:v>
                </c:pt>
                <c:pt idx="3558">
                  <c:v>40084</c:v>
                </c:pt>
                <c:pt idx="3559">
                  <c:v>40085</c:v>
                </c:pt>
                <c:pt idx="3560">
                  <c:v>40086</c:v>
                </c:pt>
                <c:pt idx="3561">
                  <c:v>40087</c:v>
                </c:pt>
                <c:pt idx="3562">
                  <c:v>40088</c:v>
                </c:pt>
                <c:pt idx="3563">
                  <c:v>40089</c:v>
                </c:pt>
                <c:pt idx="3564">
                  <c:v>40090</c:v>
                </c:pt>
                <c:pt idx="3565">
                  <c:v>40091</c:v>
                </c:pt>
                <c:pt idx="3566">
                  <c:v>40092</c:v>
                </c:pt>
                <c:pt idx="3567">
                  <c:v>40093</c:v>
                </c:pt>
                <c:pt idx="3568">
                  <c:v>40094</c:v>
                </c:pt>
                <c:pt idx="3569">
                  <c:v>40095</c:v>
                </c:pt>
                <c:pt idx="3570">
                  <c:v>40096</c:v>
                </c:pt>
                <c:pt idx="3571">
                  <c:v>40097</c:v>
                </c:pt>
                <c:pt idx="3572">
                  <c:v>40098</c:v>
                </c:pt>
                <c:pt idx="3573">
                  <c:v>40099</c:v>
                </c:pt>
                <c:pt idx="3574">
                  <c:v>40100</c:v>
                </c:pt>
                <c:pt idx="3575">
                  <c:v>40101</c:v>
                </c:pt>
                <c:pt idx="3576">
                  <c:v>40102</c:v>
                </c:pt>
                <c:pt idx="3577">
                  <c:v>40103</c:v>
                </c:pt>
                <c:pt idx="3578">
                  <c:v>40104</c:v>
                </c:pt>
                <c:pt idx="3579">
                  <c:v>40105</c:v>
                </c:pt>
                <c:pt idx="3580">
                  <c:v>40106</c:v>
                </c:pt>
                <c:pt idx="3581">
                  <c:v>40107</c:v>
                </c:pt>
                <c:pt idx="3582">
                  <c:v>40108</c:v>
                </c:pt>
                <c:pt idx="3583">
                  <c:v>40109</c:v>
                </c:pt>
                <c:pt idx="3584">
                  <c:v>40110</c:v>
                </c:pt>
                <c:pt idx="3585">
                  <c:v>40111</c:v>
                </c:pt>
                <c:pt idx="3586">
                  <c:v>40112</c:v>
                </c:pt>
                <c:pt idx="3587">
                  <c:v>40113</c:v>
                </c:pt>
                <c:pt idx="3588">
                  <c:v>40114</c:v>
                </c:pt>
                <c:pt idx="3589">
                  <c:v>40115</c:v>
                </c:pt>
                <c:pt idx="3590">
                  <c:v>40116</c:v>
                </c:pt>
                <c:pt idx="3591">
                  <c:v>40117</c:v>
                </c:pt>
                <c:pt idx="3592">
                  <c:v>40118</c:v>
                </c:pt>
                <c:pt idx="3593">
                  <c:v>40119</c:v>
                </c:pt>
                <c:pt idx="3594">
                  <c:v>40120</c:v>
                </c:pt>
                <c:pt idx="3595">
                  <c:v>40121</c:v>
                </c:pt>
                <c:pt idx="3596">
                  <c:v>40122</c:v>
                </c:pt>
                <c:pt idx="3597">
                  <c:v>40123</c:v>
                </c:pt>
                <c:pt idx="3598">
                  <c:v>40124</c:v>
                </c:pt>
                <c:pt idx="3599">
                  <c:v>40125</c:v>
                </c:pt>
                <c:pt idx="3600">
                  <c:v>40126</c:v>
                </c:pt>
                <c:pt idx="3601">
                  <c:v>40127</c:v>
                </c:pt>
                <c:pt idx="3602">
                  <c:v>40128</c:v>
                </c:pt>
                <c:pt idx="3603">
                  <c:v>40129</c:v>
                </c:pt>
                <c:pt idx="3604">
                  <c:v>40130</c:v>
                </c:pt>
                <c:pt idx="3605">
                  <c:v>40131</c:v>
                </c:pt>
                <c:pt idx="3606">
                  <c:v>40132</c:v>
                </c:pt>
                <c:pt idx="3607">
                  <c:v>40133</c:v>
                </c:pt>
                <c:pt idx="3608">
                  <c:v>40134</c:v>
                </c:pt>
                <c:pt idx="3609">
                  <c:v>40135</c:v>
                </c:pt>
                <c:pt idx="3610">
                  <c:v>40136</c:v>
                </c:pt>
                <c:pt idx="3611">
                  <c:v>40137</c:v>
                </c:pt>
                <c:pt idx="3612">
                  <c:v>40138</c:v>
                </c:pt>
                <c:pt idx="3613">
                  <c:v>40139</c:v>
                </c:pt>
                <c:pt idx="3614">
                  <c:v>40140</c:v>
                </c:pt>
                <c:pt idx="3615">
                  <c:v>40141</c:v>
                </c:pt>
                <c:pt idx="3616">
                  <c:v>40142</c:v>
                </c:pt>
                <c:pt idx="3617">
                  <c:v>40143</c:v>
                </c:pt>
                <c:pt idx="3618">
                  <c:v>40144</c:v>
                </c:pt>
                <c:pt idx="3619">
                  <c:v>40145</c:v>
                </c:pt>
                <c:pt idx="3620">
                  <c:v>40146</c:v>
                </c:pt>
                <c:pt idx="3621">
                  <c:v>40147</c:v>
                </c:pt>
                <c:pt idx="3622">
                  <c:v>40148</c:v>
                </c:pt>
                <c:pt idx="3623">
                  <c:v>40149</c:v>
                </c:pt>
                <c:pt idx="3624">
                  <c:v>40150</c:v>
                </c:pt>
                <c:pt idx="3625">
                  <c:v>40151</c:v>
                </c:pt>
                <c:pt idx="3626">
                  <c:v>40152</c:v>
                </c:pt>
                <c:pt idx="3627">
                  <c:v>40153</c:v>
                </c:pt>
                <c:pt idx="3628">
                  <c:v>40154</c:v>
                </c:pt>
                <c:pt idx="3629">
                  <c:v>40155</c:v>
                </c:pt>
                <c:pt idx="3630">
                  <c:v>40156</c:v>
                </c:pt>
                <c:pt idx="3631">
                  <c:v>40157</c:v>
                </c:pt>
                <c:pt idx="3632">
                  <c:v>40158</c:v>
                </c:pt>
                <c:pt idx="3633">
                  <c:v>40159</c:v>
                </c:pt>
                <c:pt idx="3634">
                  <c:v>40160</c:v>
                </c:pt>
                <c:pt idx="3635">
                  <c:v>40161</c:v>
                </c:pt>
                <c:pt idx="3636">
                  <c:v>40162</c:v>
                </c:pt>
                <c:pt idx="3637">
                  <c:v>40163</c:v>
                </c:pt>
                <c:pt idx="3638">
                  <c:v>40164</c:v>
                </c:pt>
                <c:pt idx="3639">
                  <c:v>40165</c:v>
                </c:pt>
                <c:pt idx="3640">
                  <c:v>40166</c:v>
                </c:pt>
                <c:pt idx="3641">
                  <c:v>40167</c:v>
                </c:pt>
                <c:pt idx="3642">
                  <c:v>40168</c:v>
                </c:pt>
                <c:pt idx="3643">
                  <c:v>40169</c:v>
                </c:pt>
                <c:pt idx="3644">
                  <c:v>40170</c:v>
                </c:pt>
                <c:pt idx="3645">
                  <c:v>40171</c:v>
                </c:pt>
                <c:pt idx="3646">
                  <c:v>40172</c:v>
                </c:pt>
                <c:pt idx="3647">
                  <c:v>40173</c:v>
                </c:pt>
                <c:pt idx="3648">
                  <c:v>40174</c:v>
                </c:pt>
                <c:pt idx="3649">
                  <c:v>40175</c:v>
                </c:pt>
                <c:pt idx="3650">
                  <c:v>40176</c:v>
                </c:pt>
                <c:pt idx="3651">
                  <c:v>40177</c:v>
                </c:pt>
                <c:pt idx="3652">
                  <c:v>40178</c:v>
                </c:pt>
                <c:pt idx="3653">
                  <c:v>40179</c:v>
                </c:pt>
                <c:pt idx="3654">
                  <c:v>40180</c:v>
                </c:pt>
                <c:pt idx="3655">
                  <c:v>40181</c:v>
                </c:pt>
                <c:pt idx="3656">
                  <c:v>40182</c:v>
                </c:pt>
                <c:pt idx="3657">
                  <c:v>40183</c:v>
                </c:pt>
                <c:pt idx="3658">
                  <c:v>40184</c:v>
                </c:pt>
                <c:pt idx="3659">
                  <c:v>40185</c:v>
                </c:pt>
                <c:pt idx="3660">
                  <c:v>40186</c:v>
                </c:pt>
                <c:pt idx="3661">
                  <c:v>40187</c:v>
                </c:pt>
                <c:pt idx="3662">
                  <c:v>40188</c:v>
                </c:pt>
                <c:pt idx="3663">
                  <c:v>40189</c:v>
                </c:pt>
                <c:pt idx="3664">
                  <c:v>40190</c:v>
                </c:pt>
                <c:pt idx="3665">
                  <c:v>40191</c:v>
                </c:pt>
                <c:pt idx="3666">
                  <c:v>40192</c:v>
                </c:pt>
                <c:pt idx="3667">
                  <c:v>40193</c:v>
                </c:pt>
                <c:pt idx="3668">
                  <c:v>40194</c:v>
                </c:pt>
                <c:pt idx="3669">
                  <c:v>40195</c:v>
                </c:pt>
                <c:pt idx="3670">
                  <c:v>40196</c:v>
                </c:pt>
                <c:pt idx="3671">
                  <c:v>40197</c:v>
                </c:pt>
                <c:pt idx="3672">
                  <c:v>40198</c:v>
                </c:pt>
                <c:pt idx="3673">
                  <c:v>40199</c:v>
                </c:pt>
                <c:pt idx="3674">
                  <c:v>40200</c:v>
                </c:pt>
                <c:pt idx="3675">
                  <c:v>40201</c:v>
                </c:pt>
                <c:pt idx="3676">
                  <c:v>40202</c:v>
                </c:pt>
                <c:pt idx="3677">
                  <c:v>40203</c:v>
                </c:pt>
                <c:pt idx="3678">
                  <c:v>40204</c:v>
                </c:pt>
                <c:pt idx="3679">
                  <c:v>40205</c:v>
                </c:pt>
                <c:pt idx="3680">
                  <c:v>40206</c:v>
                </c:pt>
                <c:pt idx="3681">
                  <c:v>40207</c:v>
                </c:pt>
                <c:pt idx="3682">
                  <c:v>40208</c:v>
                </c:pt>
                <c:pt idx="3683">
                  <c:v>40209</c:v>
                </c:pt>
                <c:pt idx="3684">
                  <c:v>40210</c:v>
                </c:pt>
                <c:pt idx="3685">
                  <c:v>40211</c:v>
                </c:pt>
                <c:pt idx="3686">
                  <c:v>40212</c:v>
                </c:pt>
                <c:pt idx="3687">
                  <c:v>40213</c:v>
                </c:pt>
                <c:pt idx="3688">
                  <c:v>40214</c:v>
                </c:pt>
                <c:pt idx="3689">
                  <c:v>40215</c:v>
                </c:pt>
                <c:pt idx="3690">
                  <c:v>40216</c:v>
                </c:pt>
                <c:pt idx="3691">
                  <c:v>40217</c:v>
                </c:pt>
                <c:pt idx="3692">
                  <c:v>40218</c:v>
                </c:pt>
                <c:pt idx="3693">
                  <c:v>40219</c:v>
                </c:pt>
                <c:pt idx="3694">
                  <c:v>40220</c:v>
                </c:pt>
                <c:pt idx="3695">
                  <c:v>40221</c:v>
                </c:pt>
                <c:pt idx="3696">
                  <c:v>40222</c:v>
                </c:pt>
                <c:pt idx="3697">
                  <c:v>40223</c:v>
                </c:pt>
                <c:pt idx="3698">
                  <c:v>40224</c:v>
                </c:pt>
                <c:pt idx="3699">
                  <c:v>40225</c:v>
                </c:pt>
                <c:pt idx="3700">
                  <c:v>40226</c:v>
                </c:pt>
                <c:pt idx="3701">
                  <c:v>40227</c:v>
                </c:pt>
                <c:pt idx="3702">
                  <c:v>40228</c:v>
                </c:pt>
                <c:pt idx="3703">
                  <c:v>40229</c:v>
                </c:pt>
                <c:pt idx="3704">
                  <c:v>40230</c:v>
                </c:pt>
                <c:pt idx="3705">
                  <c:v>40231</c:v>
                </c:pt>
                <c:pt idx="3706">
                  <c:v>40232</c:v>
                </c:pt>
                <c:pt idx="3707">
                  <c:v>40233</c:v>
                </c:pt>
                <c:pt idx="3708">
                  <c:v>40234</c:v>
                </c:pt>
                <c:pt idx="3709">
                  <c:v>40235</c:v>
                </c:pt>
                <c:pt idx="3710">
                  <c:v>40236</c:v>
                </c:pt>
                <c:pt idx="3711">
                  <c:v>40237</c:v>
                </c:pt>
                <c:pt idx="3712">
                  <c:v>40238</c:v>
                </c:pt>
                <c:pt idx="3713">
                  <c:v>40239</c:v>
                </c:pt>
                <c:pt idx="3714">
                  <c:v>40240</c:v>
                </c:pt>
                <c:pt idx="3715">
                  <c:v>40241</c:v>
                </c:pt>
                <c:pt idx="3716">
                  <c:v>40242</c:v>
                </c:pt>
                <c:pt idx="3717">
                  <c:v>40243</c:v>
                </c:pt>
                <c:pt idx="3718">
                  <c:v>40244</c:v>
                </c:pt>
                <c:pt idx="3719">
                  <c:v>40245</c:v>
                </c:pt>
                <c:pt idx="3720">
                  <c:v>40246</c:v>
                </c:pt>
                <c:pt idx="3721">
                  <c:v>40247</c:v>
                </c:pt>
                <c:pt idx="3722">
                  <c:v>40248</c:v>
                </c:pt>
                <c:pt idx="3723">
                  <c:v>40249</c:v>
                </c:pt>
                <c:pt idx="3724">
                  <c:v>40250</c:v>
                </c:pt>
                <c:pt idx="3725">
                  <c:v>40251</c:v>
                </c:pt>
                <c:pt idx="3726">
                  <c:v>40252</c:v>
                </c:pt>
                <c:pt idx="3727">
                  <c:v>40253</c:v>
                </c:pt>
                <c:pt idx="3728">
                  <c:v>40254</c:v>
                </c:pt>
                <c:pt idx="3729">
                  <c:v>40255</c:v>
                </c:pt>
                <c:pt idx="3730">
                  <c:v>40256</c:v>
                </c:pt>
                <c:pt idx="3731">
                  <c:v>40257</c:v>
                </c:pt>
                <c:pt idx="3732">
                  <c:v>40258</c:v>
                </c:pt>
                <c:pt idx="3733">
                  <c:v>40259</c:v>
                </c:pt>
                <c:pt idx="3734">
                  <c:v>40260</c:v>
                </c:pt>
                <c:pt idx="3735">
                  <c:v>40261</c:v>
                </c:pt>
                <c:pt idx="3736">
                  <c:v>40262</c:v>
                </c:pt>
                <c:pt idx="3737">
                  <c:v>40263</c:v>
                </c:pt>
                <c:pt idx="3738">
                  <c:v>40264</c:v>
                </c:pt>
                <c:pt idx="3739">
                  <c:v>40265</c:v>
                </c:pt>
                <c:pt idx="3740">
                  <c:v>40266</c:v>
                </c:pt>
                <c:pt idx="3741">
                  <c:v>40267</c:v>
                </c:pt>
                <c:pt idx="3742">
                  <c:v>40268</c:v>
                </c:pt>
                <c:pt idx="3743">
                  <c:v>40269</c:v>
                </c:pt>
                <c:pt idx="3744">
                  <c:v>40270</c:v>
                </c:pt>
                <c:pt idx="3745">
                  <c:v>40271</c:v>
                </c:pt>
                <c:pt idx="3746">
                  <c:v>40272</c:v>
                </c:pt>
                <c:pt idx="3747">
                  <c:v>40273</c:v>
                </c:pt>
                <c:pt idx="3748">
                  <c:v>40274</c:v>
                </c:pt>
                <c:pt idx="3749">
                  <c:v>40275</c:v>
                </c:pt>
                <c:pt idx="3750">
                  <c:v>40276</c:v>
                </c:pt>
                <c:pt idx="3751">
                  <c:v>40277</c:v>
                </c:pt>
                <c:pt idx="3752">
                  <c:v>40278</c:v>
                </c:pt>
                <c:pt idx="3753">
                  <c:v>40279</c:v>
                </c:pt>
                <c:pt idx="3754">
                  <c:v>40280</c:v>
                </c:pt>
                <c:pt idx="3755">
                  <c:v>40281</c:v>
                </c:pt>
                <c:pt idx="3756">
                  <c:v>40282</c:v>
                </c:pt>
                <c:pt idx="3757">
                  <c:v>40283</c:v>
                </c:pt>
                <c:pt idx="3758">
                  <c:v>40284</c:v>
                </c:pt>
                <c:pt idx="3759">
                  <c:v>40285</c:v>
                </c:pt>
                <c:pt idx="3760">
                  <c:v>40286</c:v>
                </c:pt>
                <c:pt idx="3761">
                  <c:v>40287</c:v>
                </c:pt>
                <c:pt idx="3762">
                  <c:v>40288</c:v>
                </c:pt>
                <c:pt idx="3763">
                  <c:v>40289</c:v>
                </c:pt>
                <c:pt idx="3764">
                  <c:v>40290</c:v>
                </c:pt>
                <c:pt idx="3765">
                  <c:v>40291</c:v>
                </c:pt>
                <c:pt idx="3766">
                  <c:v>40292</c:v>
                </c:pt>
                <c:pt idx="3767">
                  <c:v>40293</c:v>
                </c:pt>
                <c:pt idx="3768">
                  <c:v>40294</c:v>
                </c:pt>
                <c:pt idx="3769">
                  <c:v>40295</c:v>
                </c:pt>
                <c:pt idx="3770">
                  <c:v>40296</c:v>
                </c:pt>
                <c:pt idx="3771">
                  <c:v>40297</c:v>
                </c:pt>
                <c:pt idx="3772">
                  <c:v>40298</c:v>
                </c:pt>
                <c:pt idx="3773">
                  <c:v>40299</c:v>
                </c:pt>
                <c:pt idx="3774">
                  <c:v>40300</c:v>
                </c:pt>
                <c:pt idx="3775">
                  <c:v>40301</c:v>
                </c:pt>
                <c:pt idx="3776">
                  <c:v>40302</c:v>
                </c:pt>
                <c:pt idx="3777">
                  <c:v>40303</c:v>
                </c:pt>
                <c:pt idx="3778">
                  <c:v>40304</c:v>
                </c:pt>
                <c:pt idx="3779">
                  <c:v>40305</c:v>
                </c:pt>
                <c:pt idx="3780">
                  <c:v>40306</c:v>
                </c:pt>
                <c:pt idx="3781">
                  <c:v>40307</c:v>
                </c:pt>
                <c:pt idx="3782">
                  <c:v>40308</c:v>
                </c:pt>
                <c:pt idx="3783">
                  <c:v>40309</c:v>
                </c:pt>
                <c:pt idx="3784">
                  <c:v>40310</c:v>
                </c:pt>
                <c:pt idx="3785">
                  <c:v>40311</c:v>
                </c:pt>
                <c:pt idx="3786">
                  <c:v>40312</c:v>
                </c:pt>
                <c:pt idx="3787">
                  <c:v>40313</c:v>
                </c:pt>
                <c:pt idx="3788">
                  <c:v>40314</c:v>
                </c:pt>
                <c:pt idx="3789">
                  <c:v>40315</c:v>
                </c:pt>
                <c:pt idx="3790">
                  <c:v>40316</c:v>
                </c:pt>
                <c:pt idx="3791">
                  <c:v>40317</c:v>
                </c:pt>
                <c:pt idx="3792">
                  <c:v>40318</c:v>
                </c:pt>
                <c:pt idx="3793">
                  <c:v>40319</c:v>
                </c:pt>
                <c:pt idx="3794">
                  <c:v>40320</c:v>
                </c:pt>
                <c:pt idx="3795">
                  <c:v>40321</c:v>
                </c:pt>
                <c:pt idx="3796">
                  <c:v>40322</c:v>
                </c:pt>
                <c:pt idx="3797">
                  <c:v>40323</c:v>
                </c:pt>
                <c:pt idx="3798">
                  <c:v>40324</c:v>
                </c:pt>
                <c:pt idx="3799">
                  <c:v>40325</c:v>
                </c:pt>
                <c:pt idx="3800">
                  <c:v>40326</c:v>
                </c:pt>
                <c:pt idx="3801">
                  <c:v>40327</c:v>
                </c:pt>
                <c:pt idx="3802">
                  <c:v>40328</c:v>
                </c:pt>
                <c:pt idx="3803">
                  <c:v>40329</c:v>
                </c:pt>
                <c:pt idx="3804">
                  <c:v>40330</c:v>
                </c:pt>
                <c:pt idx="3805">
                  <c:v>40331</c:v>
                </c:pt>
                <c:pt idx="3806">
                  <c:v>40332</c:v>
                </c:pt>
                <c:pt idx="3807">
                  <c:v>40333</c:v>
                </c:pt>
                <c:pt idx="3808">
                  <c:v>40334</c:v>
                </c:pt>
                <c:pt idx="3809">
                  <c:v>40335</c:v>
                </c:pt>
                <c:pt idx="3810">
                  <c:v>40336</c:v>
                </c:pt>
                <c:pt idx="3811">
                  <c:v>40337</c:v>
                </c:pt>
                <c:pt idx="3812">
                  <c:v>40338</c:v>
                </c:pt>
                <c:pt idx="3813">
                  <c:v>40339</c:v>
                </c:pt>
                <c:pt idx="3814">
                  <c:v>40340</c:v>
                </c:pt>
                <c:pt idx="3815">
                  <c:v>40341</c:v>
                </c:pt>
                <c:pt idx="3816">
                  <c:v>40342</c:v>
                </c:pt>
                <c:pt idx="3817">
                  <c:v>40343</c:v>
                </c:pt>
                <c:pt idx="3818">
                  <c:v>40344</c:v>
                </c:pt>
                <c:pt idx="3819">
                  <c:v>40345</c:v>
                </c:pt>
                <c:pt idx="3820">
                  <c:v>40346</c:v>
                </c:pt>
                <c:pt idx="3821">
                  <c:v>40347</c:v>
                </c:pt>
                <c:pt idx="3822">
                  <c:v>40348</c:v>
                </c:pt>
                <c:pt idx="3823">
                  <c:v>40349</c:v>
                </c:pt>
                <c:pt idx="3824">
                  <c:v>40350</c:v>
                </c:pt>
                <c:pt idx="3825">
                  <c:v>40351</c:v>
                </c:pt>
                <c:pt idx="3826">
                  <c:v>40352</c:v>
                </c:pt>
                <c:pt idx="3827">
                  <c:v>40353</c:v>
                </c:pt>
                <c:pt idx="3828">
                  <c:v>40354</c:v>
                </c:pt>
                <c:pt idx="3829">
                  <c:v>40355</c:v>
                </c:pt>
                <c:pt idx="3830">
                  <c:v>40356</c:v>
                </c:pt>
                <c:pt idx="3831">
                  <c:v>40357</c:v>
                </c:pt>
                <c:pt idx="3832">
                  <c:v>40358</c:v>
                </c:pt>
                <c:pt idx="3833">
                  <c:v>40359</c:v>
                </c:pt>
                <c:pt idx="3834">
                  <c:v>40360</c:v>
                </c:pt>
                <c:pt idx="3835">
                  <c:v>40361</c:v>
                </c:pt>
                <c:pt idx="3836">
                  <c:v>40362</c:v>
                </c:pt>
                <c:pt idx="3837">
                  <c:v>40363</c:v>
                </c:pt>
                <c:pt idx="3838">
                  <c:v>40364</c:v>
                </c:pt>
                <c:pt idx="3839">
                  <c:v>40365</c:v>
                </c:pt>
                <c:pt idx="3840">
                  <c:v>40366</c:v>
                </c:pt>
                <c:pt idx="3841">
                  <c:v>40367</c:v>
                </c:pt>
                <c:pt idx="3842">
                  <c:v>40368</c:v>
                </c:pt>
                <c:pt idx="3843">
                  <c:v>40369</c:v>
                </c:pt>
                <c:pt idx="3844">
                  <c:v>40370</c:v>
                </c:pt>
                <c:pt idx="3845">
                  <c:v>40371</c:v>
                </c:pt>
                <c:pt idx="3846">
                  <c:v>40372</c:v>
                </c:pt>
                <c:pt idx="3847">
                  <c:v>40373</c:v>
                </c:pt>
                <c:pt idx="3848">
                  <c:v>40374</c:v>
                </c:pt>
                <c:pt idx="3849">
                  <c:v>40375</c:v>
                </c:pt>
                <c:pt idx="3850">
                  <c:v>40376</c:v>
                </c:pt>
                <c:pt idx="3851">
                  <c:v>40377</c:v>
                </c:pt>
                <c:pt idx="3852">
                  <c:v>40378</c:v>
                </c:pt>
                <c:pt idx="3853">
                  <c:v>40379</c:v>
                </c:pt>
                <c:pt idx="3854">
                  <c:v>40380</c:v>
                </c:pt>
                <c:pt idx="3855">
                  <c:v>40381</c:v>
                </c:pt>
                <c:pt idx="3856">
                  <c:v>40382</c:v>
                </c:pt>
                <c:pt idx="3857">
                  <c:v>40383</c:v>
                </c:pt>
                <c:pt idx="3858">
                  <c:v>40384</c:v>
                </c:pt>
                <c:pt idx="3859">
                  <c:v>40385</c:v>
                </c:pt>
                <c:pt idx="3860">
                  <c:v>40386</c:v>
                </c:pt>
                <c:pt idx="3861">
                  <c:v>40387</c:v>
                </c:pt>
                <c:pt idx="3862">
                  <c:v>40388</c:v>
                </c:pt>
                <c:pt idx="3863">
                  <c:v>40389</c:v>
                </c:pt>
                <c:pt idx="3864">
                  <c:v>40390</c:v>
                </c:pt>
                <c:pt idx="3865">
                  <c:v>40391</c:v>
                </c:pt>
                <c:pt idx="3866">
                  <c:v>40392</c:v>
                </c:pt>
                <c:pt idx="3867">
                  <c:v>40393</c:v>
                </c:pt>
                <c:pt idx="3868">
                  <c:v>40394</c:v>
                </c:pt>
                <c:pt idx="3869">
                  <c:v>40395</c:v>
                </c:pt>
                <c:pt idx="3870">
                  <c:v>40396</c:v>
                </c:pt>
                <c:pt idx="3871">
                  <c:v>40397</c:v>
                </c:pt>
                <c:pt idx="3872">
                  <c:v>40398</c:v>
                </c:pt>
                <c:pt idx="3873">
                  <c:v>40399</c:v>
                </c:pt>
                <c:pt idx="3874">
                  <c:v>40400</c:v>
                </c:pt>
                <c:pt idx="3875">
                  <c:v>40401</c:v>
                </c:pt>
                <c:pt idx="3876">
                  <c:v>40402</c:v>
                </c:pt>
                <c:pt idx="3877">
                  <c:v>40403</c:v>
                </c:pt>
                <c:pt idx="3878">
                  <c:v>40404</c:v>
                </c:pt>
                <c:pt idx="3879">
                  <c:v>40405</c:v>
                </c:pt>
                <c:pt idx="3880">
                  <c:v>40406</c:v>
                </c:pt>
                <c:pt idx="3881">
                  <c:v>40407</c:v>
                </c:pt>
                <c:pt idx="3882">
                  <c:v>40408</c:v>
                </c:pt>
                <c:pt idx="3883">
                  <c:v>40409</c:v>
                </c:pt>
                <c:pt idx="3884">
                  <c:v>40410</c:v>
                </c:pt>
                <c:pt idx="3885">
                  <c:v>40411</c:v>
                </c:pt>
                <c:pt idx="3886">
                  <c:v>40412</c:v>
                </c:pt>
                <c:pt idx="3887">
                  <c:v>40413</c:v>
                </c:pt>
                <c:pt idx="3888">
                  <c:v>40414</c:v>
                </c:pt>
                <c:pt idx="3889">
                  <c:v>40415</c:v>
                </c:pt>
                <c:pt idx="3890">
                  <c:v>40416</c:v>
                </c:pt>
                <c:pt idx="3891">
                  <c:v>40417</c:v>
                </c:pt>
                <c:pt idx="3892">
                  <c:v>40418</c:v>
                </c:pt>
                <c:pt idx="3893">
                  <c:v>40419</c:v>
                </c:pt>
                <c:pt idx="3894">
                  <c:v>40420</c:v>
                </c:pt>
                <c:pt idx="3895">
                  <c:v>40421</c:v>
                </c:pt>
                <c:pt idx="3896">
                  <c:v>40422</c:v>
                </c:pt>
                <c:pt idx="3897">
                  <c:v>40423</c:v>
                </c:pt>
                <c:pt idx="3898">
                  <c:v>40424</c:v>
                </c:pt>
                <c:pt idx="3899">
                  <c:v>40425</c:v>
                </c:pt>
                <c:pt idx="3900">
                  <c:v>40426</c:v>
                </c:pt>
                <c:pt idx="3901">
                  <c:v>40427</c:v>
                </c:pt>
                <c:pt idx="3902">
                  <c:v>40428</c:v>
                </c:pt>
                <c:pt idx="3903">
                  <c:v>40429</c:v>
                </c:pt>
                <c:pt idx="3904">
                  <c:v>40430</c:v>
                </c:pt>
                <c:pt idx="3905">
                  <c:v>40431</c:v>
                </c:pt>
                <c:pt idx="3906">
                  <c:v>40432</c:v>
                </c:pt>
                <c:pt idx="3907">
                  <c:v>40433</c:v>
                </c:pt>
                <c:pt idx="3908">
                  <c:v>40434</c:v>
                </c:pt>
                <c:pt idx="3909">
                  <c:v>40435</c:v>
                </c:pt>
                <c:pt idx="3910">
                  <c:v>40436</c:v>
                </c:pt>
                <c:pt idx="3911">
                  <c:v>40437</c:v>
                </c:pt>
                <c:pt idx="3912">
                  <c:v>40438</c:v>
                </c:pt>
                <c:pt idx="3913">
                  <c:v>40439</c:v>
                </c:pt>
                <c:pt idx="3914">
                  <c:v>40440</c:v>
                </c:pt>
                <c:pt idx="3915">
                  <c:v>40441</c:v>
                </c:pt>
                <c:pt idx="3916">
                  <c:v>40442</c:v>
                </c:pt>
                <c:pt idx="3917">
                  <c:v>40443</c:v>
                </c:pt>
                <c:pt idx="3918">
                  <c:v>40444</c:v>
                </c:pt>
                <c:pt idx="3919">
                  <c:v>40445</c:v>
                </c:pt>
                <c:pt idx="3920">
                  <c:v>40446</c:v>
                </c:pt>
                <c:pt idx="3921">
                  <c:v>40447</c:v>
                </c:pt>
                <c:pt idx="3922">
                  <c:v>40448</c:v>
                </c:pt>
                <c:pt idx="3923">
                  <c:v>40449</c:v>
                </c:pt>
                <c:pt idx="3924">
                  <c:v>40450</c:v>
                </c:pt>
                <c:pt idx="3925">
                  <c:v>40451</c:v>
                </c:pt>
                <c:pt idx="3926">
                  <c:v>40452</c:v>
                </c:pt>
                <c:pt idx="3927">
                  <c:v>40453</c:v>
                </c:pt>
                <c:pt idx="3928">
                  <c:v>40454</c:v>
                </c:pt>
                <c:pt idx="3929">
                  <c:v>40455</c:v>
                </c:pt>
                <c:pt idx="3930">
                  <c:v>40456</c:v>
                </c:pt>
                <c:pt idx="3931">
                  <c:v>40457</c:v>
                </c:pt>
                <c:pt idx="3932">
                  <c:v>40458</c:v>
                </c:pt>
                <c:pt idx="3933">
                  <c:v>40459</c:v>
                </c:pt>
                <c:pt idx="3934">
                  <c:v>40460</c:v>
                </c:pt>
                <c:pt idx="3935">
                  <c:v>40461</c:v>
                </c:pt>
                <c:pt idx="3936">
                  <c:v>40462</c:v>
                </c:pt>
                <c:pt idx="3937">
                  <c:v>40463</c:v>
                </c:pt>
                <c:pt idx="3938">
                  <c:v>40464</c:v>
                </c:pt>
                <c:pt idx="3939">
                  <c:v>40465</c:v>
                </c:pt>
                <c:pt idx="3940">
                  <c:v>40466</c:v>
                </c:pt>
                <c:pt idx="3941">
                  <c:v>40467</c:v>
                </c:pt>
                <c:pt idx="3942">
                  <c:v>40468</c:v>
                </c:pt>
                <c:pt idx="3943">
                  <c:v>40469</c:v>
                </c:pt>
                <c:pt idx="3944">
                  <c:v>40470</c:v>
                </c:pt>
                <c:pt idx="3945">
                  <c:v>40471</c:v>
                </c:pt>
                <c:pt idx="3946">
                  <c:v>40472</c:v>
                </c:pt>
                <c:pt idx="3947">
                  <c:v>40473</c:v>
                </c:pt>
                <c:pt idx="3948">
                  <c:v>40474</c:v>
                </c:pt>
                <c:pt idx="3949">
                  <c:v>40475</c:v>
                </c:pt>
                <c:pt idx="3950">
                  <c:v>40476</c:v>
                </c:pt>
                <c:pt idx="3951">
                  <c:v>40477</c:v>
                </c:pt>
                <c:pt idx="3952">
                  <c:v>40478</c:v>
                </c:pt>
                <c:pt idx="3953">
                  <c:v>40479</c:v>
                </c:pt>
                <c:pt idx="3954">
                  <c:v>40480</c:v>
                </c:pt>
                <c:pt idx="3955">
                  <c:v>40481</c:v>
                </c:pt>
                <c:pt idx="3956">
                  <c:v>40482</c:v>
                </c:pt>
                <c:pt idx="3957">
                  <c:v>40483</c:v>
                </c:pt>
                <c:pt idx="3958">
                  <c:v>40484</c:v>
                </c:pt>
                <c:pt idx="3959">
                  <c:v>40485</c:v>
                </c:pt>
                <c:pt idx="3960">
                  <c:v>40486</c:v>
                </c:pt>
                <c:pt idx="3961">
                  <c:v>40487</c:v>
                </c:pt>
                <c:pt idx="3962">
                  <c:v>40488</c:v>
                </c:pt>
                <c:pt idx="3963">
                  <c:v>40489</c:v>
                </c:pt>
                <c:pt idx="3964">
                  <c:v>40490</c:v>
                </c:pt>
                <c:pt idx="3965">
                  <c:v>40491</c:v>
                </c:pt>
                <c:pt idx="3966">
                  <c:v>40492</c:v>
                </c:pt>
                <c:pt idx="3967">
                  <c:v>40493</c:v>
                </c:pt>
                <c:pt idx="3968">
                  <c:v>40494</c:v>
                </c:pt>
                <c:pt idx="3969">
                  <c:v>40495</c:v>
                </c:pt>
                <c:pt idx="3970">
                  <c:v>40496</c:v>
                </c:pt>
                <c:pt idx="3971">
                  <c:v>40497</c:v>
                </c:pt>
                <c:pt idx="3972">
                  <c:v>40498</c:v>
                </c:pt>
                <c:pt idx="3973">
                  <c:v>40499</c:v>
                </c:pt>
                <c:pt idx="3974">
                  <c:v>40500</c:v>
                </c:pt>
                <c:pt idx="3975">
                  <c:v>40501</c:v>
                </c:pt>
                <c:pt idx="3976">
                  <c:v>40502</c:v>
                </c:pt>
                <c:pt idx="3977">
                  <c:v>40503</c:v>
                </c:pt>
                <c:pt idx="3978">
                  <c:v>40504</c:v>
                </c:pt>
                <c:pt idx="3979">
                  <c:v>40505</c:v>
                </c:pt>
                <c:pt idx="3980">
                  <c:v>40506</c:v>
                </c:pt>
                <c:pt idx="3981">
                  <c:v>40507</c:v>
                </c:pt>
                <c:pt idx="3982">
                  <c:v>40508</c:v>
                </c:pt>
                <c:pt idx="3983">
                  <c:v>40509</c:v>
                </c:pt>
                <c:pt idx="3984">
                  <c:v>40510</c:v>
                </c:pt>
                <c:pt idx="3985">
                  <c:v>40511</c:v>
                </c:pt>
                <c:pt idx="3986">
                  <c:v>40512</c:v>
                </c:pt>
                <c:pt idx="3987">
                  <c:v>40513</c:v>
                </c:pt>
                <c:pt idx="3988">
                  <c:v>40514</c:v>
                </c:pt>
                <c:pt idx="3989">
                  <c:v>40515</c:v>
                </c:pt>
                <c:pt idx="3990">
                  <c:v>40516</c:v>
                </c:pt>
                <c:pt idx="3991">
                  <c:v>40517</c:v>
                </c:pt>
                <c:pt idx="3992">
                  <c:v>40518</c:v>
                </c:pt>
                <c:pt idx="3993">
                  <c:v>40519</c:v>
                </c:pt>
                <c:pt idx="3994">
                  <c:v>40520</c:v>
                </c:pt>
                <c:pt idx="3995">
                  <c:v>40521</c:v>
                </c:pt>
                <c:pt idx="3996">
                  <c:v>40522</c:v>
                </c:pt>
                <c:pt idx="3997">
                  <c:v>40523</c:v>
                </c:pt>
                <c:pt idx="3998">
                  <c:v>40524</c:v>
                </c:pt>
                <c:pt idx="3999">
                  <c:v>40525</c:v>
                </c:pt>
                <c:pt idx="4000">
                  <c:v>40526</c:v>
                </c:pt>
                <c:pt idx="4001">
                  <c:v>40527</c:v>
                </c:pt>
                <c:pt idx="4002">
                  <c:v>40528</c:v>
                </c:pt>
                <c:pt idx="4003">
                  <c:v>40529</c:v>
                </c:pt>
                <c:pt idx="4004">
                  <c:v>40530</c:v>
                </c:pt>
                <c:pt idx="4005">
                  <c:v>40531</c:v>
                </c:pt>
                <c:pt idx="4006">
                  <c:v>40532</c:v>
                </c:pt>
                <c:pt idx="4007">
                  <c:v>40533</c:v>
                </c:pt>
                <c:pt idx="4008">
                  <c:v>40534</c:v>
                </c:pt>
                <c:pt idx="4009">
                  <c:v>40535</c:v>
                </c:pt>
                <c:pt idx="4010">
                  <c:v>40536</c:v>
                </c:pt>
                <c:pt idx="4011">
                  <c:v>40537</c:v>
                </c:pt>
                <c:pt idx="4012">
                  <c:v>40538</c:v>
                </c:pt>
                <c:pt idx="4013">
                  <c:v>40539</c:v>
                </c:pt>
                <c:pt idx="4014">
                  <c:v>40540</c:v>
                </c:pt>
                <c:pt idx="4015">
                  <c:v>40541</c:v>
                </c:pt>
                <c:pt idx="4016">
                  <c:v>40542</c:v>
                </c:pt>
                <c:pt idx="4017">
                  <c:v>40543</c:v>
                </c:pt>
                <c:pt idx="4018">
                  <c:v>40544</c:v>
                </c:pt>
                <c:pt idx="4019">
                  <c:v>40545</c:v>
                </c:pt>
                <c:pt idx="4020">
                  <c:v>40546</c:v>
                </c:pt>
                <c:pt idx="4021">
                  <c:v>40547</c:v>
                </c:pt>
                <c:pt idx="4022">
                  <c:v>40548</c:v>
                </c:pt>
                <c:pt idx="4023">
                  <c:v>40549</c:v>
                </c:pt>
                <c:pt idx="4024">
                  <c:v>40550</c:v>
                </c:pt>
                <c:pt idx="4025">
                  <c:v>40551</c:v>
                </c:pt>
                <c:pt idx="4026">
                  <c:v>40552</c:v>
                </c:pt>
                <c:pt idx="4027">
                  <c:v>40553</c:v>
                </c:pt>
                <c:pt idx="4028">
                  <c:v>40554</c:v>
                </c:pt>
                <c:pt idx="4029">
                  <c:v>40555</c:v>
                </c:pt>
                <c:pt idx="4030">
                  <c:v>40556</c:v>
                </c:pt>
                <c:pt idx="4031">
                  <c:v>40557</c:v>
                </c:pt>
                <c:pt idx="4032">
                  <c:v>40558</c:v>
                </c:pt>
                <c:pt idx="4033">
                  <c:v>40559</c:v>
                </c:pt>
                <c:pt idx="4034">
                  <c:v>40560</c:v>
                </c:pt>
                <c:pt idx="4035">
                  <c:v>40561</c:v>
                </c:pt>
                <c:pt idx="4036">
                  <c:v>40562</c:v>
                </c:pt>
                <c:pt idx="4037">
                  <c:v>40563</c:v>
                </c:pt>
                <c:pt idx="4038">
                  <c:v>40564</c:v>
                </c:pt>
                <c:pt idx="4039">
                  <c:v>40565</c:v>
                </c:pt>
                <c:pt idx="4040">
                  <c:v>40566</c:v>
                </c:pt>
                <c:pt idx="4041">
                  <c:v>40567</c:v>
                </c:pt>
                <c:pt idx="4042">
                  <c:v>40568</c:v>
                </c:pt>
                <c:pt idx="4043">
                  <c:v>40569</c:v>
                </c:pt>
                <c:pt idx="4044">
                  <c:v>40570</c:v>
                </c:pt>
                <c:pt idx="4045">
                  <c:v>40571</c:v>
                </c:pt>
                <c:pt idx="4046">
                  <c:v>40572</c:v>
                </c:pt>
                <c:pt idx="4047">
                  <c:v>40573</c:v>
                </c:pt>
                <c:pt idx="4048">
                  <c:v>40574</c:v>
                </c:pt>
                <c:pt idx="4049">
                  <c:v>40575</c:v>
                </c:pt>
                <c:pt idx="4050">
                  <c:v>40576</c:v>
                </c:pt>
                <c:pt idx="4051">
                  <c:v>40577</c:v>
                </c:pt>
                <c:pt idx="4052">
                  <c:v>40578</c:v>
                </c:pt>
                <c:pt idx="4053">
                  <c:v>40579</c:v>
                </c:pt>
                <c:pt idx="4054">
                  <c:v>40580</c:v>
                </c:pt>
                <c:pt idx="4055">
                  <c:v>40581</c:v>
                </c:pt>
                <c:pt idx="4056">
                  <c:v>40582</c:v>
                </c:pt>
                <c:pt idx="4057">
                  <c:v>40583</c:v>
                </c:pt>
                <c:pt idx="4058">
                  <c:v>40584</c:v>
                </c:pt>
                <c:pt idx="4059">
                  <c:v>40585</c:v>
                </c:pt>
                <c:pt idx="4060">
                  <c:v>40586</c:v>
                </c:pt>
                <c:pt idx="4061">
                  <c:v>40587</c:v>
                </c:pt>
                <c:pt idx="4062">
                  <c:v>40588</c:v>
                </c:pt>
                <c:pt idx="4063">
                  <c:v>40589</c:v>
                </c:pt>
                <c:pt idx="4064">
                  <c:v>40590</c:v>
                </c:pt>
                <c:pt idx="4065">
                  <c:v>40591</c:v>
                </c:pt>
                <c:pt idx="4066">
                  <c:v>40592</c:v>
                </c:pt>
                <c:pt idx="4067">
                  <c:v>40593</c:v>
                </c:pt>
                <c:pt idx="4068">
                  <c:v>40594</c:v>
                </c:pt>
                <c:pt idx="4069">
                  <c:v>40595</c:v>
                </c:pt>
                <c:pt idx="4070">
                  <c:v>40596</c:v>
                </c:pt>
                <c:pt idx="4071">
                  <c:v>40597</c:v>
                </c:pt>
                <c:pt idx="4072">
                  <c:v>40598</c:v>
                </c:pt>
                <c:pt idx="4073">
                  <c:v>40599</c:v>
                </c:pt>
                <c:pt idx="4074">
                  <c:v>40600</c:v>
                </c:pt>
                <c:pt idx="4075">
                  <c:v>40601</c:v>
                </c:pt>
                <c:pt idx="4076">
                  <c:v>40602</c:v>
                </c:pt>
                <c:pt idx="4077">
                  <c:v>40603</c:v>
                </c:pt>
                <c:pt idx="4078">
                  <c:v>40604</c:v>
                </c:pt>
                <c:pt idx="4079">
                  <c:v>40605</c:v>
                </c:pt>
                <c:pt idx="4080">
                  <c:v>40606</c:v>
                </c:pt>
                <c:pt idx="4081">
                  <c:v>40607</c:v>
                </c:pt>
                <c:pt idx="4082">
                  <c:v>40608</c:v>
                </c:pt>
                <c:pt idx="4083">
                  <c:v>40609</c:v>
                </c:pt>
                <c:pt idx="4084">
                  <c:v>40610</c:v>
                </c:pt>
                <c:pt idx="4085">
                  <c:v>40611</c:v>
                </c:pt>
                <c:pt idx="4086">
                  <c:v>40612</c:v>
                </c:pt>
                <c:pt idx="4087">
                  <c:v>40613</c:v>
                </c:pt>
                <c:pt idx="4088">
                  <c:v>40614</c:v>
                </c:pt>
                <c:pt idx="4089">
                  <c:v>40615</c:v>
                </c:pt>
                <c:pt idx="4090">
                  <c:v>40616</c:v>
                </c:pt>
                <c:pt idx="4091">
                  <c:v>40617</c:v>
                </c:pt>
                <c:pt idx="4092">
                  <c:v>40618</c:v>
                </c:pt>
                <c:pt idx="4093">
                  <c:v>40619</c:v>
                </c:pt>
                <c:pt idx="4094">
                  <c:v>40620</c:v>
                </c:pt>
                <c:pt idx="4095">
                  <c:v>40621</c:v>
                </c:pt>
                <c:pt idx="4096">
                  <c:v>40622</c:v>
                </c:pt>
                <c:pt idx="4097">
                  <c:v>40623</c:v>
                </c:pt>
                <c:pt idx="4098">
                  <c:v>40624</c:v>
                </c:pt>
                <c:pt idx="4099">
                  <c:v>40625</c:v>
                </c:pt>
                <c:pt idx="4100">
                  <c:v>40626</c:v>
                </c:pt>
                <c:pt idx="4101">
                  <c:v>40627</c:v>
                </c:pt>
                <c:pt idx="4102">
                  <c:v>40628</c:v>
                </c:pt>
                <c:pt idx="4103">
                  <c:v>40629</c:v>
                </c:pt>
                <c:pt idx="4104">
                  <c:v>40630</c:v>
                </c:pt>
                <c:pt idx="4105">
                  <c:v>40631</c:v>
                </c:pt>
                <c:pt idx="4106">
                  <c:v>40632</c:v>
                </c:pt>
                <c:pt idx="4107">
                  <c:v>40633</c:v>
                </c:pt>
                <c:pt idx="4108">
                  <c:v>40634</c:v>
                </c:pt>
                <c:pt idx="4109">
                  <c:v>40635</c:v>
                </c:pt>
                <c:pt idx="4110">
                  <c:v>40636</c:v>
                </c:pt>
                <c:pt idx="4111">
                  <c:v>40637</c:v>
                </c:pt>
                <c:pt idx="4112">
                  <c:v>40638</c:v>
                </c:pt>
                <c:pt idx="4113">
                  <c:v>40639</c:v>
                </c:pt>
                <c:pt idx="4114">
                  <c:v>40640</c:v>
                </c:pt>
                <c:pt idx="4115">
                  <c:v>40641</c:v>
                </c:pt>
                <c:pt idx="4116">
                  <c:v>40642</c:v>
                </c:pt>
                <c:pt idx="4117">
                  <c:v>40643</c:v>
                </c:pt>
                <c:pt idx="4118">
                  <c:v>40644</c:v>
                </c:pt>
                <c:pt idx="4119">
                  <c:v>40645</c:v>
                </c:pt>
                <c:pt idx="4120">
                  <c:v>40646</c:v>
                </c:pt>
                <c:pt idx="4121">
                  <c:v>40647</c:v>
                </c:pt>
                <c:pt idx="4122">
                  <c:v>40648</c:v>
                </c:pt>
                <c:pt idx="4123">
                  <c:v>40649</c:v>
                </c:pt>
                <c:pt idx="4124">
                  <c:v>40650</c:v>
                </c:pt>
                <c:pt idx="4125">
                  <c:v>40651</c:v>
                </c:pt>
                <c:pt idx="4126">
                  <c:v>40652</c:v>
                </c:pt>
                <c:pt idx="4127">
                  <c:v>40653</c:v>
                </c:pt>
                <c:pt idx="4128">
                  <c:v>40654</c:v>
                </c:pt>
                <c:pt idx="4129">
                  <c:v>40655</c:v>
                </c:pt>
                <c:pt idx="4130">
                  <c:v>40656</c:v>
                </c:pt>
                <c:pt idx="4131">
                  <c:v>40657</c:v>
                </c:pt>
                <c:pt idx="4132">
                  <c:v>40658</c:v>
                </c:pt>
                <c:pt idx="4133">
                  <c:v>40659</c:v>
                </c:pt>
                <c:pt idx="4134">
                  <c:v>40660</c:v>
                </c:pt>
                <c:pt idx="4135">
                  <c:v>40661</c:v>
                </c:pt>
                <c:pt idx="4136">
                  <c:v>40662</c:v>
                </c:pt>
                <c:pt idx="4137">
                  <c:v>40663</c:v>
                </c:pt>
                <c:pt idx="4138">
                  <c:v>40664</c:v>
                </c:pt>
                <c:pt idx="4139">
                  <c:v>40665</c:v>
                </c:pt>
                <c:pt idx="4140">
                  <c:v>40666</c:v>
                </c:pt>
                <c:pt idx="4141">
                  <c:v>40667</c:v>
                </c:pt>
                <c:pt idx="4142">
                  <c:v>40668</c:v>
                </c:pt>
                <c:pt idx="4143">
                  <c:v>40669</c:v>
                </c:pt>
                <c:pt idx="4144">
                  <c:v>40670</c:v>
                </c:pt>
                <c:pt idx="4145">
                  <c:v>40671</c:v>
                </c:pt>
                <c:pt idx="4146">
                  <c:v>40672</c:v>
                </c:pt>
                <c:pt idx="4147">
                  <c:v>40673</c:v>
                </c:pt>
                <c:pt idx="4148">
                  <c:v>40674</c:v>
                </c:pt>
                <c:pt idx="4149">
                  <c:v>40675</c:v>
                </c:pt>
                <c:pt idx="4150">
                  <c:v>40676</c:v>
                </c:pt>
                <c:pt idx="4151">
                  <c:v>40677</c:v>
                </c:pt>
                <c:pt idx="4152">
                  <c:v>40678</c:v>
                </c:pt>
                <c:pt idx="4153">
                  <c:v>40679</c:v>
                </c:pt>
                <c:pt idx="4154">
                  <c:v>40680</c:v>
                </c:pt>
                <c:pt idx="4155">
                  <c:v>40681</c:v>
                </c:pt>
                <c:pt idx="4156">
                  <c:v>40682</c:v>
                </c:pt>
                <c:pt idx="4157">
                  <c:v>40683</c:v>
                </c:pt>
                <c:pt idx="4158">
                  <c:v>40684</c:v>
                </c:pt>
                <c:pt idx="4159">
                  <c:v>40685</c:v>
                </c:pt>
                <c:pt idx="4160">
                  <c:v>40686</c:v>
                </c:pt>
                <c:pt idx="4161">
                  <c:v>40687</c:v>
                </c:pt>
                <c:pt idx="4162">
                  <c:v>40688</c:v>
                </c:pt>
                <c:pt idx="4163">
                  <c:v>40689</c:v>
                </c:pt>
                <c:pt idx="4164">
                  <c:v>40690</c:v>
                </c:pt>
                <c:pt idx="4165">
                  <c:v>40691</c:v>
                </c:pt>
                <c:pt idx="4166">
                  <c:v>40692</c:v>
                </c:pt>
                <c:pt idx="4167">
                  <c:v>40693</c:v>
                </c:pt>
                <c:pt idx="4168">
                  <c:v>40694</c:v>
                </c:pt>
                <c:pt idx="4169">
                  <c:v>40695</c:v>
                </c:pt>
                <c:pt idx="4170">
                  <c:v>40696</c:v>
                </c:pt>
                <c:pt idx="4171">
                  <c:v>40697</c:v>
                </c:pt>
                <c:pt idx="4172">
                  <c:v>40698</c:v>
                </c:pt>
                <c:pt idx="4173">
                  <c:v>40699</c:v>
                </c:pt>
                <c:pt idx="4174">
                  <c:v>40700</c:v>
                </c:pt>
                <c:pt idx="4175">
                  <c:v>40701</c:v>
                </c:pt>
                <c:pt idx="4176">
                  <c:v>40702</c:v>
                </c:pt>
                <c:pt idx="4177">
                  <c:v>40703</c:v>
                </c:pt>
                <c:pt idx="4178">
                  <c:v>40704</c:v>
                </c:pt>
                <c:pt idx="4179">
                  <c:v>40705</c:v>
                </c:pt>
                <c:pt idx="4180">
                  <c:v>40706</c:v>
                </c:pt>
                <c:pt idx="4181">
                  <c:v>40707</c:v>
                </c:pt>
                <c:pt idx="4182">
                  <c:v>40708</c:v>
                </c:pt>
                <c:pt idx="4183">
                  <c:v>40709</c:v>
                </c:pt>
                <c:pt idx="4184">
                  <c:v>40710</c:v>
                </c:pt>
                <c:pt idx="4185">
                  <c:v>40711</c:v>
                </c:pt>
                <c:pt idx="4186">
                  <c:v>40712</c:v>
                </c:pt>
                <c:pt idx="4187">
                  <c:v>40713</c:v>
                </c:pt>
                <c:pt idx="4188">
                  <c:v>40714</c:v>
                </c:pt>
                <c:pt idx="4189">
                  <c:v>40715</c:v>
                </c:pt>
                <c:pt idx="4190">
                  <c:v>40716</c:v>
                </c:pt>
                <c:pt idx="4191">
                  <c:v>40717</c:v>
                </c:pt>
                <c:pt idx="4192">
                  <c:v>40718</c:v>
                </c:pt>
                <c:pt idx="4193">
                  <c:v>40719</c:v>
                </c:pt>
                <c:pt idx="4194">
                  <c:v>40720</c:v>
                </c:pt>
                <c:pt idx="4195">
                  <c:v>40721</c:v>
                </c:pt>
                <c:pt idx="4196">
                  <c:v>40722</c:v>
                </c:pt>
                <c:pt idx="4197">
                  <c:v>40723</c:v>
                </c:pt>
                <c:pt idx="4198">
                  <c:v>40724</c:v>
                </c:pt>
                <c:pt idx="4199">
                  <c:v>40725</c:v>
                </c:pt>
                <c:pt idx="4200">
                  <c:v>40726</c:v>
                </c:pt>
                <c:pt idx="4201">
                  <c:v>40727</c:v>
                </c:pt>
                <c:pt idx="4202">
                  <c:v>40728</c:v>
                </c:pt>
                <c:pt idx="4203">
                  <c:v>40729</c:v>
                </c:pt>
                <c:pt idx="4204">
                  <c:v>40730</c:v>
                </c:pt>
                <c:pt idx="4205">
                  <c:v>40731</c:v>
                </c:pt>
                <c:pt idx="4206">
                  <c:v>40732</c:v>
                </c:pt>
                <c:pt idx="4207">
                  <c:v>40733</c:v>
                </c:pt>
                <c:pt idx="4208">
                  <c:v>40734</c:v>
                </c:pt>
                <c:pt idx="4209">
                  <c:v>40735</c:v>
                </c:pt>
                <c:pt idx="4210">
                  <c:v>40736</c:v>
                </c:pt>
                <c:pt idx="4211">
                  <c:v>40737</c:v>
                </c:pt>
                <c:pt idx="4212">
                  <c:v>40738</c:v>
                </c:pt>
                <c:pt idx="4213">
                  <c:v>40739</c:v>
                </c:pt>
                <c:pt idx="4214">
                  <c:v>40740</c:v>
                </c:pt>
                <c:pt idx="4215">
                  <c:v>40741</c:v>
                </c:pt>
                <c:pt idx="4216">
                  <c:v>40742</c:v>
                </c:pt>
                <c:pt idx="4217">
                  <c:v>40743</c:v>
                </c:pt>
                <c:pt idx="4218">
                  <c:v>40744</c:v>
                </c:pt>
                <c:pt idx="4219">
                  <c:v>40745</c:v>
                </c:pt>
                <c:pt idx="4220">
                  <c:v>40746</c:v>
                </c:pt>
                <c:pt idx="4221">
                  <c:v>40747</c:v>
                </c:pt>
                <c:pt idx="4222">
                  <c:v>40748</c:v>
                </c:pt>
                <c:pt idx="4223">
                  <c:v>40749</c:v>
                </c:pt>
                <c:pt idx="4224">
                  <c:v>40750</c:v>
                </c:pt>
                <c:pt idx="4225">
                  <c:v>40751</c:v>
                </c:pt>
                <c:pt idx="4226">
                  <c:v>40752</c:v>
                </c:pt>
                <c:pt idx="4227">
                  <c:v>40753</c:v>
                </c:pt>
                <c:pt idx="4228">
                  <c:v>40754</c:v>
                </c:pt>
                <c:pt idx="4229">
                  <c:v>40755</c:v>
                </c:pt>
                <c:pt idx="4230">
                  <c:v>40756</c:v>
                </c:pt>
                <c:pt idx="4231">
                  <c:v>40757</c:v>
                </c:pt>
                <c:pt idx="4232">
                  <c:v>40758</c:v>
                </c:pt>
                <c:pt idx="4233">
                  <c:v>40759</c:v>
                </c:pt>
                <c:pt idx="4234">
                  <c:v>40760</c:v>
                </c:pt>
                <c:pt idx="4235">
                  <c:v>40761</c:v>
                </c:pt>
                <c:pt idx="4236">
                  <c:v>40762</c:v>
                </c:pt>
                <c:pt idx="4237">
                  <c:v>40763</c:v>
                </c:pt>
                <c:pt idx="4238">
                  <c:v>40764</c:v>
                </c:pt>
                <c:pt idx="4239">
                  <c:v>40765</c:v>
                </c:pt>
                <c:pt idx="4240">
                  <c:v>40766</c:v>
                </c:pt>
                <c:pt idx="4241">
                  <c:v>40767</c:v>
                </c:pt>
                <c:pt idx="4242">
                  <c:v>40768</c:v>
                </c:pt>
                <c:pt idx="4243">
                  <c:v>40769</c:v>
                </c:pt>
                <c:pt idx="4244">
                  <c:v>40770</c:v>
                </c:pt>
                <c:pt idx="4245">
                  <c:v>40771</c:v>
                </c:pt>
                <c:pt idx="4246">
                  <c:v>40772</c:v>
                </c:pt>
                <c:pt idx="4247">
                  <c:v>40773</c:v>
                </c:pt>
                <c:pt idx="4248">
                  <c:v>40774</c:v>
                </c:pt>
                <c:pt idx="4249">
                  <c:v>40775</c:v>
                </c:pt>
                <c:pt idx="4250">
                  <c:v>40776</c:v>
                </c:pt>
                <c:pt idx="4251">
                  <c:v>40777</c:v>
                </c:pt>
                <c:pt idx="4252">
                  <c:v>40778</c:v>
                </c:pt>
                <c:pt idx="4253">
                  <c:v>40779</c:v>
                </c:pt>
                <c:pt idx="4254">
                  <c:v>40780</c:v>
                </c:pt>
                <c:pt idx="4255">
                  <c:v>40781</c:v>
                </c:pt>
                <c:pt idx="4256">
                  <c:v>40782</c:v>
                </c:pt>
                <c:pt idx="4257">
                  <c:v>40783</c:v>
                </c:pt>
                <c:pt idx="4258">
                  <c:v>40784</c:v>
                </c:pt>
                <c:pt idx="4259">
                  <c:v>40785</c:v>
                </c:pt>
                <c:pt idx="4260">
                  <c:v>40786</c:v>
                </c:pt>
                <c:pt idx="4261">
                  <c:v>40787</c:v>
                </c:pt>
                <c:pt idx="4262">
                  <c:v>40788</c:v>
                </c:pt>
                <c:pt idx="4263">
                  <c:v>40789</c:v>
                </c:pt>
                <c:pt idx="4264">
                  <c:v>40790</c:v>
                </c:pt>
                <c:pt idx="4265">
                  <c:v>40791</c:v>
                </c:pt>
                <c:pt idx="4266">
                  <c:v>40792</c:v>
                </c:pt>
                <c:pt idx="4267">
                  <c:v>40793</c:v>
                </c:pt>
                <c:pt idx="4268">
                  <c:v>40794</c:v>
                </c:pt>
                <c:pt idx="4269">
                  <c:v>40795</c:v>
                </c:pt>
                <c:pt idx="4270">
                  <c:v>40796</c:v>
                </c:pt>
                <c:pt idx="4271">
                  <c:v>40797</c:v>
                </c:pt>
                <c:pt idx="4272">
                  <c:v>40798</c:v>
                </c:pt>
                <c:pt idx="4273">
                  <c:v>40799</c:v>
                </c:pt>
                <c:pt idx="4274">
                  <c:v>40800</c:v>
                </c:pt>
                <c:pt idx="4275">
                  <c:v>40801</c:v>
                </c:pt>
                <c:pt idx="4276">
                  <c:v>40802</c:v>
                </c:pt>
                <c:pt idx="4277">
                  <c:v>40803</c:v>
                </c:pt>
                <c:pt idx="4278">
                  <c:v>40804</c:v>
                </c:pt>
                <c:pt idx="4279">
                  <c:v>40805</c:v>
                </c:pt>
                <c:pt idx="4280">
                  <c:v>40806</c:v>
                </c:pt>
                <c:pt idx="4281">
                  <c:v>40807</c:v>
                </c:pt>
                <c:pt idx="4282">
                  <c:v>40808</c:v>
                </c:pt>
                <c:pt idx="4283">
                  <c:v>40809</c:v>
                </c:pt>
                <c:pt idx="4284">
                  <c:v>40810</c:v>
                </c:pt>
                <c:pt idx="4285">
                  <c:v>40811</c:v>
                </c:pt>
                <c:pt idx="4286">
                  <c:v>40812</c:v>
                </c:pt>
                <c:pt idx="4287">
                  <c:v>40813</c:v>
                </c:pt>
                <c:pt idx="4288">
                  <c:v>40814</c:v>
                </c:pt>
                <c:pt idx="4289">
                  <c:v>40815</c:v>
                </c:pt>
                <c:pt idx="4290">
                  <c:v>40816</c:v>
                </c:pt>
                <c:pt idx="4291">
                  <c:v>40817</c:v>
                </c:pt>
                <c:pt idx="4292">
                  <c:v>40818</c:v>
                </c:pt>
                <c:pt idx="4293">
                  <c:v>40819</c:v>
                </c:pt>
                <c:pt idx="4294">
                  <c:v>40820</c:v>
                </c:pt>
                <c:pt idx="4295">
                  <c:v>40821</c:v>
                </c:pt>
                <c:pt idx="4296">
                  <c:v>40822</c:v>
                </c:pt>
                <c:pt idx="4297">
                  <c:v>40823</c:v>
                </c:pt>
                <c:pt idx="4298">
                  <c:v>40824</c:v>
                </c:pt>
                <c:pt idx="4299">
                  <c:v>40825</c:v>
                </c:pt>
                <c:pt idx="4300">
                  <c:v>40826</c:v>
                </c:pt>
                <c:pt idx="4301">
                  <c:v>40827</c:v>
                </c:pt>
                <c:pt idx="4302">
                  <c:v>40828</c:v>
                </c:pt>
                <c:pt idx="4303">
                  <c:v>40829</c:v>
                </c:pt>
                <c:pt idx="4304">
                  <c:v>40830</c:v>
                </c:pt>
                <c:pt idx="4305">
                  <c:v>40831</c:v>
                </c:pt>
                <c:pt idx="4306">
                  <c:v>40832</c:v>
                </c:pt>
                <c:pt idx="4307">
                  <c:v>40833</c:v>
                </c:pt>
                <c:pt idx="4308">
                  <c:v>40834</c:v>
                </c:pt>
                <c:pt idx="4309">
                  <c:v>40835</c:v>
                </c:pt>
                <c:pt idx="4310">
                  <c:v>40836</c:v>
                </c:pt>
                <c:pt idx="4311">
                  <c:v>40837</c:v>
                </c:pt>
                <c:pt idx="4312">
                  <c:v>40838</c:v>
                </c:pt>
                <c:pt idx="4313">
                  <c:v>40839</c:v>
                </c:pt>
                <c:pt idx="4314">
                  <c:v>40840</c:v>
                </c:pt>
                <c:pt idx="4315">
                  <c:v>40841</c:v>
                </c:pt>
                <c:pt idx="4316">
                  <c:v>40842</c:v>
                </c:pt>
                <c:pt idx="4317">
                  <c:v>40843</c:v>
                </c:pt>
                <c:pt idx="4318">
                  <c:v>40844</c:v>
                </c:pt>
                <c:pt idx="4319">
                  <c:v>40845</c:v>
                </c:pt>
                <c:pt idx="4320">
                  <c:v>40846</c:v>
                </c:pt>
                <c:pt idx="4321">
                  <c:v>40847</c:v>
                </c:pt>
                <c:pt idx="4322">
                  <c:v>40848</c:v>
                </c:pt>
                <c:pt idx="4323">
                  <c:v>40849</c:v>
                </c:pt>
                <c:pt idx="4324">
                  <c:v>40850</c:v>
                </c:pt>
                <c:pt idx="4325">
                  <c:v>40851</c:v>
                </c:pt>
                <c:pt idx="4326">
                  <c:v>40852</c:v>
                </c:pt>
                <c:pt idx="4327">
                  <c:v>40853</c:v>
                </c:pt>
                <c:pt idx="4328">
                  <c:v>40854</c:v>
                </c:pt>
                <c:pt idx="4329">
                  <c:v>40855</c:v>
                </c:pt>
                <c:pt idx="4330">
                  <c:v>40856</c:v>
                </c:pt>
                <c:pt idx="4331">
                  <c:v>40857</c:v>
                </c:pt>
                <c:pt idx="4332">
                  <c:v>40858</c:v>
                </c:pt>
                <c:pt idx="4333">
                  <c:v>40859</c:v>
                </c:pt>
                <c:pt idx="4334">
                  <c:v>40860</c:v>
                </c:pt>
                <c:pt idx="4335">
                  <c:v>40861</c:v>
                </c:pt>
                <c:pt idx="4336">
                  <c:v>40862</c:v>
                </c:pt>
                <c:pt idx="4337">
                  <c:v>40863</c:v>
                </c:pt>
                <c:pt idx="4338">
                  <c:v>40864</c:v>
                </c:pt>
                <c:pt idx="4339">
                  <c:v>40865</c:v>
                </c:pt>
                <c:pt idx="4340">
                  <c:v>40866</c:v>
                </c:pt>
                <c:pt idx="4341">
                  <c:v>40867</c:v>
                </c:pt>
                <c:pt idx="4342">
                  <c:v>40868</c:v>
                </c:pt>
                <c:pt idx="4343">
                  <c:v>40869</c:v>
                </c:pt>
                <c:pt idx="4344">
                  <c:v>40870</c:v>
                </c:pt>
                <c:pt idx="4345">
                  <c:v>40871</c:v>
                </c:pt>
                <c:pt idx="4346">
                  <c:v>40872</c:v>
                </c:pt>
                <c:pt idx="4347">
                  <c:v>40873</c:v>
                </c:pt>
                <c:pt idx="4348">
                  <c:v>40874</c:v>
                </c:pt>
                <c:pt idx="4349">
                  <c:v>40875</c:v>
                </c:pt>
                <c:pt idx="4350">
                  <c:v>40876</c:v>
                </c:pt>
                <c:pt idx="4351">
                  <c:v>40877</c:v>
                </c:pt>
                <c:pt idx="4352">
                  <c:v>40878</c:v>
                </c:pt>
                <c:pt idx="4353">
                  <c:v>40879</c:v>
                </c:pt>
                <c:pt idx="4354">
                  <c:v>40880</c:v>
                </c:pt>
                <c:pt idx="4355">
                  <c:v>40881</c:v>
                </c:pt>
                <c:pt idx="4356">
                  <c:v>40882</c:v>
                </c:pt>
                <c:pt idx="4357">
                  <c:v>40883</c:v>
                </c:pt>
                <c:pt idx="4358">
                  <c:v>40884</c:v>
                </c:pt>
                <c:pt idx="4359">
                  <c:v>40885</c:v>
                </c:pt>
                <c:pt idx="4360">
                  <c:v>40886</c:v>
                </c:pt>
                <c:pt idx="4361">
                  <c:v>40887</c:v>
                </c:pt>
                <c:pt idx="4362">
                  <c:v>40888</c:v>
                </c:pt>
                <c:pt idx="4363">
                  <c:v>40889</c:v>
                </c:pt>
                <c:pt idx="4364">
                  <c:v>40890</c:v>
                </c:pt>
                <c:pt idx="4365">
                  <c:v>40891</c:v>
                </c:pt>
                <c:pt idx="4366">
                  <c:v>40892</c:v>
                </c:pt>
                <c:pt idx="4367">
                  <c:v>40893</c:v>
                </c:pt>
                <c:pt idx="4368">
                  <c:v>40894</c:v>
                </c:pt>
                <c:pt idx="4369">
                  <c:v>40895</c:v>
                </c:pt>
                <c:pt idx="4370">
                  <c:v>40896</c:v>
                </c:pt>
                <c:pt idx="4371">
                  <c:v>40897</c:v>
                </c:pt>
                <c:pt idx="4372">
                  <c:v>40898</c:v>
                </c:pt>
                <c:pt idx="4373">
                  <c:v>40899</c:v>
                </c:pt>
                <c:pt idx="4374">
                  <c:v>40900</c:v>
                </c:pt>
                <c:pt idx="4375">
                  <c:v>40901</c:v>
                </c:pt>
                <c:pt idx="4376">
                  <c:v>40902</c:v>
                </c:pt>
                <c:pt idx="4377">
                  <c:v>40903</c:v>
                </c:pt>
                <c:pt idx="4378">
                  <c:v>40904</c:v>
                </c:pt>
                <c:pt idx="4379">
                  <c:v>40905</c:v>
                </c:pt>
                <c:pt idx="4380">
                  <c:v>40906</c:v>
                </c:pt>
                <c:pt idx="4381">
                  <c:v>40907</c:v>
                </c:pt>
                <c:pt idx="4382">
                  <c:v>40908</c:v>
                </c:pt>
                <c:pt idx="4383">
                  <c:v>40909</c:v>
                </c:pt>
                <c:pt idx="4384">
                  <c:v>40910</c:v>
                </c:pt>
                <c:pt idx="4385">
                  <c:v>40911</c:v>
                </c:pt>
                <c:pt idx="4386">
                  <c:v>40912</c:v>
                </c:pt>
                <c:pt idx="4387">
                  <c:v>40913</c:v>
                </c:pt>
                <c:pt idx="4388">
                  <c:v>40914</c:v>
                </c:pt>
                <c:pt idx="4389">
                  <c:v>40915</c:v>
                </c:pt>
                <c:pt idx="4390">
                  <c:v>40916</c:v>
                </c:pt>
                <c:pt idx="4391">
                  <c:v>40917</c:v>
                </c:pt>
                <c:pt idx="4392">
                  <c:v>40918</c:v>
                </c:pt>
                <c:pt idx="4393">
                  <c:v>40919</c:v>
                </c:pt>
                <c:pt idx="4394">
                  <c:v>40920</c:v>
                </c:pt>
                <c:pt idx="4395">
                  <c:v>40921</c:v>
                </c:pt>
                <c:pt idx="4396">
                  <c:v>40922</c:v>
                </c:pt>
                <c:pt idx="4397">
                  <c:v>40923</c:v>
                </c:pt>
                <c:pt idx="4398">
                  <c:v>40924</c:v>
                </c:pt>
                <c:pt idx="4399">
                  <c:v>40925</c:v>
                </c:pt>
                <c:pt idx="4400">
                  <c:v>40926</c:v>
                </c:pt>
                <c:pt idx="4401">
                  <c:v>40927</c:v>
                </c:pt>
                <c:pt idx="4402">
                  <c:v>40928</c:v>
                </c:pt>
                <c:pt idx="4403">
                  <c:v>40929</c:v>
                </c:pt>
                <c:pt idx="4404">
                  <c:v>40930</c:v>
                </c:pt>
                <c:pt idx="4405">
                  <c:v>40931</c:v>
                </c:pt>
                <c:pt idx="4406">
                  <c:v>40932</c:v>
                </c:pt>
                <c:pt idx="4407">
                  <c:v>40933</c:v>
                </c:pt>
                <c:pt idx="4408">
                  <c:v>40934</c:v>
                </c:pt>
                <c:pt idx="4409">
                  <c:v>40935</c:v>
                </c:pt>
                <c:pt idx="4410">
                  <c:v>40936</c:v>
                </c:pt>
                <c:pt idx="4411">
                  <c:v>40937</c:v>
                </c:pt>
                <c:pt idx="4412">
                  <c:v>40938</c:v>
                </c:pt>
                <c:pt idx="4413">
                  <c:v>40939</c:v>
                </c:pt>
                <c:pt idx="4414">
                  <c:v>40940</c:v>
                </c:pt>
                <c:pt idx="4415">
                  <c:v>40941</c:v>
                </c:pt>
                <c:pt idx="4416">
                  <c:v>40942</c:v>
                </c:pt>
                <c:pt idx="4417">
                  <c:v>40943</c:v>
                </c:pt>
                <c:pt idx="4418">
                  <c:v>40944</c:v>
                </c:pt>
                <c:pt idx="4419">
                  <c:v>40945</c:v>
                </c:pt>
                <c:pt idx="4420">
                  <c:v>40946</c:v>
                </c:pt>
                <c:pt idx="4421">
                  <c:v>40947</c:v>
                </c:pt>
                <c:pt idx="4422">
                  <c:v>40948</c:v>
                </c:pt>
                <c:pt idx="4423">
                  <c:v>40949</c:v>
                </c:pt>
                <c:pt idx="4424">
                  <c:v>40950</c:v>
                </c:pt>
                <c:pt idx="4425">
                  <c:v>40951</c:v>
                </c:pt>
                <c:pt idx="4426">
                  <c:v>40952</c:v>
                </c:pt>
                <c:pt idx="4427">
                  <c:v>40953</c:v>
                </c:pt>
                <c:pt idx="4428">
                  <c:v>40954</c:v>
                </c:pt>
                <c:pt idx="4429">
                  <c:v>40955</c:v>
                </c:pt>
                <c:pt idx="4430">
                  <c:v>40956</c:v>
                </c:pt>
                <c:pt idx="4431">
                  <c:v>40957</c:v>
                </c:pt>
                <c:pt idx="4432">
                  <c:v>40958</c:v>
                </c:pt>
                <c:pt idx="4433">
                  <c:v>40959</c:v>
                </c:pt>
                <c:pt idx="4434">
                  <c:v>40960</c:v>
                </c:pt>
                <c:pt idx="4435">
                  <c:v>40961</c:v>
                </c:pt>
                <c:pt idx="4436">
                  <c:v>40962</c:v>
                </c:pt>
                <c:pt idx="4437">
                  <c:v>40963</c:v>
                </c:pt>
                <c:pt idx="4438">
                  <c:v>40964</c:v>
                </c:pt>
                <c:pt idx="4439">
                  <c:v>40965</c:v>
                </c:pt>
                <c:pt idx="4440">
                  <c:v>40966</c:v>
                </c:pt>
                <c:pt idx="4441">
                  <c:v>40967</c:v>
                </c:pt>
                <c:pt idx="4442">
                  <c:v>40968</c:v>
                </c:pt>
                <c:pt idx="4443">
                  <c:v>40969</c:v>
                </c:pt>
                <c:pt idx="4444">
                  <c:v>40970</c:v>
                </c:pt>
                <c:pt idx="4445">
                  <c:v>40971</c:v>
                </c:pt>
                <c:pt idx="4446">
                  <c:v>40972</c:v>
                </c:pt>
                <c:pt idx="4447">
                  <c:v>40973</c:v>
                </c:pt>
                <c:pt idx="4448">
                  <c:v>40974</c:v>
                </c:pt>
                <c:pt idx="4449">
                  <c:v>40975</c:v>
                </c:pt>
                <c:pt idx="4450">
                  <c:v>40976</c:v>
                </c:pt>
                <c:pt idx="4451">
                  <c:v>40977</c:v>
                </c:pt>
                <c:pt idx="4452">
                  <c:v>40978</c:v>
                </c:pt>
                <c:pt idx="4453">
                  <c:v>40979</c:v>
                </c:pt>
                <c:pt idx="4454">
                  <c:v>40980</c:v>
                </c:pt>
                <c:pt idx="4455">
                  <c:v>40981</c:v>
                </c:pt>
                <c:pt idx="4456">
                  <c:v>40982</c:v>
                </c:pt>
                <c:pt idx="4457">
                  <c:v>40983</c:v>
                </c:pt>
                <c:pt idx="4458">
                  <c:v>40984</c:v>
                </c:pt>
                <c:pt idx="4459">
                  <c:v>40985</c:v>
                </c:pt>
                <c:pt idx="4460">
                  <c:v>40986</c:v>
                </c:pt>
                <c:pt idx="4461">
                  <c:v>40987</c:v>
                </c:pt>
                <c:pt idx="4462">
                  <c:v>40988</c:v>
                </c:pt>
                <c:pt idx="4463">
                  <c:v>40989</c:v>
                </c:pt>
                <c:pt idx="4464">
                  <c:v>40990</c:v>
                </c:pt>
                <c:pt idx="4465">
                  <c:v>40991</c:v>
                </c:pt>
                <c:pt idx="4466">
                  <c:v>40992</c:v>
                </c:pt>
                <c:pt idx="4467">
                  <c:v>40993</c:v>
                </c:pt>
                <c:pt idx="4468">
                  <c:v>40994</c:v>
                </c:pt>
                <c:pt idx="4469">
                  <c:v>40995</c:v>
                </c:pt>
                <c:pt idx="4470">
                  <c:v>40996</c:v>
                </c:pt>
                <c:pt idx="4471">
                  <c:v>40997</c:v>
                </c:pt>
                <c:pt idx="4472">
                  <c:v>40998</c:v>
                </c:pt>
                <c:pt idx="4473">
                  <c:v>40999</c:v>
                </c:pt>
                <c:pt idx="4474">
                  <c:v>41000</c:v>
                </c:pt>
                <c:pt idx="4475">
                  <c:v>41001</c:v>
                </c:pt>
                <c:pt idx="4476">
                  <c:v>41002</c:v>
                </c:pt>
                <c:pt idx="4477">
                  <c:v>41003</c:v>
                </c:pt>
                <c:pt idx="4478">
                  <c:v>41004</c:v>
                </c:pt>
                <c:pt idx="4479">
                  <c:v>41005</c:v>
                </c:pt>
                <c:pt idx="4480">
                  <c:v>41006</c:v>
                </c:pt>
                <c:pt idx="4481">
                  <c:v>41007</c:v>
                </c:pt>
                <c:pt idx="4482">
                  <c:v>41008</c:v>
                </c:pt>
                <c:pt idx="4483">
                  <c:v>41009</c:v>
                </c:pt>
                <c:pt idx="4484">
                  <c:v>41010</c:v>
                </c:pt>
                <c:pt idx="4485">
                  <c:v>41011</c:v>
                </c:pt>
                <c:pt idx="4486">
                  <c:v>41012</c:v>
                </c:pt>
                <c:pt idx="4487">
                  <c:v>41013</c:v>
                </c:pt>
                <c:pt idx="4488">
                  <c:v>41014</c:v>
                </c:pt>
                <c:pt idx="4489">
                  <c:v>41015</c:v>
                </c:pt>
                <c:pt idx="4490">
                  <c:v>41016</c:v>
                </c:pt>
                <c:pt idx="4491">
                  <c:v>41017</c:v>
                </c:pt>
                <c:pt idx="4492">
                  <c:v>41018</c:v>
                </c:pt>
                <c:pt idx="4493">
                  <c:v>41019</c:v>
                </c:pt>
                <c:pt idx="4494">
                  <c:v>41020</c:v>
                </c:pt>
                <c:pt idx="4495">
                  <c:v>41021</c:v>
                </c:pt>
                <c:pt idx="4496">
                  <c:v>41022</c:v>
                </c:pt>
                <c:pt idx="4497">
                  <c:v>41023</c:v>
                </c:pt>
                <c:pt idx="4498">
                  <c:v>41024</c:v>
                </c:pt>
                <c:pt idx="4499">
                  <c:v>41025</c:v>
                </c:pt>
                <c:pt idx="4500">
                  <c:v>41026</c:v>
                </c:pt>
                <c:pt idx="4501">
                  <c:v>41027</c:v>
                </c:pt>
                <c:pt idx="4502">
                  <c:v>41028</c:v>
                </c:pt>
                <c:pt idx="4503">
                  <c:v>41029</c:v>
                </c:pt>
                <c:pt idx="4504">
                  <c:v>41030</c:v>
                </c:pt>
                <c:pt idx="4505">
                  <c:v>41031</c:v>
                </c:pt>
                <c:pt idx="4506">
                  <c:v>41032</c:v>
                </c:pt>
                <c:pt idx="4507">
                  <c:v>41033</c:v>
                </c:pt>
                <c:pt idx="4508">
                  <c:v>41034</c:v>
                </c:pt>
                <c:pt idx="4509">
                  <c:v>41035</c:v>
                </c:pt>
                <c:pt idx="4510">
                  <c:v>41036</c:v>
                </c:pt>
                <c:pt idx="4511">
                  <c:v>41037</c:v>
                </c:pt>
                <c:pt idx="4512">
                  <c:v>41038</c:v>
                </c:pt>
                <c:pt idx="4513">
                  <c:v>41039</c:v>
                </c:pt>
                <c:pt idx="4514">
                  <c:v>41040</c:v>
                </c:pt>
                <c:pt idx="4515">
                  <c:v>41041</c:v>
                </c:pt>
                <c:pt idx="4516">
                  <c:v>41042</c:v>
                </c:pt>
                <c:pt idx="4517">
                  <c:v>41043</c:v>
                </c:pt>
                <c:pt idx="4518">
                  <c:v>41044</c:v>
                </c:pt>
                <c:pt idx="4519">
                  <c:v>41045</c:v>
                </c:pt>
                <c:pt idx="4520">
                  <c:v>41046</c:v>
                </c:pt>
                <c:pt idx="4521">
                  <c:v>41047</c:v>
                </c:pt>
                <c:pt idx="4522">
                  <c:v>41048</c:v>
                </c:pt>
                <c:pt idx="4523">
                  <c:v>41049</c:v>
                </c:pt>
                <c:pt idx="4524">
                  <c:v>41050</c:v>
                </c:pt>
                <c:pt idx="4525">
                  <c:v>41051</c:v>
                </c:pt>
                <c:pt idx="4526">
                  <c:v>41052</c:v>
                </c:pt>
                <c:pt idx="4527">
                  <c:v>41053</c:v>
                </c:pt>
                <c:pt idx="4528">
                  <c:v>41054</c:v>
                </c:pt>
                <c:pt idx="4529">
                  <c:v>41055</c:v>
                </c:pt>
                <c:pt idx="4530">
                  <c:v>41056</c:v>
                </c:pt>
                <c:pt idx="4531">
                  <c:v>41057</c:v>
                </c:pt>
                <c:pt idx="4532">
                  <c:v>41058</c:v>
                </c:pt>
                <c:pt idx="4533">
                  <c:v>41059</c:v>
                </c:pt>
                <c:pt idx="4534">
                  <c:v>41060</c:v>
                </c:pt>
                <c:pt idx="4535">
                  <c:v>41061</c:v>
                </c:pt>
                <c:pt idx="4536">
                  <c:v>41062</c:v>
                </c:pt>
                <c:pt idx="4537">
                  <c:v>41063</c:v>
                </c:pt>
                <c:pt idx="4538">
                  <c:v>41064</c:v>
                </c:pt>
                <c:pt idx="4539">
                  <c:v>41065</c:v>
                </c:pt>
                <c:pt idx="4540">
                  <c:v>41066</c:v>
                </c:pt>
                <c:pt idx="4541">
                  <c:v>41067</c:v>
                </c:pt>
                <c:pt idx="4542">
                  <c:v>41068</c:v>
                </c:pt>
                <c:pt idx="4543">
                  <c:v>41069</c:v>
                </c:pt>
                <c:pt idx="4544">
                  <c:v>41070</c:v>
                </c:pt>
                <c:pt idx="4545">
                  <c:v>41071</c:v>
                </c:pt>
                <c:pt idx="4546">
                  <c:v>41072</c:v>
                </c:pt>
                <c:pt idx="4547">
                  <c:v>41073</c:v>
                </c:pt>
                <c:pt idx="4548">
                  <c:v>41074</c:v>
                </c:pt>
                <c:pt idx="4549">
                  <c:v>41075</c:v>
                </c:pt>
                <c:pt idx="4550">
                  <c:v>41076</c:v>
                </c:pt>
                <c:pt idx="4551">
                  <c:v>41077</c:v>
                </c:pt>
                <c:pt idx="4552">
                  <c:v>41078</c:v>
                </c:pt>
                <c:pt idx="4553">
                  <c:v>41079</c:v>
                </c:pt>
                <c:pt idx="4554">
                  <c:v>41080</c:v>
                </c:pt>
                <c:pt idx="4555">
                  <c:v>41081</c:v>
                </c:pt>
                <c:pt idx="4556">
                  <c:v>41082</c:v>
                </c:pt>
                <c:pt idx="4557">
                  <c:v>41083</c:v>
                </c:pt>
                <c:pt idx="4558">
                  <c:v>41084</c:v>
                </c:pt>
                <c:pt idx="4559">
                  <c:v>41085</c:v>
                </c:pt>
                <c:pt idx="4560">
                  <c:v>41086</c:v>
                </c:pt>
                <c:pt idx="4561">
                  <c:v>41087</c:v>
                </c:pt>
                <c:pt idx="4562">
                  <c:v>41088</c:v>
                </c:pt>
                <c:pt idx="4563">
                  <c:v>41089</c:v>
                </c:pt>
                <c:pt idx="4564">
                  <c:v>41090</c:v>
                </c:pt>
                <c:pt idx="4565">
                  <c:v>41091</c:v>
                </c:pt>
                <c:pt idx="4566">
                  <c:v>41092</c:v>
                </c:pt>
                <c:pt idx="4567">
                  <c:v>41093</c:v>
                </c:pt>
                <c:pt idx="4568">
                  <c:v>41094</c:v>
                </c:pt>
                <c:pt idx="4569">
                  <c:v>41095</c:v>
                </c:pt>
                <c:pt idx="4570">
                  <c:v>41096</c:v>
                </c:pt>
                <c:pt idx="4571">
                  <c:v>41097</c:v>
                </c:pt>
                <c:pt idx="4572">
                  <c:v>41098</c:v>
                </c:pt>
                <c:pt idx="4573">
                  <c:v>41099</c:v>
                </c:pt>
                <c:pt idx="4574">
                  <c:v>41100</c:v>
                </c:pt>
                <c:pt idx="4575">
                  <c:v>41101</c:v>
                </c:pt>
                <c:pt idx="4576">
                  <c:v>41102</c:v>
                </c:pt>
                <c:pt idx="4577">
                  <c:v>41103</c:v>
                </c:pt>
                <c:pt idx="4578">
                  <c:v>41104</c:v>
                </c:pt>
                <c:pt idx="4579">
                  <c:v>41105</c:v>
                </c:pt>
                <c:pt idx="4580">
                  <c:v>41106</c:v>
                </c:pt>
                <c:pt idx="4581">
                  <c:v>41107</c:v>
                </c:pt>
                <c:pt idx="4582">
                  <c:v>41108</c:v>
                </c:pt>
                <c:pt idx="4583">
                  <c:v>41109</c:v>
                </c:pt>
                <c:pt idx="4584">
                  <c:v>41110</c:v>
                </c:pt>
                <c:pt idx="4585">
                  <c:v>41111</c:v>
                </c:pt>
                <c:pt idx="4586">
                  <c:v>41112</c:v>
                </c:pt>
                <c:pt idx="4587">
                  <c:v>41113</c:v>
                </c:pt>
                <c:pt idx="4588">
                  <c:v>41114</c:v>
                </c:pt>
                <c:pt idx="4589">
                  <c:v>41115</c:v>
                </c:pt>
                <c:pt idx="4590">
                  <c:v>41116</c:v>
                </c:pt>
                <c:pt idx="4591">
                  <c:v>41117</c:v>
                </c:pt>
                <c:pt idx="4592">
                  <c:v>41118</c:v>
                </c:pt>
                <c:pt idx="4593">
                  <c:v>41119</c:v>
                </c:pt>
                <c:pt idx="4594">
                  <c:v>41120</c:v>
                </c:pt>
                <c:pt idx="4595">
                  <c:v>41121</c:v>
                </c:pt>
                <c:pt idx="4596">
                  <c:v>41122</c:v>
                </c:pt>
                <c:pt idx="4597">
                  <c:v>41123</c:v>
                </c:pt>
                <c:pt idx="4598">
                  <c:v>41124</c:v>
                </c:pt>
                <c:pt idx="4599">
                  <c:v>41125</c:v>
                </c:pt>
                <c:pt idx="4600">
                  <c:v>41126</c:v>
                </c:pt>
                <c:pt idx="4601">
                  <c:v>41127</c:v>
                </c:pt>
                <c:pt idx="4602">
                  <c:v>41128</c:v>
                </c:pt>
                <c:pt idx="4603">
                  <c:v>41129</c:v>
                </c:pt>
                <c:pt idx="4604">
                  <c:v>41130</c:v>
                </c:pt>
                <c:pt idx="4605">
                  <c:v>41131</c:v>
                </c:pt>
                <c:pt idx="4606">
                  <c:v>41132</c:v>
                </c:pt>
                <c:pt idx="4607">
                  <c:v>41133</c:v>
                </c:pt>
                <c:pt idx="4608">
                  <c:v>41134</c:v>
                </c:pt>
                <c:pt idx="4609">
                  <c:v>41135</c:v>
                </c:pt>
                <c:pt idx="4610">
                  <c:v>41136</c:v>
                </c:pt>
                <c:pt idx="4611">
                  <c:v>41137</c:v>
                </c:pt>
                <c:pt idx="4612">
                  <c:v>41138</c:v>
                </c:pt>
                <c:pt idx="4613">
                  <c:v>41139</c:v>
                </c:pt>
                <c:pt idx="4614">
                  <c:v>41140</c:v>
                </c:pt>
                <c:pt idx="4615">
                  <c:v>41141</c:v>
                </c:pt>
                <c:pt idx="4616">
                  <c:v>41142</c:v>
                </c:pt>
                <c:pt idx="4617">
                  <c:v>41143</c:v>
                </c:pt>
                <c:pt idx="4618">
                  <c:v>41144</c:v>
                </c:pt>
                <c:pt idx="4619">
                  <c:v>41145</c:v>
                </c:pt>
                <c:pt idx="4620">
                  <c:v>41146</c:v>
                </c:pt>
                <c:pt idx="4621">
                  <c:v>41147</c:v>
                </c:pt>
                <c:pt idx="4622">
                  <c:v>41148</c:v>
                </c:pt>
                <c:pt idx="4623">
                  <c:v>41149</c:v>
                </c:pt>
                <c:pt idx="4624">
                  <c:v>41150</c:v>
                </c:pt>
                <c:pt idx="4625">
                  <c:v>41151</c:v>
                </c:pt>
                <c:pt idx="4626">
                  <c:v>41152</c:v>
                </c:pt>
                <c:pt idx="4627">
                  <c:v>41153</c:v>
                </c:pt>
                <c:pt idx="4628">
                  <c:v>41154</c:v>
                </c:pt>
                <c:pt idx="4629">
                  <c:v>41155</c:v>
                </c:pt>
                <c:pt idx="4630">
                  <c:v>41156</c:v>
                </c:pt>
                <c:pt idx="4631">
                  <c:v>41157</c:v>
                </c:pt>
                <c:pt idx="4632">
                  <c:v>41158</c:v>
                </c:pt>
                <c:pt idx="4633">
                  <c:v>41159</c:v>
                </c:pt>
                <c:pt idx="4634">
                  <c:v>41160</c:v>
                </c:pt>
                <c:pt idx="4635">
                  <c:v>41161</c:v>
                </c:pt>
                <c:pt idx="4636">
                  <c:v>41162</c:v>
                </c:pt>
                <c:pt idx="4637">
                  <c:v>41163</c:v>
                </c:pt>
                <c:pt idx="4638">
                  <c:v>41164</c:v>
                </c:pt>
                <c:pt idx="4639">
                  <c:v>41165</c:v>
                </c:pt>
                <c:pt idx="4640">
                  <c:v>41166</c:v>
                </c:pt>
                <c:pt idx="4641">
                  <c:v>41167</c:v>
                </c:pt>
                <c:pt idx="4642">
                  <c:v>41168</c:v>
                </c:pt>
                <c:pt idx="4643">
                  <c:v>41169</c:v>
                </c:pt>
                <c:pt idx="4644">
                  <c:v>41170</c:v>
                </c:pt>
                <c:pt idx="4645">
                  <c:v>41171</c:v>
                </c:pt>
                <c:pt idx="4646">
                  <c:v>41172</c:v>
                </c:pt>
                <c:pt idx="4647">
                  <c:v>41173</c:v>
                </c:pt>
                <c:pt idx="4648">
                  <c:v>41174</c:v>
                </c:pt>
                <c:pt idx="4649">
                  <c:v>41175</c:v>
                </c:pt>
                <c:pt idx="4650">
                  <c:v>41176</c:v>
                </c:pt>
                <c:pt idx="4651">
                  <c:v>41177</c:v>
                </c:pt>
                <c:pt idx="4652">
                  <c:v>41178</c:v>
                </c:pt>
                <c:pt idx="4653">
                  <c:v>41179</c:v>
                </c:pt>
                <c:pt idx="4654">
                  <c:v>41180</c:v>
                </c:pt>
                <c:pt idx="4655">
                  <c:v>41181</c:v>
                </c:pt>
                <c:pt idx="4656">
                  <c:v>41182</c:v>
                </c:pt>
                <c:pt idx="4657">
                  <c:v>41183</c:v>
                </c:pt>
                <c:pt idx="4658">
                  <c:v>41184</c:v>
                </c:pt>
                <c:pt idx="4659">
                  <c:v>41185</c:v>
                </c:pt>
                <c:pt idx="4660">
                  <c:v>41186</c:v>
                </c:pt>
                <c:pt idx="4661">
                  <c:v>41187</c:v>
                </c:pt>
                <c:pt idx="4662">
                  <c:v>41188</c:v>
                </c:pt>
                <c:pt idx="4663">
                  <c:v>41189</c:v>
                </c:pt>
                <c:pt idx="4664">
                  <c:v>41190</c:v>
                </c:pt>
                <c:pt idx="4665">
                  <c:v>41191</c:v>
                </c:pt>
                <c:pt idx="4666">
                  <c:v>41192</c:v>
                </c:pt>
                <c:pt idx="4667">
                  <c:v>41193</c:v>
                </c:pt>
                <c:pt idx="4668">
                  <c:v>41194</c:v>
                </c:pt>
                <c:pt idx="4669">
                  <c:v>41195</c:v>
                </c:pt>
                <c:pt idx="4670">
                  <c:v>41196</c:v>
                </c:pt>
                <c:pt idx="4671">
                  <c:v>41197</c:v>
                </c:pt>
                <c:pt idx="4672">
                  <c:v>41198</c:v>
                </c:pt>
                <c:pt idx="4673">
                  <c:v>41199</c:v>
                </c:pt>
                <c:pt idx="4674">
                  <c:v>41200</c:v>
                </c:pt>
                <c:pt idx="4675">
                  <c:v>41201</c:v>
                </c:pt>
                <c:pt idx="4676">
                  <c:v>41202</c:v>
                </c:pt>
                <c:pt idx="4677">
                  <c:v>41203</c:v>
                </c:pt>
                <c:pt idx="4678">
                  <c:v>41204</c:v>
                </c:pt>
                <c:pt idx="4679">
                  <c:v>41205</c:v>
                </c:pt>
                <c:pt idx="4680">
                  <c:v>41206</c:v>
                </c:pt>
                <c:pt idx="4681">
                  <c:v>41207</c:v>
                </c:pt>
                <c:pt idx="4682">
                  <c:v>41208</c:v>
                </c:pt>
                <c:pt idx="4683">
                  <c:v>41209</c:v>
                </c:pt>
                <c:pt idx="4684">
                  <c:v>41210</c:v>
                </c:pt>
                <c:pt idx="4685">
                  <c:v>41211</c:v>
                </c:pt>
                <c:pt idx="4686">
                  <c:v>41212</c:v>
                </c:pt>
                <c:pt idx="4687">
                  <c:v>41213</c:v>
                </c:pt>
                <c:pt idx="4688">
                  <c:v>41214</c:v>
                </c:pt>
                <c:pt idx="4689">
                  <c:v>41215</c:v>
                </c:pt>
                <c:pt idx="4690">
                  <c:v>41216</c:v>
                </c:pt>
                <c:pt idx="4691">
                  <c:v>41217</c:v>
                </c:pt>
                <c:pt idx="4692">
                  <c:v>41218</c:v>
                </c:pt>
                <c:pt idx="4693">
                  <c:v>41219</c:v>
                </c:pt>
                <c:pt idx="4694">
                  <c:v>41220</c:v>
                </c:pt>
                <c:pt idx="4695">
                  <c:v>41221</c:v>
                </c:pt>
                <c:pt idx="4696">
                  <c:v>41222</c:v>
                </c:pt>
                <c:pt idx="4697">
                  <c:v>41223</c:v>
                </c:pt>
                <c:pt idx="4698">
                  <c:v>41224</c:v>
                </c:pt>
                <c:pt idx="4699">
                  <c:v>41225</c:v>
                </c:pt>
                <c:pt idx="4700">
                  <c:v>41226</c:v>
                </c:pt>
                <c:pt idx="4701">
                  <c:v>41227</c:v>
                </c:pt>
                <c:pt idx="4702">
                  <c:v>41228</c:v>
                </c:pt>
                <c:pt idx="4703">
                  <c:v>41229</c:v>
                </c:pt>
                <c:pt idx="4704">
                  <c:v>41230</c:v>
                </c:pt>
                <c:pt idx="4705">
                  <c:v>41231</c:v>
                </c:pt>
                <c:pt idx="4706">
                  <c:v>41232</c:v>
                </c:pt>
                <c:pt idx="4707">
                  <c:v>41233</c:v>
                </c:pt>
                <c:pt idx="4708">
                  <c:v>41234</c:v>
                </c:pt>
                <c:pt idx="4709">
                  <c:v>41235</c:v>
                </c:pt>
                <c:pt idx="4710">
                  <c:v>41236</c:v>
                </c:pt>
                <c:pt idx="4711">
                  <c:v>41237</c:v>
                </c:pt>
                <c:pt idx="4712">
                  <c:v>41238</c:v>
                </c:pt>
                <c:pt idx="4713">
                  <c:v>41239</c:v>
                </c:pt>
                <c:pt idx="4714">
                  <c:v>41240</c:v>
                </c:pt>
                <c:pt idx="4715">
                  <c:v>41241</c:v>
                </c:pt>
                <c:pt idx="4716">
                  <c:v>41242</c:v>
                </c:pt>
                <c:pt idx="4717">
                  <c:v>41243</c:v>
                </c:pt>
                <c:pt idx="4718">
                  <c:v>41244</c:v>
                </c:pt>
                <c:pt idx="4719">
                  <c:v>41245</c:v>
                </c:pt>
                <c:pt idx="4720">
                  <c:v>41246</c:v>
                </c:pt>
                <c:pt idx="4721">
                  <c:v>41247</c:v>
                </c:pt>
                <c:pt idx="4722">
                  <c:v>41248</c:v>
                </c:pt>
                <c:pt idx="4723">
                  <c:v>41249</c:v>
                </c:pt>
                <c:pt idx="4724">
                  <c:v>41250</c:v>
                </c:pt>
                <c:pt idx="4725">
                  <c:v>41251</c:v>
                </c:pt>
                <c:pt idx="4726">
                  <c:v>41252</c:v>
                </c:pt>
                <c:pt idx="4727">
                  <c:v>41253</c:v>
                </c:pt>
                <c:pt idx="4728">
                  <c:v>41254</c:v>
                </c:pt>
                <c:pt idx="4729">
                  <c:v>41255</c:v>
                </c:pt>
                <c:pt idx="4730">
                  <c:v>41256</c:v>
                </c:pt>
                <c:pt idx="4731">
                  <c:v>41257</c:v>
                </c:pt>
                <c:pt idx="4732">
                  <c:v>41258</c:v>
                </c:pt>
                <c:pt idx="4733">
                  <c:v>41259</c:v>
                </c:pt>
                <c:pt idx="4734">
                  <c:v>41260</c:v>
                </c:pt>
                <c:pt idx="4735">
                  <c:v>41261</c:v>
                </c:pt>
                <c:pt idx="4736">
                  <c:v>41262</c:v>
                </c:pt>
                <c:pt idx="4737">
                  <c:v>41263</c:v>
                </c:pt>
                <c:pt idx="4738">
                  <c:v>41264</c:v>
                </c:pt>
                <c:pt idx="4739">
                  <c:v>41265</c:v>
                </c:pt>
                <c:pt idx="4740">
                  <c:v>41266</c:v>
                </c:pt>
                <c:pt idx="4741">
                  <c:v>41267</c:v>
                </c:pt>
                <c:pt idx="4742">
                  <c:v>41268</c:v>
                </c:pt>
                <c:pt idx="4743">
                  <c:v>41269</c:v>
                </c:pt>
                <c:pt idx="4744">
                  <c:v>41270</c:v>
                </c:pt>
                <c:pt idx="4745">
                  <c:v>41271</c:v>
                </c:pt>
                <c:pt idx="4746">
                  <c:v>41272</c:v>
                </c:pt>
                <c:pt idx="4747">
                  <c:v>41273</c:v>
                </c:pt>
                <c:pt idx="4748">
                  <c:v>41274</c:v>
                </c:pt>
                <c:pt idx="4749">
                  <c:v>41275</c:v>
                </c:pt>
                <c:pt idx="4750">
                  <c:v>41276</c:v>
                </c:pt>
                <c:pt idx="4751">
                  <c:v>41277</c:v>
                </c:pt>
                <c:pt idx="4752">
                  <c:v>41278</c:v>
                </c:pt>
                <c:pt idx="4753">
                  <c:v>41279</c:v>
                </c:pt>
                <c:pt idx="4754">
                  <c:v>41280</c:v>
                </c:pt>
                <c:pt idx="4755">
                  <c:v>41281</c:v>
                </c:pt>
                <c:pt idx="4756">
                  <c:v>41282</c:v>
                </c:pt>
                <c:pt idx="4757">
                  <c:v>41283</c:v>
                </c:pt>
                <c:pt idx="4758">
                  <c:v>41284</c:v>
                </c:pt>
                <c:pt idx="4759">
                  <c:v>41285</c:v>
                </c:pt>
                <c:pt idx="4760">
                  <c:v>41286</c:v>
                </c:pt>
                <c:pt idx="4761">
                  <c:v>41287</c:v>
                </c:pt>
                <c:pt idx="4762">
                  <c:v>41288</c:v>
                </c:pt>
                <c:pt idx="4763">
                  <c:v>41289</c:v>
                </c:pt>
                <c:pt idx="4764">
                  <c:v>41290</c:v>
                </c:pt>
                <c:pt idx="4765">
                  <c:v>41291</c:v>
                </c:pt>
                <c:pt idx="4766">
                  <c:v>41292</c:v>
                </c:pt>
                <c:pt idx="4767">
                  <c:v>41293</c:v>
                </c:pt>
                <c:pt idx="4768">
                  <c:v>41294</c:v>
                </c:pt>
                <c:pt idx="4769">
                  <c:v>41295</c:v>
                </c:pt>
                <c:pt idx="4770">
                  <c:v>41296</c:v>
                </c:pt>
                <c:pt idx="4771">
                  <c:v>41297</c:v>
                </c:pt>
                <c:pt idx="4772">
                  <c:v>41298</c:v>
                </c:pt>
                <c:pt idx="4773">
                  <c:v>41299</c:v>
                </c:pt>
                <c:pt idx="4774">
                  <c:v>41300</c:v>
                </c:pt>
                <c:pt idx="4775">
                  <c:v>41301</c:v>
                </c:pt>
                <c:pt idx="4776">
                  <c:v>41302</c:v>
                </c:pt>
                <c:pt idx="4777">
                  <c:v>41303</c:v>
                </c:pt>
                <c:pt idx="4778">
                  <c:v>41304</c:v>
                </c:pt>
                <c:pt idx="4779">
                  <c:v>41305</c:v>
                </c:pt>
                <c:pt idx="4780">
                  <c:v>41306</c:v>
                </c:pt>
                <c:pt idx="4781">
                  <c:v>41307</c:v>
                </c:pt>
                <c:pt idx="4782">
                  <c:v>41308</c:v>
                </c:pt>
                <c:pt idx="4783">
                  <c:v>41309</c:v>
                </c:pt>
                <c:pt idx="4784">
                  <c:v>41310</c:v>
                </c:pt>
                <c:pt idx="4785">
                  <c:v>41311</c:v>
                </c:pt>
                <c:pt idx="4786">
                  <c:v>41312</c:v>
                </c:pt>
                <c:pt idx="4787">
                  <c:v>41313</c:v>
                </c:pt>
                <c:pt idx="4788">
                  <c:v>41314</c:v>
                </c:pt>
                <c:pt idx="4789">
                  <c:v>41315</c:v>
                </c:pt>
                <c:pt idx="4790">
                  <c:v>41316</c:v>
                </c:pt>
                <c:pt idx="4791">
                  <c:v>41317</c:v>
                </c:pt>
                <c:pt idx="4792">
                  <c:v>41318</c:v>
                </c:pt>
                <c:pt idx="4793">
                  <c:v>41319</c:v>
                </c:pt>
                <c:pt idx="4794">
                  <c:v>41320</c:v>
                </c:pt>
                <c:pt idx="4795">
                  <c:v>41321</c:v>
                </c:pt>
                <c:pt idx="4796">
                  <c:v>41322</c:v>
                </c:pt>
                <c:pt idx="4797">
                  <c:v>41323</c:v>
                </c:pt>
                <c:pt idx="4798">
                  <c:v>41324</c:v>
                </c:pt>
                <c:pt idx="4799">
                  <c:v>41325</c:v>
                </c:pt>
                <c:pt idx="4800">
                  <c:v>41326</c:v>
                </c:pt>
                <c:pt idx="4801">
                  <c:v>41327</c:v>
                </c:pt>
                <c:pt idx="4802">
                  <c:v>41328</c:v>
                </c:pt>
                <c:pt idx="4803">
                  <c:v>41329</c:v>
                </c:pt>
                <c:pt idx="4804">
                  <c:v>41330</c:v>
                </c:pt>
                <c:pt idx="4805">
                  <c:v>41331</c:v>
                </c:pt>
                <c:pt idx="4806">
                  <c:v>41332</c:v>
                </c:pt>
                <c:pt idx="4807">
                  <c:v>41333</c:v>
                </c:pt>
                <c:pt idx="4808">
                  <c:v>41334</c:v>
                </c:pt>
                <c:pt idx="4809">
                  <c:v>41335</c:v>
                </c:pt>
                <c:pt idx="4810">
                  <c:v>41336</c:v>
                </c:pt>
                <c:pt idx="4811">
                  <c:v>41337</c:v>
                </c:pt>
                <c:pt idx="4812">
                  <c:v>41338</c:v>
                </c:pt>
                <c:pt idx="4813">
                  <c:v>41339</c:v>
                </c:pt>
                <c:pt idx="4814">
                  <c:v>41340</c:v>
                </c:pt>
                <c:pt idx="4815">
                  <c:v>41341</c:v>
                </c:pt>
                <c:pt idx="4816">
                  <c:v>41342</c:v>
                </c:pt>
                <c:pt idx="4817">
                  <c:v>41343</c:v>
                </c:pt>
                <c:pt idx="4818">
                  <c:v>41344</c:v>
                </c:pt>
                <c:pt idx="4819">
                  <c:v>41345</c:v>
                </c:pt>
                <c:pt idx="4820">
                  <c:v>41346</c:v>
                </c:pt>
                <c:pt idx="4821">
                  <c:v>41347</c:v>
                </c:pt>
                <c:pt idx="4822">
                  <c:v>41348</c:v>
                </c:pt>
                <c:pt idx="4823">
                  <c:v>41349</c:v>
                </c:pt>
                <c:pt idx="4824">
                  <c:v>41350</c:v>
                </c:pt>
                <c:pt idx="4825">
                  <c:v>41351</c:v>
                </c:pt>
                <c:pt idx="4826">
                  <c:v>41352</c:v>
                </c:pt>
                <c:pt idx="4827">
                  <c:v>41353</c:v>
                </c:pt>
                <c:pt idx="4828">
                  <c:v>41354</c:v>
                </c:pt>
                <c:pt idx="4829">
                  <c:v>41355</c:v>
                </c:pt>
                <c:pt idx="4830">
                  <c:v>41356</c:v>
                </c:pt>
                <c:pt idx="4831">
                  <c:v>41357</c:v>
                </c:pt>
                <c:pt idx="4832">
                  <c:v>41358</c:v>
                </c:pt>
                <c:pt idx="4833">
                  <c:v>41359</c:v>
                </c:pt>
                <c:pt idx="4834">
                  <c:v>41360</c:v>
                </c:pt>
                <c:pt idx="4835">
                  <c:v>41361</c:v>
                </c:pt>
                <c:pt idx="4836">
                  <c:v>41362</c:v>
                </c:pt>
                <c:pt idx="4837">
                  <c:v>41363</c:v>
                </c:pt>
                <c:pt idx="4838">
                  <c:v>41364</c:v>
                </c:pt>
                <c:pt idx="4839">
                  <c:v>41365</c:v>
                </c:pt>
                <c:pt idx="4840">
                  <c:v>41366</c:v>
                </c:pt>
                <c:pt idx="4841">
                  <c:v>41367</c:v>
                </c:pt>
                <c:pt idx="4842">
                  <c:v>41368</c:v>
                </c:pt>
                <c:pt idx="4843">
                  <c:v>41369</c:v>
                </c:pt>
                <c:pt idx="4844">
                  <c:v>41370</c:v>
                </c:pt>
                <c:pt idx="4845">
                  <c:v>41371</c:v>
                </c:pt>
                <c:pt idx="4846">
                  <c:v>41372</c:v>
                </c:pt>
                <c:pt idx="4847">
                  <c:v>41373</c:v>
                </c:pt>
                <c:pt idx="4848">
                  <c:v>41374</c:v>
                </c:pt>
                <c:pt idx="4849">
                  <c:v>41375</c:v>
                </c:pt>
                <c:pt idx="4850">
                  <c:v>41376</c:v>
                </c:pt>
                <c:pt idx="4851">
                  <c:v>41377</c:v>
                </c:pt>
                <c:pt idx="4852">
                  <c:v>41378</c:v>
                </c:pt>
                <c:pt idx="4853">
                  <c:v>41379</c:v>
                </c:pt>
                <c:pt idx="4854">
                  <c:v>41380</c:v>
                </c:pt>
                <c:pt idx="4855">
                  <c:v>41381</c:v>
                </c:pt>
                <c:pt idx="4856">
                  <c:v>41382</c:v>
                </c:pt>
                <c:pt idx="4857">
                  <c:v>41383</c:v>
                </c:pt>
                <c:pt idx="4858">
                  <c:v>41384</c:v>
                </c:pt>
                <c:pt idx="4859">
                  <c:v>41385</c:v>
                </c:pt>
                <c:pt idx="4860">
                  <c:v>41386</c:v>
                </c:pt>
                <c:pt idx="4861">
                  <c:v>41387</c:v>
                </c:pt>
                <c:pt idx="4862">
                  <c:v>41388</c:v>
                </c:pt>
                <c:pt idx="4863">
                  <c:v>41389</c:v>
                </c:pt>
                <c:pt idx="4864">
                  <c:v>41390</c:v>
                </c:pt>
                <c:pt idx="4865">
                  <c:v>41391</c:v>
                </c:pt>
                <c:pt idx="4866">
                  <c:v>41392</c:v>
                </c:pt>
                <c:pt idx="4867">
                  <c:v>41393</c:v>
                </c:pt>
                <c:pt idx="4868">
                  <c:v>41394</c:v>
                </c:pt>
                <c:pt idx="4869">
                  <c:v>41395</c:v>
                </c:pt>
                <c:pt idx="4870">
                  <c:v>41396</c:v>
                </c:pt>
                <c:pt idx="4871">
                  <c:v>41397</c:v>
                </c:pt>
                <c:pt idx="4872">
                  <c:v>41398</c:v>
                </c:pt>
                <c:pt idx="4873">
                  <c:v>41399</c:v>
                </c:pt>
                <c:pt idx="4874">
                  <c:v>41400</c:v>
                </c:pt>
                <c:pt idx="4875">
                  <c:v>41401</c:v>
                </c:pt>
                <c:pt idx="4876">
                  <c:v>41402</c:v>
                </c:pt>
                <c:pt idx="4877">
                  <c:v>41403</c:v>
                </c:pt>
                <c:pt idx="4878">
                  <c:v>41404</c:v>
                </c:pt>
                <c:pt idx="4879">
                  <c:v>41405</c:v>
                </c:pt>
                <c:pt idx="4880">
                  <c:v>41406</c:v>
                </c:pt>
                <c:pt idx="4881">
                  <c:v>41407</c:v>
                </c:pt>
                <c:pt idx="4882">
                  <c:v>41408</c:v>
                </c:pt>
                <c:pt idx="4883">
                  <c:v>41409</c:v>
                </c:pt>
                <c:pt idx="4884">
                  <c:v>41410</c:v>
                </c:pt>
                <c:pt idx="4885">
                  <c:v>41411</c:v>
                </c:pt>
                <c:pt idx="4886">
                  <c:v>41412</c:v>
                </c:pt>
                <c:pt idx="4887">
                  <c:v>41413</c:v>
                </c:pt>
                <c:pt idx="4888">
                  <c:v>41414</c:v>
                </c:pt>
                <c:pt idx="4889">
                  <c:v>41415</c:v>
                </c:pt>
                <c:pt idx="4890">
                  <c:v>41416</c:v>
                </c:pt>
                <c:pt idx="4891">
                  <c:v>41417</c:v>
                </c:pt>
                <c:pt idx="4892">
                  <c:v>41418</c:v>
                </c:pt>
                <c:pt idx="4893">
                  <c:v>41419</c:v>
                </c:pt>
                <c:pt idx="4894">
                  <c:v>41420</c:v>
                </c:pt>
                <c:pt idx="4895">
                  <c:v>41421</c:v>
                </c:pt>
                <c:pt idx="4896">
                  <c:v>41422</c:v>
                </c:pt>
                <c:pt idx="4897">
                  <c:v>41423</c:v>
                </c:pt>
                <c:pt idx="4898">
                  <c:v>41424</c:v>
                </c:pt>
                <c:pt idx="4899">
                  <c:v>41425</c:v>
                </c:pt>
                <c:pt idx="4900">
                  <c:v>41426</c:v>
                </c:pt>
                <c:pt idx="4901">
                  <c:v>41427</c:v>
                </c:pt>
                <c:pt idx="4902">
                  <c:v>41428</c:v>
                </c:pt>
                <c:pt idx="4903">
                  <c:v>41429</c:v>
                </c:pt>
                <c:pt idx="4904">
                  <c:v>41430</c:v>
                </c:pt>
                <c:pt idx="4905">
                  <c:v>41431</c:v>
                </c:pt>
                <c:pt idx="4906">
                  <c:v>41432</c:v>
                </c:pt>
                <c:pt idx="4907">
                  <c:v>41433</c:v>
                </c:pt>
                <c:pt idx="4908">
                  <c:v>41434</c:v>
                </c:pt>
                <c:pt idx="4909">
                  <c:v>41435</c:v>
                </c:pt>
                <c:pt idx="4910">
                  <c:v>41436</c:v>
                </c:pt>
                <c:pt idx="4911">
                  <c:v>41437</c:v>
                </c:pt>
                <c:pt idx="4912">
                  <c:v>41438</c:v>
                </c:pt>
                <c:pt idx="4913">
                  <c:v>41439</c:v>
                </c:pt>
                <c:pt idx="4914">
                  <c:v>41440</c:v>
                </c:pt>
                <c:pt idx="4915">
                  <c:v>41441</c:v>
                </c:pt>
                <c:pt idx="4916">
                  <c:v>41442</c:v>
                </c:pt>
                <c:pt idx="4917">
                  <c:v>41443</c:v>
                </c:pt>
                <c:pt idx="4918">
                  <c:v>41444</c:v>
                </c:pt>
                <c:pt idx="4919">
                  <c:v>41445</c:v>
                </c:pt>
                <c:pt idx="4920">
                  <c:v>41446</c:v>
                </c:pt>
                <c:pt idx="4921">
                  <c:v>41447</c:v>
                </c:pt>
                <c:pt idx="4922">
                  <c:v>41448</c:v>
                </c:pt>
                <c:pt idx="4923">
                  <c:v>41449</c:v>
                </c:pt>
                <c:pt idx="4924">
                  <c:v>41450</c:v>
                </c:pt>
                <c:pt idx="4925">
                  <c:v>41451</c:v>
                </c:pt>
                <c:pt idx="4926">
                  <c:v>41452</c:v>
                </c:pt>
                <c:pt idx="4927">
                  <c:v>41453</c:v>
                </c:pt>
                <c:pt idx="4928">
                  <c:v>41454</c:v>
                </c:pt>
                <c:pt idx="4929">
                  <c:v>41455</c:v>
                </c:pt>
                <c:pt idx="4930">
                  <c:v>41456</c:v>
                </c:pt>
                <c:pt idx="4931">
                  <c:v>41457</c:v>
                </c:pt>
                <c:pt idx="4932">
                  <c:v>41458</c:v>
                </c:pt>
                <c:pt idx="4933">
                  <c:v>41459</c:v>
                </c:pt>
                <c:pt idx="4934">
                  <c:v>41460</c:v>
                </c:pt>
                <c:pt idx="4935">
                  <c:v>41461</c:v>
                </c:pt>
                <c:pt idx="4936">
                  <c:v>41462</c:v>
                </c:pt>
                <c:pt idx="4937">
                  <c:v>41463</c:v>
                </c:pt>
                <c:pt idx="4938">
                  <c:v>41464</c:v>
                </c:pt>
                <c:pt idx="4939">
                  <c:v>41465</c:v>
                </c:pt>
                <c:pt idx="4940">
                  <c:v>41466</c:v>
                </c:pt>
                <c:pt idx="4941">
                  <c:v>41467</c:v>
                </c:pt>
                <c:pt idx="4942">
                  <c:v>41468</c:v>
                </c:pt>
                <c:pt idx="4943">
                  <c:v>41469</c:v>
                </c:pt>
                <c:pt idx="4944">
                  <c:v>41470</c:v>
                </c:pt>
                <c:pt idx="4945">
                  <c:v>41471</c:v>
                </c:pt>
                <c:pt idx="4946">
                  <c:v>41472</c:v>
                </c:pt>
                <c:pt idx="4947">
                  <c:v>41473</c:v>
                </c:pt>
                <c:pt idx="4948">
                  <c:v>41474</c:v>
                </c:pt>
                <c:pt idx="4949">
                  <c:v>41475</c:v>
                </c:pt>
                <c:pt idx="4950">
                  <c:v>41476</c:v>
                </c:pt>
                <c:pt idx="4951">
                  <c:v>41477</c:v>
                </c:pt>
                <c:pt idx="4952">
                  <c:v>41478</c:v>
                </c:pt>
                <c:pt idx="4953">
                  <c:v>41479</c:v>
                </c:pt>
                <c:pt idx="4954">
                  <c:v>41480</c:v>
                </c:pt>
                <c:pt idx="4955">
                  <c:v>41481</c:v>
                </c:pt>
                <c:pt idx="4956">
                  <c:v>41482</c:v>
                </c:pt>
                <c:pt idx="4957">
                  <c:v>41483</c:v>
                </c:pt>
                <c:pt idx="4958">
                  <c:v>41484</c:v>
                </c:pt>
                <c:pt idx="4959">
                  <c:v>41485</c:v>
                </c:pt>
                <c:pt idx="4960">
                  <c:v>41486</c:v>
                </c:pt>
                <c:pt idx="4961">
                  <c:v>41487</c:v>
                </c:pt>
                <c:pt idx="4962">
                  <c:v>41488</c:v>
                </c:pt>
                <c:pt idx="4963">
                  <c:v>41489</c:v>
                </c:pt>
                <c:pt idx="4964">
                  <c:v>41490</c:v>
                </c:pt>
                <c:pt idx="4965">
                  <c:v>41491</c:v>
                </c:pt>
                <c:pt idx="4966">
                  <c:v>41492</c:v>
                </c:pt>
                <c:pt idx="4967">
                  <c:v>41493</c:v>
                </c:pt>
                <c:pt idx="4968">
                  <c:v>41494</c:v>
                </c:pt>
                <c:pt idx="4969">
                  <c:v>41495</c:v>
                </c:pt>
                <c:pt idx="4970">
                  <c:v>41496</c:v>
                </c:pt>
                <c:pt idx="4971">
                  <c:v>41497</c:v>
                </c:pt>
                <c:pt idx="4972">
                  <c:v>41498</c:v>
                </c:pt>
                <c:pt idx="4973">
                  <c:v>41499</c:v>
                </c:pt>
                <c:pt idx="4974">
                  <c:v>41500</c:v>
                </c:pt>
                <c:pt idx="4975">
                  <c:v>41501</c:v>
                </c:pt>
                <c:pt idx="4976">
                  <c:v>41502</c:v>
                </c:pt>
                <c:pt idx="4977">
                  <c:v>41503</c:v>
                </c:pt>
                <c:pt idx="4978">
                  <c:v>41504</c:v>
                </c:pt>
                <c:pt idx="4979">
                  <c:v>41505</c:v>
                </c:pt>
                <c:pt idx="4980">
                  <c:v>41506</c:v>
                </c:pt>
                <c:pt idx="4981">
                  <c:v>41507</c:v>
                </c:pt>
                <c:pt idx="4982">
                  <c:v>41508</c:v>
                </c:pt>
                <c:pt idx="4983">
                  <c:v>41509</c:v>
                </c:pt>
                <c:pt idx="4984">
                  <c:v>41510</c:v>
                </c:pt>
                <c:pt idx="4985">
                  <c:v>41511</c:v>
                </c:pt>
                <c:pt idx="4986">
                  <c:v>41512</c:v>
                </c:pt>
                <c:pt idx="4987">
                  <c:v>41513</c:v>
                </c:pt>
                <c:pt idx="4988">
                  <c:v>41514</c:v>
                </c:pt>
                <c:pt idx="4989">
                  <c:v>41515</c:v>
                </c:pt>
                <c:pt idx="4990">
                  <c:v>41516</c:v>
                </c:pt>
                <c:pt idx="4991">
                  <c:v>41517</c:v>
                </c:pt>
                <c:pt idx="4992">
                  <c:v>41518</c:v>
                </c:pt>
                <c:pt idx="4993">
                  <c:v>41519</c:v>
                </c:pt>
                <c:pt idx="4994">
                  <c:v>41520</c:v>
                </c:pt>
                <c:pt idx="4995">
                  <c:v>41521</c:v>
                </c:pt>
                <c:pt idx="4996">
                  <c:v>41522</c:v>
                </c:pt>
                <c:pt idx="4997">
                  <c:v>41523</c:v>
                </c:pt>
                <c:pt idx="4998">
                  <c:v>41524</c:v>
                </c:pt>
                <c:pt idx="4999">
                  <c:v>41525</c:v>
                </c:pt>
                <c:pt idx="5000">
                  <c:v>41526</c:v>
                </c:pt>
                <c:pt idx="5001">
                  <c:v>41527</c:v>
                </c:pt>
                <c:pt idx="5002">
                  <c:v>41528</c:v>
                </c:pt>
                <c:pt idx="5003">
                  <c:v>41529</c:v>
                </c:pt>
                <c:pt idx="5004">
                  <c:v>41530</c:v>
                </c:pt>
                <c:pt idx="5005">
                  <c:v>41531</c:v>
                </c:pt>
                <c:pt idx="5006">
                  <c:v>41532</c:v>
                </c:pt>
                <c:pt idx="5007">
                  <c:v>41533</c:v>
                </c:pt>
                <c:pt idx="5008">
                  <c:v>41534</c:v>
                </c:pt>
                <c:pt idx="5009">
                  <c:v>41535</c:v>
                </c:pt>
                <c:pt idx="5010">
                  <c:v>41536</c:v>
                </c:pt>
                <c:pt idx="5011">
                  <c:v>41537</c:v>
                </c:pt>
                <c:pt idx="5012">
                  <c:v>41538</c:v>
                </c:pt>
                <c:pt idx="5013">
                  <c:v>41539</c:v>
                </c:pt>
                <c:pt idx="5014">
                  <c:v>41540</c:v>
                </c:pt>
                <c:pt idx="5015">
                  <c:v>41541</c:v>
                </c:pt>
                <c:pt idx="5016">
                  <c:v>41542</c:v>
                </c:pt>
                <c:pt idx="5017">
                  <c:v>41543</c:v>
                </c:pt>
                <c:pt idx="5018">
                  <c:v>41544</c:v>
                </c:pt>
                <c:pt idx="5019">
                  <c:v>41545</c:v>
                </c:pt>
                <c:pt idx="5020">
                  <c:v>41546</c:v>
                </c:pt>
                <c:pt idx="5021">
                  <c:v>41547</c:v>
                </c:pt>
                <c:pt idx="5022">
                  <c:v>41548</c:v>
                </c:pt>
                <c:pt idx="5023">
                  <c:v>41549</c:v>
                </c:pt>
                <c:pt idx="5024">
                  <c:v>41550</c:v>
                </c:pt>
                <c:pt idx="5025">
                  <c:v>41551</c:v>
                </c:pt>
                <c:pt idx="5026">
                  <c:v>41552</c:v>
                </c:pt>
                <c:pt idx="5027">
                  <c:v>41553</c:v>
                </c:pt>
                <c:pt idx="5028">
                  <c:v>41554</c:v>
                </c:pt>
                <c:pt idx="5029">
                  <c:v>41555</c:v>
                </c:pt>
                <c:pt idx="5030">
                  <c:v>41556</c:v>
                </c:pt>
                <c:pt idx="5031">
                  <c:v>41557</c:v>
                </c:pt>
                <c:pt idx="5032">
                  <c:v>41558</c:v>
                </c:pt>
                <c:pt idx="5033">
                  <c:v>41559</c:v>
                </c:pt>
                <c:pt idx="5034">
                  <c:v>41560</c:v>
                </c:pt>
                <c:pt idx="5035">
                  <c:v>41561</c:v>
                </c:pt>
                <c:pt idx="5036">
                  <c:v>41562</c:v>
                </c:pt>
                <c:pt idx="5037">
                  <c:v>41563</c:v>
                </c:pt>
                <c:pt idx="5038">
                  <c:v>41564</c:v>
                </c:pt>
                <c:pt idx="5039">
                  <c:v>41565</c:v>
                </c:pt>
                <c:pt idx="5040">
                  <c:v>41566</c:v>
                </c:pt>
                <c:pt idx="5041">
                  <c:v>41567</c:v>
                </c:pt>
                <c:pt idx="5042">
                  <c:v>41568</c:v>
                </c:pt>
                <c:pt idx="5043">
                  <c:v>41569</c:v>
                </c:pt>
                <c:pt idx="5044">
                  <c:v>41570</c:v>
                </c:pt>
                <c:pt idx="5045">
                  <c:v>41571</c:v>
                </c:pt>
                <c:pt idx="5046">
                  <c:v>41572</c:v>
                </c:pt>
                <c:pt idx="5047">
                  <c:v>41573</c:v>
                </c:pt>
                <c:pt idx="5048">
                  <c:v>41574</c:v>
                </c:pt>
                <c:pt idx="5049">
                  <c:v>41575</c:v>
                </c:pt>
                <c:pt idx="5050">
                  <c:v>41576</c:v>
                </c:pt>
                <c:pt idx="5051">
                  <c:v>41577</c:v>
                </c:pt>
                <c:pt idx="5052">
                  <c:v>41578</c:v>
                </c:pt>
                <c:pt idx="5053">
                  <c:v>41579</c:v>
                </c:pt>
                <c:pt idx="5054">
                  <c:v>41580</c:v>
                </c:pt>
                <c:pt idx="5055">
                  <c:v>41581</c:v>
                </c:pt>
                <c:pt idx="5056">
                  <c:v>41582</c:v>
                </c:pt>
                <c:pt idx="5057">
                  <c:v>41583</c:v>
                </c:pt>
                <c:pt idx="5058">
                  <c:v>41584</c:v>
                </c:pt>
                <c:pt idx="5059">
                  <c:v>41585</c:v>
                </c:pt>
                <c:pt idx="5060">
                  <c:v>41586</c:v>
                </c:pt>
                <c:pt idx="5061">
                  <c:v>41587</c:v>
                </c:pt>
                <c:pt idx="5062">
                  <c:v>41588</c:v>
                </c:pt>
                <c:pt idx="5063">
                  <c:v>41589</c:v>
                </c:pt>
                <c:pt idx="5064">
                  <c:v>41590</c:v>
                </c:pt>
                <c:pt idx="5065">
                  <c:v>41591</c:v>
                </c:pt>
                <c:pt idx="5066">
                  <c:v>41592</c:v>
                </c:pt>
                <c:pt idx="5067">
                  <c:v>41593</c:v>
                </c:pt>
                <c:pt idx="5068">
                  <c:v>41594</c:v>
                </c:pt>
                <c:pt idx="5069">
                  <c:v>41595</c:v>
                </c:pt>
                <c:pt idx="5070">
                  <c:v>41596</c:v>
                </c:pt>
                <c:pt idx="5071">
                  <c:v>41597</c:v>
                </c:pt>
                <c:pt idx="5072">
                  <c:v>41598</c:v>
                </c:pt>
                <c:pt idx="5073">
                  <c:v>41599</c:v>
                </c:pt>
                <c:pt idx="5074">
                  <c:v>41600</c:v>
                </c:pt>
                <c:pt idx="5075">
                  <c:v>41601</c:v>
                </c:pt>
                <c:pt idx="5076">
                  <c:v>41602</c:v>
                </c:pt>
                <c:pt idx="5077">
                  <c:v>41603</c:v>
                </c:pt>
                <c:pt idx="5078">
                  <c:v>41604</c:v>
                </c:pt>
                <c:pt idx="5079">
                  <c:v>41605</c:v>
                </c:pt>
                <c:pt idx="5080">
                  <c:v>41606</c:v>
                </c:pt>
                <c:pt idx="5081">
                  <c:v>41607</c:v>
                </c:pt>
                <c:pt idx="5082">
                  <c:v>41608</c:v>
                </c:pt>
                <c:pt idx="5083">
                  <c:v>41609</c:v>
                </c:pt>
                <c:pt idx="5084">
                  <c:v>41610</c:v>
                </c:pt>
                <c:pt idx="5085">
                  <c:v>41611</c:v>
                </c:pt>
                <c:pt idx="5086">
                  <c:v>41612</c:v>
                </c:pt>
                <c:pt idx="5087">
                  <c:v>41613</c:v>
                </c:pt>
                <c:pt idx="5088">
                  <c:v>41614</c:v>
                </c:pt>
                <c:pt idx="5089">
                  <c:v>41615</c:v>
                </c:pt>
                <c:pt idx="5090">
                  <c:v>41616</c:v>
                </c:pt>
                <c:pt idx="5091">
                  <c:v>41617</c:v>
                </c:pt>
                <c:pt idx="5092">
                  <c:v>41618</c:v>
                </c:pt>
                <c:pt idx="5093">
                  <c:v>41619</c:v>
                </c:pt>
                <c:pt idx="5094">
                  <c:v>41620</c:v>
                </c:pt>
                <c:pt idx="5095">
                  <c:v>41621</c:v>
                </c:pt>
                <c:pt idx="5096">
                  <c:v>41622</c:v>
                </c:pt>
                <c:pt idx="5097">
                  <c:v>41623</c:v>
                </c:pt>
                <c:pt idx="5098">
                  <c:v>41624</c:v>
                </c:pt>
                <c:pt idx="5099">
                  <c:v>41625</c:v>
                </c:pt>
                <c:pt idx="5100">
                  <c:v>41626</c:v>
                </c:pt>
                <c:pt idx="5101">
                  <c:v>41627</c:v>
                </c:pt>
                <c:pt idx="5102">
                  <c:v>41628</c:v>
                </c:pt>
                <c:pt idx="5103">
                  <c:v>41629</c:v>
                </c:pt>
                <c:pt idx="5104">
                  <c:v>41630</c:v>
                </c:pt>
                <c:pt idx="5105">
                  <c:v>41631</c:v>
                </c:pt>
                <c:pt idx="5106">
                  <c:v>41632</c:v>
                </c:pt>
                <c:pt idx="5107">
                  <c:v>41633</c:v>
                </c:pt>
                <c:pt idx="5108">
                  <c:v>41634</c:v>
                </c:pt>
                <c:pt idx="5109">
                  <c:v>41635</c:v>
                </c:pt>
                <c:pt idx="5110">
                  <c:v>41636</c:v>
                </c:pt>
                <c:pt idx="5111">
                  <c:v>41637</c:v>
                </c:pt>
                <c:pt idx="5112">
                  <c:v>41638</c:v>
                </c:pt>
                <c:pt idx="5113">
                  <c:v>41639</c:v>
                </c:pt>
                <c:pt idx="5114">
                  <c:v>41640</c:v>
                </c:pt>
                <c:pt idx="5115">
                  <c:v>41641</c:v>
                </c:pt>
                <c:pt idx="5116">
                  <c:v>41642</c:v>
                </c:pt>
                <c:pt idx="5117">
                  <c:v>41643</c:v>
                </c:pt>
                <c:pt idx="5118">
                  <c:v>41644</c:v>
                </c:pt>
                <c:pt idx="5119">
                  <c:v>41645</c:v>
                </c:pt>
                <c:pt idx="5120">
                  <c:v>41646</c:v>
                </c:pt>
                <c:pt idx="5121">
                  <c:v>41647</c:v>
                </c:pt>
                <c:pt idx="5122">
                  <c:v>41648</c:v>
                </c:pt>
                <c:pt idx="5123">
                  <c:v>41649</c:v>
                </c:pt>
                <c:pt idx="5124">
                  <c:v>41650</c:v>
                </c:pt>
                <c:pt idx="5125">
                  <c:v>41651</c:v>
                </c:pt>
                <c:pt idx="5126">
                  <c:v>41652</c:v>
                </c:pt>
                <c:pt idx="5127">
                  <c:v>41653</c:v>
                </c:pt>
                <c:pt idx="5128">
                  <c:v>41654</c:v>
                </c:pt>
                <c:pt idx="5129">
                  <c:v>41655</c:v>
                </c:pt>
                <c:pt idx="5130">
                  <c:v>41656</c:v>
                </c:pt>
                <c:pt idx="5131">
                  <c:v>41657</c:v>
                </c:pt>
                <c:pt idx="5132">
                  <c:v>41658</c:v>
                </c:pt>
                <c:pt idx="5133">
                  <c:v>41659</c:v>
                </c:pt>
                <c:pt idx="5134">
                  <c:v>41660</c:v>
                </c:pt>
                <c:pt idx="5135">
                  <c:v>41661</c:v>
                </c:pt>
                <c:pt idx="5136">
                  <c:v>41662</c:v>
                </c:pt>
                <c:pt idx="5137">
                  <c:v>41663</c:v>
                </c:pt>
                <c:pt idx="5138">
                  <c:v>41664</c:v>
                </c:pt>
                <c:pt idx="5139">
                  <c:v>41665</c:v>
                </c:pt>
                <c:pt idx="5140">
                  <c:v>41666</c:v>
                </c:pt>
                <c:pt idx="5141">
                  <c:v>41667</c:v>
                </c:pt>
                <c:pt idx="5142">
                  <c:v>41668</c:v>
                </c:pt>
                <c:pt idx="5143">
                  <c:v>41669</c:v>
                </c:pt>
                <c:pt idx="5144">
                  <c:v>41670</c:v>
                </c:pt>
                <c:pt idx="5145">
                  <c:v>41671</c:v>
                </c:pt>
                <c:pt idx="5146">
                  <c:v>41672</c:v>
                </c:pt>
                <c:pt idx="5147">
                  <c:v>41673</c:v>
                </c:pt>
                <c:pt idx="5148">
                  <c:v>41674</c:v>
                </c:pt>
                <c:pt idx="5149">
                  <c:v>41675</c:v>
                </c:pt>
                <c:pt idx="5150">
                  <c:v>41676</c:v>
                </c:pt>
                <c:pt idx="5151">
                  <c:v>41677</c:v>
                </c:pt>
                <c:pt idx="5152">
                  <c:v>41678</c:v>
                </c:pt>
                <c:pt idx="5153">
                  <c:v>41679</c:v>
                </c:pt>
                <c:pt idx="5154">
                  <c:v>41680</c:v>
                </c:pt>
                <c:pt idx="5155">
                  <c:v>41681</c:v>
                </c:pt>
                <c:pt idx="5156">
                  <c:v>41682</c:v>
                </c:pt>
                <c:pt idx="5157">
                  <c:v>41683</c:v>
                </c:pt>
                <c:pt idx="5158">
                  <c:v>41684</c:v>
                </c:pt>
                <c:pt idx="5159">
                  <c:v>41685</c:v>
                </c:pt>
                <c:pt idx="5160">
                  <c:v>41686</c:v>
                </c:pt>
                <c:pt idx="5161">
                  <c:v>41687</c:v>
                </c:pt>
                <c:pt idx="5162">
                  <c:v>41688</c:v>
                </c:pt>
                <c:pt idx="5163">
                  <c:v>41689</c:v>
                </c:pt>
                <c:pt idx="5164">
                  <c:v>41690</c:v>
                </c:pt>
                <c:pt idx="5165">
                  <c:v>41691</c:v>
                </c:pt>
                <c:pt idx="5166">
                  <c:v>41692</c:v>
                </c:pt>
                <c:pt idx="5167">
                  <c:v>41693</c:v>
                </c:pt>
                <c:pt idx="5168">
                  <c:v>41694</c:v>
                </c:pt>
                <c:pt idx="5169">
                  <c:v>41695</c:v>
                </c:pt>
                <c:pt idx="5170">
                  <c:v>41696</c:v>
                </c:pt>
                <c:pt idx="5171">
                  <c:v>41697</c:v>
                </c:pt>
                <c:pt idx="5172">
                  <c:v>41698</c:v>
                </c:pt>
                <c:pt idx="5173">
                  <c:v>41699</c:v>
                </c:pt>
                <c:pt idx="5174">
                  <c:v>41700</c:v>
                </c:pt>
                <c:pt idx="5175">
                  <c:v>41701</c:v>
                </c:pt>
                <c:pt idx="5176">
                  <c:v>41702</c:v>
                </c:pt>
                <c:pt idx="5177">
                  <c:v>41703</c:v>
                </c:pt>
                <c:pt idx="5178">
                  <c:v>41704</c:v>
                </c:pt>
                <c:pt idx="5179">
                  <c:v>41705</c:v>
                </c:pt>
                <c:pt idx="5180">
                  <c:v>41706</c:v>
                </c:pt>
                <c:pt idx="5181">
                  <c:v>41707</c:v>
                </c:pt>
                <c:pt idx="5182">
                  <c:v>41708</c:v>
                </c:pt>
                <c:pt idx="5183">
                  <c:v>41709</c:v>
                </c:pt>
                <c:pt idx="5184">
                  <c:v>41710</c:v>
                </c:pt>
                <c:pt idx="5185">
                  <c:v>41711</c:v>
                </c:pt>
                <c:pt idx="5186">
                  <c:v>41712</c:v>
                </c:pt>
                <c:pt idx="5187">
                  <c:v>41713</c:v>
                </c:pt>
                <c:pt idx="5188">
                  <c:v>41714</c:v>
                </c:pt>
                <c:pt idx="5189">
                  <c:v>41715</c:v>
                </c:pt>
                <c:pt idx="5190">
                  <c:v>41716</c:v>
                </c:pt>
                <c:pt idx="5191">
                  <c:v>41717</c:v>
                </c:pt>
                <c:pt idx="5192">
                  <c:v>41718</c:v>
                </c:pt>
                <c:pt idx="5193">
                  <c:v>41719</c:v>
                </c:pt>
                <c:pt idx="5194">
                  <c:v>41720</c:v>
                </c:pt>
                <c:pt idx="5195">
                  <c:v>41721</c:v>
                </c:pt>
                <c:pt idx="5196">
                  <c:v>41722</c:v>
                </c:pt>
                <c:pt idx="5197">
                  <c:v>41723</c:v>
                </c:pt>
                <c:pt idx="5198">
                  <c:v>41724</c:v>
                </c:pt>
                <c:pt idx="5199">
                  <c:v>41725</c:v>
                </c:pt>
                <c:pt idx="5200">
                  <c:v>41726</c:v>
                </c:pt>
                <c:pt idx="5201">
                  <c:v>41727</c:v>
                </c:pt>
                <c:pt idx="5202">
                  <c:v>41728</c:v>
                </c:pt>
                <c:pt idx="5203">
                  <c:v>41729</c:v>
                </c:pt>
                <c:pt idx="5204">
                  <c:v>41730</c:v>
                </c:pt>
                <c:pt idx="5205">
                  <c:v>41731</c:v>
                </c:pt>
                <c:pt idx="5206">
                  <c:v>41732</c:v>
                </c:pt>
                <c:pt idx="5207">
                  <c:v>41733</c:v>
                </c:pt>
                <c:pt idx="5208">
                  <c:v>41734</c:v>
                </c:pt>
                <c:pt idx="5209">
                  <c:v>41735</c:v>
                </c:pt>
                <c:pt idx="5210">
                  <c:v>41736</c:v>
                </c:pt>
                <c:pt idx="5211">
                  <c:v>41737</c:v>
                </c:pt>
                <c:pt idx="5212">
                  <c:v>41738</c:v>
                </c:pt>
                <c:pt idx="5213">
                  <c:v>41739</c:v>
                </c:pt>
                <c:pt idx="5214">
                  <c:v>41740</c:v>
                </c:pt>
                <c:pt idx="5215">
                  <c:v>41741</c:v>
                </c:pt>
                <c:pt idx="5216">
                  <c:v>41742</c:v>
                </c:pt>
                <c:pt idx="5217">
                  <c:v>41743</c:v>
                </c:pt>
                <c:pt idx="5218">
                  <c:v>41744</c:v>
                </c:pt>
                <c:pt idx="5219">
                  <c:v>41745</c:v>
                </c:pt>
                <c:pt idx="5220">
                  <c:v>41746</c:v>
                </c:pt>
                <c:pt idx="5221">
                  <c:v>41747</c:v>
                </c:pt>
                <c:pt idx="5222">
                  <c:v>41748</c:v>
                </c:pt>
                <c:pt idx="5223">
                  <c:v>41749</c:v>
                </c:pt>
                <c:pt idx="5224">
                  <c:v>41750</c:v>
                </c:pt>
                <c:pt idx="5225">
                  <c:v>41751</c:v>
                </c:pt>
                <c:pt idx="5226">
                  <c:v>41752</c:v>
                </c:pt>
                <c:pt idx="5227">
                  <c:v>41753</c:v>
                </c:pt>
                <c:pt idx="5228">
                  <c:v>41754</c:v>
                </c:pt>
                <c:pt idx="5229">
                  <c:v>41755</c:v>
                </c:pt>
                <c:pt idx="5230">
                  <c:v>41756</c:v>
                </c:pt>
                <c:pt idx="5231">
                  <c:v>41757</c:v>
                </c:pt>
                <c:pt idx="5232">
                  <c:v>41758</c:v>
                </c:pt>
                <c:pt idx="5233">
                  <c:v>41759</c:v>
                </c:pt>
                <c:pt idx="5234">
                  <c:v>41760</c:v>
                </c:pt>
                <c:pt idx="5235">
                  <c:v>41761</c:v>
                </c:pt>
                <c:pt idx="5236">
                  <c:v>41762</c:v>
                </c:pt>
                <c:pt idx="5237">
                  <c:v>41763</c:v>
                </c:pt>
                <c:pt idx="5238">
                  <c:v>41764</c:v>
                </c:pt>
                <c:pt idx="5239">
                  <c:v>41765</c:v>
                </c:pt>
                <c:pt idx="5240">
                  <c:v>41766</c:v>
                </c:pt>
                <c:pt idx="5241">
                  <c:v>41767</c:v>
                </c:pt>
                <c:pt idx="5242">
                  <c:v>41768</c:v>
                </c:pt>
                <c:pt idx="5243">
                  <c:v>41769</c:v>
                </c:pt>
                <c:pt idx="5244">
                  <c:v>41770</c:v>
                </c:pt>
                <c:pt idx="5245">
                  <c:v>41771</c:v>
                </c:pt>
                <c:pt idx="5246">
                  <c:v>41772</c:v>
                </c:pt>
                <c:pt idx="5247">
                  <c:v>41773</c:v>
                </c:pt>
                <c:pt idx="5248">
                  <c:v>41774</c:v>
                </c:pt>
                <c:pt idx="5249">
                  <c:v>41775</c:v>
                </c:pt>
                <c:pt idx="5250">
                  <c:v>41776</c:v>
                </c:pt>
                <c:pt idx="5251">
                  <c:v>41777</c:v>
                </c:pt>
                <c:pt idx="5252">
                  <c:v>41778</c:v>
                </c:pt>
                <c:pt idx="5253">
                  <c:v>41779</c:v>
                </c:pt>
                <c:pt idx="5254">
                  <c:v>41780</c:v>
                </c:pt>
                <c:pt idx="5255">
                  <c:v>41781</c:v>
                </c:pt>
                <c:pt idx="5256">
                  <c:v>41782</c:v>
                </c:pt>
                <c:pt idx="5257">
                  <c:v>41783</c:v>
                </c:pt>
                <c:pt idx="5258">
                  <c:v>41784</c:v>
                </c:pt>
                <c:pt idx="5259">
                  <c:v>41785</c:v>
                </c:pt>
                <c:pt idx="5260">
                  <c:v>41786</c:v>
                </c:pt>
                <c:pt idx="5261">
                  <c:v>41787</c:v>
                </c:pt>
                <c:pt idx="5262">
                  <c:v>41788</c:v>
                </c:pt>
                <c:pt idx="5263">
                  <c:v>41789</c:v>
                </c:pt>
                <c:pt idx="5264">
                  <c:v>41790</c:v>
                </c:pt>
                <c:pt idx="5265">
                  <c:v>41791</c:v>
                </c:pt>
                <c:pt idx="5266">
                  <c:v>41792</c:v>
                </c:pt>
                <c:pt idx="5267">
                  <c:v>41793</c:v>
                </c:pt>
                <c:pt idx="5268">
                  <c:v>41794</c:v>
                </c:pt>
                <c:pt idx="5269">
                  <c:v>41795</c:v>
                </c:pt>
                <c:pt idx="5270">
                  <c:v>41796</c:v>
                </c:pt>
                <c:pt idx="5271">
                  <c:v>41797</c:v>
                </c:pt>
                <c:pt idx="5272">
                  <c:v>41798</c:v>
                </c:pt>
                <c:pt idx="5273">
                  <c:v>41799</c:v>
                </c:pt>
                <c:pt idx="5274">
                  <c:v>41800</c:v>
                </c:pt>
                <c:pt idx="5275">
                  <c:v>41801</c:v>
                </c:pt>
                <c:pt idx="5276">
                  <c:v>41802</c:v>
                </c:pt>
                <c:pt idx="5277">
                  <c:v>41803</c:v>
                </c:pt>
                <c:pt idx="5278">
                  <c:v>41804</c:v>
                </c:pt>
                <c:pt idx="5279">
                  <c:v>41805</c:v>
                </c:pt>
                <c:pt idx="5280">
                  <c:v>41806</c:v>
                </c:pt>
                <c:pt idx="5281">
                  <c:v>41807</c:v>
                </c:pt>
                <c:pt idx="5282">
                  <c:v>41808</c:v>
                </c:pt>
                <c:pt idx="5283">
                  <c:v>41809</c:v>
                </c:pt>
                <c:pt idx="5284">
                  <c:v>41810</c:v>
                </c:pt>
                <c:pt idx="5285">
                  <c:v>41811</c:v>
                </c:pt>
                <c:pt idx="5286">
                  <c:v>41812</c:v>
                </c:pt>
                <c:pt idx="5287">
                  <c:v>41813</c:v>
                </c:pt>
                <c:pt idx="5288">
                  <c:v>41814</c:v>
                </c:pt>
                <c:pt idx="5289">
                  <c:v>41815</c:v>
                </c:pt>
                <c:pt idx="5290">
                  <c:v>41816</c:v>
                </c:pt>
                <c:pt idx="5291">
                  <c:v>41817</c:v>
                </c:pt>
                <c:pt idx="5292">
                  <c:v>41818</c:v>
                </c:pt>
                <c:pt idx="5293">
                  <c:v>41819</c:v>
                </c:pt>
                <c:pt idx="5294">
                  <c:v>41820</c:v>
                </c:pt>
                <c:pt idx="5295">
                  <c:v>41821</c:v>
                </c:pt>
                <c:pt idx="5296">
                  <c:v>41822</c:v>
                </c:pt>
                <c:pt idx="5297">
                  <c:v>41823</c:v>
                </c:pt>
                <c:pt idx="5298">
                  <c:v>41824</c:v>
                </c:pt>
                <c:pt idx="5299">
                  <c:v>41825</c:v>
                </c:pt>
                <c:pt idx="5300">
                  <c:v>41826</c:v>
                </c:pt>
                <c:pt idx="5301">
                  <c:v>41827</c:v>
                </c:pt>
                <c:pt idx="5302">
                  <c:v>41828</c:v>
                </c:pt>
                <c:pt idx="5303">
                  <c:v>41829</c:v>
                </c:pt>
                <c:pt idx="5304">
                  <c:v>41830</c:v>
                </c:pt>
                <c:pt idx="5305">
                  <c:v>41831</c:v>
                </c:pt>
                <c:pt idx="5306">
                  <c:v>41832</c:v>
                </c:pt>
                <c:pt idx="5307">
                  <c:v>41833</c:v>
                </c:pt>
                <c:pt idx="5308">
                  <c:v>41834</c:v>
                </c:pt>
                <c:pt idx="5309">
                  <c:v>41835</c:v>
                </c:pt>
                <c:pt idx="5310">
                  <c:v>41836</c:v>
                </c:pt>
                <c:pt idx="5311">
                  <c:v>41837</c:v>
                </c:pt>
                <c:pt idx="5312">
                  <c:v>41838</c:v>
                </c:pt>
                <c:pt idx="5313">
                  <c:v>41839</c:v>
                </c:pt>
                <c:pt idx="5314">
                  <c:v>41840</c:v>
                </c:pt>
                <c:pt idx="5315">
                  <c:v>41841</c:v>
                </c:pt>
                <c:pt idx="5316">
                  <c:v>41842</c:v>
                </c:pt>
                <c:pt idx="5317">
                  <c:v>41843</c:v>
                </c:pt>
                <c:pt idx="5318">
                  <c:v>41844</c:v>
                </c:pt>
                <c:pt idx="5319">
                  <c:v>41845</c:v>
                </c:pt>
                <c:pt idx="5320">
                  <c:v>41846</c:v>
                </c:pt>
                <c:pt idx="5321">
                  <c:v>41847</c:v>
                </c:pt>
                <c:pt idx="5322">
                  <c:v>41848</c:v>
                </c:pt>
                <c:pt idx="5323">
                  <c:v>41849</c:v>
                </c:pt>
                <c:pt idx="5324">
                  <c:v>41850</c:v>
                </c:pt>
                <c:pt idx="5325">
                  <c:v>41851</c:v>
                </c:pt>
                <c:pt idx="5326">
                  <c:v>41852</c:v>
                </c:pt>
                <c:pt idx="5327">
                  <c:v>41853</c:v>
                </c:pt>
                <c:pt idx="5328">
                  <c:v>41854</c:v>
                </c:pt>
                <c:pt idx="5329">
                  <c:v>41855</c:v>
                </c:pt>
                <c:pt idx="5330">
                  <c:v>41856</c:v>
                </c:pt>
                <c:pt idx="5331">
                  <c:v>41857</c:v>
                </c:pt>
                <c:pt idx="5332">
                  <c:v>41858</c:v>
                </c:pt>
                <c:pt idx="5333">
                  <c:v>41859</c:v>
                </c:pt>
                <c:pt idx="5334">
                  <c:v>41860</c:v>
                </c:pt>
                <c:pt idx="5335">
                  <c:v>41861</c:v>
                </c:pt>
                <c:pt idx="5336">
                  <c:v>41862</c:v>
                </c:pt>
                <c:pt idx="5337">
                  <c:v>41863</c:v>
                </c:pt>
                <c:pt idx="5338">
                  <c:v>41864</c:v>
                </c:pt>
                <c:pt idx="5339">
                  <c:v>41865</c:v>
                </c:pt>
                <c:pt idx="5340">
                  <c:v>41866</c:v>
                </c:pt>
                <c:pt idx="5341">
                  <c:v>41867</c:v>
                </c:pt>
                <c:pt idx="5342">
                  <c:v>41868</c:v>
                </c:pt>
                <c:pt idx="5343">
                  <c:v>41869</c:v>
                </c:pt>
                <c:pt idx="5344">
                  <c:v>41870</c:v>
                </c:pt>
                <c:pt idx="5345">
                  <c:v>41871</c:v>
                </c:pt>
                <c:pt idx="5346">
                  <c:v>41872</c:v>
                </c:pt>
                <c:pt idx="5347">
                  <c:v>41873</c:v>
                </c:pt>
                <c:pt idx="5348">
                  <c:v>41874</c:v>
                </c:pt>
                <c:pt idx="5349">
                  <c:v>41875</c:v>
                </c:pt>
                <c:pt idx="5350">
                  <c:v>41876</c:v>
                </c:pt>
                <c:pt idx="5351">
                  <c:v>41877</c:v>
                </c:pt>
                <c:pt idx="5352">
                  <c:v>41878</c:v>
                </c:pt>
                <c:pt idx="5353">
                  <c:v>41879</c:v>
                </c:pt>
                <c:pt idx="5354">
                  <c:v>41880</c:v>
                </c:pt>
                <c:pt idx="5355">
                  <c:v>41881</c:v>
                </c:pt>
                <c:pt idx="5356">
                  <c:v>41882</c:v>
                </c:pt>
                <c:pt idx="5357">
                  <c:v>41883</c:v>
                </c:pt>
                <c:pt idx="5358">
                  <c:v>41884</c:v>
                </c:pt>
                <c:pt idx="5359">
                  <c:v>41885</c:v>
                </c:pt>
                <c:pt idx="5360">
                  <c:v>41886</c:v>
                </c:pt>
                <c:pt idx="5361">
                  <c:v>41887</c:v>
                </c:pt>
                <c:pt idx="5362">
                  <c:v>41888</c:v>
                </c:pt>
                <c:pt idx="5363">
                  <c:v>41889</c:v>
                </c:pt>
                <c:pt idx="5364">
                  <c:v>41890</c:v>
                </c:pt>
                <c:pt idx="5365">
                  <c:v>41891</c:v>
                </c:pt>
                <c:pt idx="5366">
                  <c:v>41892</c:v>
                </c:pt>
                <c:pt idx="5367">
                  <c:v>41893</c:v>
                </c:pt>
                <c:pt idx="5368">
                  <c:v>41894</c:v>
                </c:pt>
                <c:pt idx="5369">
                  <c:v>41895</c:v>
                </c:pt>
                <c:pt idx="5370">
                  <c:v>41896</c:v>
                </c:pt>
                <c:pt idx="5371">
                  <c:v>41897</c:v>
                </c:pt>
                <c:pt idx="5372">
                  <c:v>41898</c:v>
                </c:pt>
                <c:pt idx="5373">
                  <c:v>41899</c:v>
                </c:pt>
                <c:pt idx="5374">
                  <c:v>41900</c:v>
                </c:pt>
                <c:pt idx="5375">
                  <c:v>41901</c:v>
                </c:pt>
                <c:pt idx="5376">
                  <c:v>41902</c:v>
                </c:pt>
                <c:pt idx="5377">
                  <c:v>41903</c:v>
                </c:pt>
                <c:pt idx="5378">
                  <c:v>41904</c:v>
                </c:pt>
                <c:pt idx="5379">
                  <c:v>41905</c:v>
                </c:pt>
                <c:pt idx="5380">
                  <c:v>41906</c:v>
                </c:pt>
                <c:pt idx="5381">
                  <c:v>41907</c:v>
                </c:pt>
                <c:pt idx="5382">
                  <c:v>41908</c:v>
                </c:pt>
                <c:pt idx="5383">
                  <c:v>41909</c:v>
                </c:pt>
                <c:pt idx="5384">
                  <c:v>41910</c:v>
                </c:pt>
                <c:pt idx="5385">
                  <c:v>41911</c:v>
                </c:pt>
                <c:pt idx="5386">
                  <c:v>41912</c:v>
                </c:pt>
                <c:pt idx="5387">
                  <c:v>41913</c:v>
                </c:pt>
                <c:pt idx="5388">
                  <c:v>41914</c:v>
                </c:pt>
                <c:pt idx="5389">
                  <c:v>41915</c:v>
                </c:pt>
                <c:pt idx="5390">
                  <c:v>41916</c:v>
                </c:pt>
                <c:pt idx="5391">
                  <c:v>41917</c:v>
                </c:pt>
                <c:pt idx="5392">
                  <c:v>41918</c:v>
                </c:pt>
                <c:pt idx="5393">
                  <c:v>41919</c:v>
                </c:pt>
                <c:pt idx="5394">
                  <c:v>41920</c:v>
                </c:pt>
                <c:pt idx="5395">
                  <c:v>41921</c:v>
                </c:pt>
                <c:pt idx="5396">
                  <c:v>41922</c:v>
                </c:pt>
                <c:pt idx="5397">
                  <c:v>41923</c:v>
                </c:pt>
                <c:pt idx="5398">
                  <c:v>41924</c:v>
                </c:pt>
                <c:pt idx="5399">
                  <c:v>41925</c:v>
                </c:pt>
                <c:pt idx="5400">
                  <c:v>41926</c:v>
                </c:pt>
                <c:pt idx="5401">
                  <c:v>41927</c:v>
                </c:pt>
                <c:pt idx="5402">
                  <c:v>41928</c:v>
                </c:pt>
                <c:pt idx="5403">
                  <c:v>41929</c:v>
                </c:pt>
                <c:pt idx="5404">
                  <c:v>41930</c:v>
                </c:pt>
                <c:pt idx="5405">
                  <c:v>41931</c:v>
                </c:pt>
                <c:pt idx="5406">
                  <c:v>41932</c:v>
                </c:pt>
                <c:pt idx="5407">
                  <c:v>41933</c:v>
                </c:pt>
                <c:pt idx="5408">
                  <c:v>41934</c:v>
                </c:pt>
                <c:pt idx="5409">
                  <c:v>41935</c:v>
                </c:pt>
                <c:pt idx="5410">
                  <c:v>41936</c:v>
                </c:pt>
                <c:pt idx="5411">
                  <c:v>41937</c:v>
                </c:pt>
                <c:pt idx="5412">
                  <c:v>41938</c:v>
                </c:pt>
                <c:pt idx="5413">
                  <c:v>41939</c:v>
                </c:pt>
                <c:pt idx="5414">
                  <c:v>41940</c:v>
                </c:pt>
                <c:pt idx="5415">
                  <c:v>41941</c:v>
                </c:pt>
                <c:pt idx="5416">
                  <c:v>41942</c:v>
                </c:pt>
                <c:pt idx="5417">
                  <c:v>41943</c:v>
                </c:pt>
                <c:pt idx="5418">
                  <c:v>41944</c:v>
                </c:pt>
                <c:pt idx="5419">
                  <c:v>41945</c:v>
                </c:pt>
                <c:pt idx="5420">
                  <c:v>41946</c:v>
                </c:pt>
                <c:pt idx="5421">
                  <c:v>41947</c:v>
                </c:pt>
                <c:pt idx="5422">
                  <c:v>41948</c:v>
                </c:pt>
                <c:pt idx="5423">
                  <c:v>41949</c:v>
                </c:pt>
                <c:pt idx="5424">
                  <c:v>41950</c:v>
                </c:pt>
                <c:pt idx="5425">
                  <c:v>41951</c:v>
                </c:pt>
                <c:pt idx="5426">
                  <c:v>41952</c:v>
                </c:pt>
                <c:pt idx="5427">
                  <c:v>41953</c:v>
                </c:pt>
                <c:pt idx="5428">
                  <c:v>41954</c:v>
                </c:pt>
                <c:pt idx="5429">
                  <c:v>41955</c:v>
                </c:pt>
                <c:pt idx="5430">
                  <c:v>41956</c:v>
                </c:pt>
                <c:pt idx="5431">
                  <c:v>41957</c:v>
                </c:pt>
                <c:pt idx="5432">
                  <c:v>41958</c:v>
                </c:pt>
                <c:pt idx="5433">
                  <c:v>41959</c:v>
                </c:pt>
                <c:pt idx="5434">
                  <c:v>41960</c:v>
                </c:pt>
                <c:pt idx="5435">
                  <c:v>41961</c:v>
                </c:pt>
                <c:pt idx="5436">
                  <c:v>41962</c:v>
                </c:pt>
                <c:pt idx="5437">
                  <c:v>41963</c:v>
                </c:pt>
                <c:pt idx="5438">
                  <c:v>41964</c:v>
                </c:pt>
                <c:pt idx="5439">
                  <c:v>41965</c:v>
                </c:pt>
                <c:pt idx="5440">
                  <c:v>41966</c:v>
                </c:pt>
                <c:pt idx="5441">
                  <c:v>41967</c:v>
                </c:pt>
                <c:pt idx="5442">
                  <c:v>41968</c:v>
                </c:pt>
                <c:pt idx="5443">
                  <c:v>41969</c:v>
                </c:pt>
                <c:pt idx="5444">
                  <c:v>41970</c:v>
                </c:pt>
                <c:pt idx="5445">
                  <c:v>41971</c:v>
                </c:pt>
                <c:pt idx="5446">
                  <c:v>41972</c:v>
                </c:pt>
                <c:pt idx="5447">
                  <c:v>41973</c:v>
                </c:pt>
                <c:pt idx="5448">
                  <c:v>41974</c:v>
                </c:pt>
                <c:pt idx="5449">
                  <c:v>41975</c:v>
                </c:pt>
                <c:pt idx="5450">
                  <c:v>41976</c:v>
                </c:pt>
                <c:pt idx="5451">
                  <c:v>41977</c:v>
                </c:pt>
                <c:pt idx="5452">
                  <c:v>41978</c:v>
                </c:pt>
                <c:pt idx="5453">
                  <c:v>41979</c:v>
                </c:pt>
                <c:pt idx="5454">
                  <c:v>41980</c:v>
                </c:pt>
                <c:pt idx="5455">
                  <c:v>41981</c:v>
                </c:pt>
                <c:pt idx="5456">
                  <c:v>41982</c:v>
                </c:pt>
                <c:pt idx="5457">
                  <c:v>41983</c:v>
                </c:pt>
                <c:pt idx="5458">
                  <c:v>41984</c:v>
                </c:pt>
                <c:pt idx="5459">
                  <c:v>41985</c:v>
                </c:pt>
                <c:pt idx="5460">
                  <c:v>41986</c:v>
                </c:pt>
                <c:pt idx="5461">
                  <c:v>41987</c:v>
                </c:pt>
                <c:pt idx="5462">
                  <c:v>41988</c:v>
                </c:pt>
                <c:pt idx="5463">
                  <c:v>41989</c:v>
                </c:pt>
                <c:pt idx="5464">
                  <c:v>41990</c:v>
                </c:pt>
                <c:pt idx="5465">
                  <c:v>41991</c:v>
                </c:pt>
                <c:pt idx="5466">
                  <c:v>41992</c:v>
                </c:pt>
                <c:pt idx="5467">
                  <c:v>41993</c:v>
                </c:pt>
                <c:pt idx="5468">
                  <c:v>41994</c:v>
                </c:pt>
                <c:pt idx="5469">
                  <c:v>41995</c:v>
                </c:pt>
                <c:pt idx="5470">
                  <c:v>41996</c:v>
                </c:pt>
                <c:pt idx="5471">
                  <c:v>41997</c:v>
                </c:pt>
                <c:pt idx="5472">
                  <c:v>41998</c:v>
                </c:pt>
                <c:pt idx="5473">
                  <c:v>41999</c:v>
                </c:pt>
                <c:pt idx="5474">
                  <c:v>42000</c:v>
                </c:pt>
                <c:pt idx="5475">
                  <c:v>42001</c:v>
                </c:pt>
                <c:pt idx="5476">
                  <c:v>42002</c:v>
                </c:pt>
                <c:pt idx="5477">
                  <c:v>42003</c:v>
                </c:pt>
                <c:pt idx="5478">
                  <c:v>42004</c:v>
                </c:pt>
                <c:pt idx="5479">
                  <c:v>42005</c:v>
                </c:pt>
                <c:pt idx="5480">
                  <c:v>42006</c:v>
                </c:pt>
                <c:pt idx="5481">
                  <c:v>42007</c:v>
                </c:pt>
                <c:pt idx="5482">
                  <c:v>42008</c:v>
                </c:pt>
                <c:pt idx="5483">
                  <c:v>42009</c:v>
                </c:pt>
                <c:pt idx="5484">
                  <c:v>42010</c:v>
                </c:pt>
                <c:pt idx="5485">
                  <c:v>42011</c:v>
                </c:pt>
                <c:pt idx="5486">
                  <c:v>42012</c:v>
                </c:pt>
                <c:pt idx="5487">
                  <c:v>42013</c:v>
                </c:pt>
                <c:pt idx="5488">
                  <c:v>42014</c:v>
                </c:pt>
                <c:pt idx="5489">
                  <c:v>42015</c:v>
                </c:pt>
                <c:pt idx="5490">
                  <c:v>42016</c:v>
                </c:pt>
                <c:pt idx="5491">
                  <c:v>42017</c:v>
                </c:pt>
                <c:pt idx="5492">
                  <c:v>42018</c:v>
                </c:pt>
                <c:pt idx="5493">
                  <c:v>42019</c:v>
                </c:pt>
                <c:pt idx="5494">
                  <c:v>42020</c:v>
                </c:pt>
                <c:pt idx="5495">
                  <c:v>42021</c:v>
                </c:pt>
                <c:pt idx="5496">
                  <c:v>42022</c:v>
                </c:pt>
                <c:pt idx="5497">
                  <c:v>42023</c:v>
                </c:pt>
                <c:pt idx="5498">
                  <c:v>42024</c:v>
                </c:pt>
                <c:pt idx="5499">
                  <c:v>42025</c:v>
                </c:pt>
                <c:pt idx="5500">
                  <c:v>42026</c:v>
                </c:pt>
                <c:pt idx="5501">
                  <c:v>42027</c:v>
                </c:pt>
                <c:pt idx="5502">
                  <c:v>42028</c:v>
                </c:pt>
                <c:pt idx="5503">
                  <c:v>42029</c:v>
                </c:pt>
                <c:pt idx="5504">
                  <c:v>42030</c:v>
                </c:pt>
                <c:pt idx="5505">
                  <c:v>42031</c:v>
                </c:pt>
                <c:pt idx="5506">
                  <c:v>42032</c:v>
                </c:pt>
                <c:pt idx="5507">
                  <c:v>42033</c:v>
                </c:pt>
                <c:pt idx="5508">
                  <c:v>42034</c:v>
                </c:pt>
                <c:pt idx="5509">
                  <c:v>42035</c:v>
                </c:pt>
                <c:pt idx="5510">
                  <c:v>42036</c:v>
                </c:pt>
                <c:pt idx="5511">
                  <c:v>42037</c:v>
                </c:pt>
                <c:pt idx="5512">
                  <c:v>42038</c:v>
                </c:pt>
                <c:pt idx="5513">
                  <c:v>42039</c:v>
                </c:pt>
                <c:pt idx="5514">
                  <c:v>42040</c:v>
                </c:pt>
                <c:pt idx="5515">
                  <c:v>42041</c:v>
                </c:pt>
                <c:pt idx="5516">
                  <c:v>42042</c:v>
                </c:pt>
                <c:pt idx="5517">
                  <c:v>42043</c:v>
                </c:pt>
                <c:pt idx="5518">
                  <c:v>42044</c:v>
                </c:pt>
                <c:pt idx="5519">
                  <c:v>42045</c:v>
                </c:pt>
                <c:pt idx="5520">
                  <c:v>42046</c:v>
                </c:pt>
                <c:pt idx="5521">
                  <c:v>42047</c:v>
                </c:pt>
                <c:pt idx="5522">
                  <c:v>42048</c:v>
                </c:pt>
                <c:pt idx="5523">
                  <c:v>42049</c:v>
                </c:pt>
                <c:pt idx="5524">
                  <c:v>42050</c:v>
                </c:pt>
                <c:pt idx="5525">
                  <c:v>42051</c:v>
                </c:pt>
                <c:pt idx="5526">
                  <c:v>42052</c:v>
                </c:pt>
                <c:pt idx="5527">
                  <c:v>42053</c:v>
                </c:pt>
                <c:pt idx="5528">
                  <c:v>42054</c:v>
                </c:pt>
                <c:pt idx="5529">
                  <c:v>42055</c:v>
                </c:pt>
                <c:pt idx="5530">
                  <c:v>42056</c:v>
                </c:pt>
                <c:pt idx="5531">
                  <c:v>42057</c:v>
                </c:pt>
                <c:pt idx="5532">
                  <c:v>42058</c:v>
                </c:pt>
                <c:pt idx="5533">
                  <c:v>42059</c:v>
                </c:pt>
                <c:pt idx="5534">
                  <c:v>42060</c:v>
                </c:pt>
                <c:pt idx="5535">
                  <c:v>42061</c:v>
                </c:pt>
                <c:pt idx="5536">
                  <c:v>42062</c:v>
                </c:pt>
                <c:pt idx="5537">
                  <c:v>42063</c:v>
                </c:pt>
                <c:pt idx="5538">
                  <c:v>42064</c:v>
                </c:pt>
                <c:pt idx="5539">
                  <c:v>42065</c:v>
                </c:pt>
                <c:pt idx="5540">
                  <c:v>42066</c:v>
                </c:pt>
                <c:pt idx="5541">
                  <c:v>42067</c:v>
                </c:pt>
                <c:pt idx="5542">
                  <c:v>42068</c:v>
                </c:pt>
                <c:pt idx="5543">
                  <c:v>42069</c:v>
                </c:pt>
                <c:pt idx="5544">
                  <c:v>42070</c:v>
                </c:pt>
                <c:pt idx="5545">
                  <c:v>42071</c:v>
                </c:pt>
                <c:pt idx="5546">
                  <c:v>42072</c:v>
                </c:pt>
                <c:pt idx="5547">
                  <c:v>42073</c:v>
                </c:pt>
                <c:pt idx="5548">
                  <c:v>42074</c:v>
                </c:pt>
                <c:pt idx="5549">
                  <c:v>42075</c:v>
                </c:pt>
                <c:pt idx="5550">
                  <c:v>42076</c:v>
                </c:pt>
                <c:pt idx="5551">
                  <c:v>42077</c:v>
                </c:pt>
                <c:pt idx="5552">
                  <c:v>42078</c:v>
                </c:pt>
                <c:pt idx="5553">
                  <c:v>42079</c:v>
                </c:pt>
                <c:pt idx="5554">
                  <c:v>42080</c:v>
                </c:pt>
                <c:pt idx="5555">
                  <c:v>42081</c:v>
                </c:pt>
                <c:pt idx="5556">
                  <c:v>42082</c:v>
                </c:pt>
                <c:pt idx="5557">
                  <c:v>42083</c:v>
                </c:pt>
                <c:pt idx="5558">
                  <c:v>42084</c:v>
                </c:pt>
                <c:pt idx="5559">
                  <c:v>42085</c:v>
                </c:pt>
                <c:pt idx="5560">
                  <c:v>42086</c:v>
                </c:pt>
                <c:pt idx="5561">
                  <c:v>42087</c:v>
                </c:pt>
                <c:pt idx="5562">
                  <c:v>42088</c:v>
                </c:pt>
                <c:pt idx="5563">
                  <c:v>42089</c:v>
                </c:pt>
                <c:pt idx="5564">
                  <c:v>42090</c:v>
                </c:pt>
                <c:pt idx="5565">
                  <c:v>42091</c:v>
                </c:pt>
                <c:pt idx="5566">
                  <c:v>42092</c:v>
                </c:pt>
                <c:pt idx="5567">
                  <c:v>42093</c:v>
                </c:pt>
                <c:pt idx="5568">
                  <c:v>42094</c:v>
                </c:pt>
                <c:pt idx="5569">
                  <c:v>42095</c:v>
                </c:pt>
                <c:pt idx="5570">
                  <c:v>42096</c:v>
                </c:pt>
                <c:pt idx="5571">
                  <c:v>42097</c:v>
                </c:pt>
                <c:pt idx="5572">
                  <c:v>42098</c:v>
                </c:pt>
                <c:pt idx="5573">
                  <c:v>42099</c:v>
                </c:pt>
                <c:pt idx="5574">
                  <c:v>42100</c:v>
                </c:pt>
                <c:pt idx="5575">
                  <c:v>42101</c:v>
                </c:pt>
                <c:pt idx="5576">
                  <c:v>42102</c:v>
                </c:pt>
                <c:pt idx="5577">
                  <c:v>42103</c:v>
                </c:pt>
                <c:pt idx="5578">
                  <c:v>42104</c:v>
                </c:pt>
                <c:pt idx="5579">
                  <c:v>42105</c:v>
                </c:pt>
                <c:pt idx="5580">
                  <c:v>42106</c:v>
                </c:pt>
                <c:pt idx="5581">
                  <c:v>42107</c:v>
                </c:pt>
                <c:pt idx="5582">
                  <c:v>42108</c:v>
                </c:pt>
                <c:pt idx="5583">
                  <c:v>42109</c:v>
                </c:pt>
                <c:pt idx="5584">
                  <c:v>42110</c:v>
                </c:pt>
                <c:pt idx="5585">
                  <c:v>42111</c:v>
                </c:pt>
                <c:pt idx="5586">
                  <c:v>42112</c:v>
                </c:pt>
                <c:pt idx="5587">
                  <c:v>42113</c:v>
                </c:pt>
                <c:pt idx="5588">
                  <c:v>42114</c:v>
                </c:pt>
                <c:pt idx="5589">
                  <c:v>42115</c:v>
                </c:pt>
                <c:pt idx="5590">
                  <c:v>42116</c:v>
                </c:pt>
                <c:pt idx="5591">
                  <c:v>42117</c:v>
                </c:pt>
                <c:pt idx="5592">
                  <c:v>42118</c:v>
                </c:pt>
                <c:pt idx="5593">
                  <c:v>42119</c:v>
                </c:pt>
                <c:pt idx="5594">
                  <c:v>42120</c:v>
                </c:pt>
                <c:pt idx="5595">
                  <c:v>42121</c:v>
                </c:pt>
                <c:pt idx="5596">
                  <c:v>42122</c:v>
                </c:pt>
                <c:pt idx="5597">
                  <c:v>42123</c:v>
                </c:pt>
                <c:pt idx="5598">
                  <c:v>42124</c:v>
                </c:pt>
                <c:pt idx="5599">
                  <c:v>42125</c:v>
                </c:pt>
                <c:pt idx="5600">
                  <c:v>42126</c:v>
                </c:pt>
                <c:pt idx="5601">
                  <c:v>42127</c:v>
                </c:pt>
                <c:pt idx="5602">
                  <c:v>42128</c:v>
                </c:pt>
                <c:pt idx="5603">
                  <c:v>42129</c:v>
                </c:pt>
                <c:pt idx="5604">
                  <c:v>42130</c:v>
                </c:pt>
                <c:pt idx="5605">
                  <c:v>42131</c:v>
                </c:pt>
                <c:pt idx="5606">
                  <c:v>42132</c:v>
                </c:pt>
                <c:pt idx="5607">
                  <c:v>42133</c:v>
                </c:pt>
                <c:pt idx="5608">
                  <c:v>42134</c:v>
                </c:pt>
                <c:pt idx="5609">
                  <c:v>42135</c:v>
                </c:pt>
                <c:pt idx="5610">
                  <c:v>42136</c:v>
                </c:pt>
                <c:pt idx="5611">
                  <c:v>42137</c:v>
                </c:pt>
                <c:pt idx="5612">
                  <c:v>42138</c:v>
                </c:pt>
                <c:pt idx="5613">
                  <c:v>42139</c:v>
                </c:pt>
                <c:pt idx="5614">
                  <c:v>42140</c:v>
                </c:pt>
                <c:pt idx="5615">
                  <c:v>42141</c:v>
                </c:pt>
                <c:pt idx="5616">
                  <c:v>42142</c:v>
                </c:pt>
                <c:pt idx="5617">
                  <c:v>42143</c:v>
                </c:pt>
                <c:pt idx="5618">
                  <c:v>42144</c:v>
                </c:pt>
                <c:pt idx="5619">
                  <c:v>42145</c:v>
                </c:pt>
                <c:pt idx="5620">
                  <c:v>42146</c:v>
                </c:pt>
                <c:pt idx="5621">
                  <c:v>42147</c:v>
                </c:pt>
                <c:pt idx="5622">
                  <c:v>42148</c:v>
                </c:pt>
                <c:pt idx="5623">
                  <c:v>42149</c:v>
                </c:pt>
                <c:pt idx="5624">
                  <c:v>42150</c:v>
                </c:pt>
                <c:pt idx="5625">
                  <c:v>42151</c:v>
                </c:pt>
                <c:pt idx="5626">
                  <c:v>42152</c:v>
                </c:pt>
                <c:pt idx="5627">
                  <c:v>42153</c:v>
                </c:pt>
                <c:pt idx="5628">
                  <c:v>42154</c:v>
                </c:pt>
                <c:pt idx="5629">
                  <c:v>42155</c:v>
                </c:pt>
                <c:pt idx="5630">
                  <c:v>42156</c:v>
                </c:pt>
                <c:pt idx="5631">
                  <c:v>42157</c:v>
                </c:pt>
                <c:pt idx="5632">
                  <c:v>42158</c:v>
                </c:pt>
                <c:pt idx="5633">
                  <c:v>42159</c:v>
                </c:pt>
                <c:pt idx="5634">
                  <c:v>42160</c:v>
                </c:pt>
                <c:pt idx="5635">
                  <c:v>42161</c:v>
                </c:pt>
                <c:pt idx="5636">
                  <c:v>42162</c:v>
                </c:pt>
                <c:pt idx="5637">
                  <c:v>42163</c:v>
                </c:pt>
                <c:pt idx="5638">
                  <c:v>42164</c:v>
                </c:pt>
                <c:pt idx="5639">
                  <c:v>42165</c:v>
                </c:pt>
                <c:pt idx="5640">
                  <c:v>42166</c:v>
                </c:pt>
                <c:pt idx="5641">
                  <c:v>42167</c:v>
                </c:pt>
                <c:pt idx="5642">
                  <c:v>42168</c:v>
                </c:pt>
                <c:pt idx="5643">
                  <c:v>42169</c:v>
                </c:pt>
                <c:pt idx="5644">
                  <c:v>42170</c:v>
                </c:pt>
                <c:pt idx="5645">
                  <c:v>42171</c:v>
                </c:pt>
                <c:pt idx="5646">
                  <c:v>42172</c:v>
                </c:pt>
                <c:pt idx="5647">
                  <c:v>42173</c:v>
                </c:pt>
                <c:pt idx="5648">
                  <c:v>42174</c:v>
                </c:pt>
                <c:pt idx="5649">
                  <c:v>42175</c:v>
                </c:pt>
                <c:pt idx="5650">
                  <c:v>42176</c:v>
                </c:pt>
                <c:pt idx="5651">
                  <c:v>42177</c:v>
                </c:pt>
                <c:pt idx="5652">
                  <c:v>42178</c:v>
                </c:pt>
                <c:pt idx="5653">
                  <c:v>42179</c:v>
                </c:pt>
                <c:pt idx="5654">
                  <c:v>42180</c:v>
                </c:pt>
                <c:pt idx="5655">
                  <c:v>42181</c:v>
                </c:pt>
                <c:pt idx="5656">
                  <c:v>42182</c:v>
                </c:pt>
                <c:pt idx="5657">
                  <c:v>42183</c:v>
                </c:pt>
                <c:pt idx="5658">
                  <c:v>42184</c:v>
                </c:pt>
                <c:pt idx="5659">
                  <c:v>42185</c:v>
                </c:pt>
                <c:pt idx="5660">
                  <c:v>42186</c:v>
                </c:pt>
                <c:pt idx="5661">
                  <c:v>42187</c:v>
                </c:pt>
                <c:pt idx="5662">
                  <c:v>42188</c:v>
                </c:pt>
                <c:pt idx="5663">
                  <c:v>42189</c:v>
                </c:pt>
                <c:pt idx="5664">
                  <c:v>42190</c:v>
                </c:pt>
                <c:pt idx="5665">
                  <c:v>42191</c:v>
                </c:pt>
                <c:pt idx="5666">
                  <c:v>42192</c:v>
                </c:pt>
                <c:pt idx="5667">
                  <c:v>42193</c:v>
                </c:pt>
                <c:pt idx="5668">
                  <c:v>42194</c:v>
                </c:pt>
                <c:pt idx="5669">
                  <c:v>42195</c:v>
                </c:pt>
                <c:pt idx="5670">
                  <c:v>42196</c:v>
                </c:pt>
                <c:pt idx="5671">
                  <c:v>42197</c:v>
                </c:pt>
                <c:pt idx="5672">
                  <c:v>42198</c:v>
                </c:pt>
                <c:pt idx="5673">
                  <c:v>42199</c:v>
                </c:pt>
                <c:pt idx="5674">
                  <c:v>42200</c:v>
                </c:pt>
                <c:pt idx="5675">
                  <c:v>42201</c:v>
                </c:pt>
                <c:pt idx="5676">
                  <c:v>42202</c:v>
                </c:pt>
                <c:pt idx="5677">
                  <c:v>42203</c:v>
                </c:pt>
                <c:pt idx="5678">
                  <c:v>42204</c:v>
                </c:pt>
                <c:pt idx="5679">
                  <c:v>42205</c:v>
                </c:pt>
                <c:pt idx="5680">
                  <c:v>42206</c:v>
                </c:pt>
                <c:pt idx="5681">
                  <c:v>42207</c:v>
                </c:pt>
                <c:pt idx="5682">
                  <c:v>42208</c:v>
                </c:pt>
                <c:pt idx="5683">
                  <c:v>42209</c:v>
                </c:pt>
                <c:pt idx="5684">
                  <c:v>42210</c:v>
                </c:pt>
                <c:pt idx="5685">
                  <c:v>42211</c:v>
                </c:pt>
                <c:pt idx="5686">
                  <c:v>42212</c:v>
                </c:pt>
                <c:pt idx="5687">
                  <c:v>42213</c:v>
                </c:pt>
                <c:pt idx="5688">
                  <c:v>42214</c:v>
                </c:pt>
                <c:pt idx="5689">
                  <c:v>42215</c:v>
                </c:pt>
                <c:pt idx="5690">
                  <c:v>42216</c:v>
                </c:pt>
                <c:pt idx="5691">
                  <c:v>42217</c:v>
                </c:pt>
                <c:pt idx="5692">
                  <c:v>42218</c:v>
                </c:pt>
                <c:pt idx="5693">
                  <c:v>42219</c:v>
                </c:pt>
                <c:pt idx="5694">
                  <c:v>42220</c:v>
                </c:pt>
                <c:pt idx="5695">
                  <c:v>42221</c:v>
                </c:pt>
                <c:pt idx="5696">
                  <c:v>42222</c:v>
                </c:pt>
                <c:pt idx="5697">
                  <c:v>42223</c:v>
                </c:pt>
                <c:pt idx="5698">
                  <c:v>42224</c:v>
                </c:pt>
                <c:pt idx="5699">
                  <c:v>42225</c:v>
                </c:pt>
                <c:pt idx="5700">
                  <c:v>42226</c:v>
                </c:pt>
                <c:pt idx="5701">
                  <c:v>42227</c:v>
                </c:pt>
                <c:pt idx="5702">
                  <c:v>42228</c:v>
                </c:pt>
                <c:pt idx="5703">
                  <c:v>42229</c:v>
                </c:pt>
                <c:pt idx="5704">
                  <c:v>42230</c:v>
                </c:pt>
                <c:pt idx="5705">
                  <c:v>42231</c:v>
                </c:pt>
                <c:pt idx="5706">
                  <c:v>42232</c:v>
                </c:pt>
                <c:pt idx="5707">
                  <c:v>42233</c:v>
                </c:pt>
                <c:pt idx="5708">
                  <c:v>42234</c:v>
                </c:pt>
                <c:pt idx="5709">
                  <c:v>42235</c:v>
                </c:pt>
                <c:pt idx="5710">
                  <c:v>42236</c:v>
                </c:pt>
                <c:pt idx="5711">
                  <c:v>42237</c:v>
                </c:pt>
                <c:pt idx="5712">
                  <c:v>42238</c:v>
                </c:pt>
                <c:pt idx="5713">
                  <c:v>42239</c:v>
                </c:pt>
                <c:pt idx="5714">
                  <c:v>42240</c:v>
                </c:pt>
                <c:pt idx="5715">
                  <c:v>42241</c:v>
                </c:pt>
                <c:pt idx="5716">
                  <c:v>42242</c:v>
                </c:pt>
                <c:pt idx="5717">
                  <c:v>42243</c:v>
                </c:pt>
                <c:pt idx="5718">
                  <c:v>42244</c:v>
                </c:pt>
                <c:pt idx="5719">
                  <c:v>42245</c:v>
                </c:pt>
                <c:pt idx="5720">
                  <c:v>42246</c:v>
                </c:pt>
                <c:pt idx="5721">
                  <c:v>42247</c:v>
                </c:pt>
                <c:pt idx="5722">
                  <c:v>42248</c:v>
                </c:pt>
                <c:pt idx="5723">
                  <c:v>42249</c:v>
                </c:pt>
                <c:pt idx="5724">
                  <c:v>42250</c:v>
                </c:pt>
                <c:pt idx="5725">
                  <c:v>42251</c:v>
                </c:pt>
                <c:pt idx="5726">
                  <c:v>42252</c:v>
                </c:pt>
                <c:pt idx="5727">
                  <c:v>42253</c:v>
                </c:pt>
                <c:pt idx="5728">
                  <c:v>42254</c:v>
                </c:pt>
                <c:pt idx="5729">
                  <c:v>42255</c:v>
                </c:pt>
                <c:pt idx="5730">
                  <c:v>42256</c:v>
                </c:pt>
                <c:pt idx="5731">
                  <c:v>42257</c:v>
                </c:pt>
                <c:pt idx="5732">
                  <c:v>42258</c:v>
                </c:pt>
                <c:pt idx="5733">
                  <c:v>42259</c:v>
                </c:pt>
                <c:pt idx="5734">
                  <c:v>42260</c:v>
                </c:pt>
                <c:pt idx="5735">
                  <c:v>42261</c:v>
                </c:pt>
                <c:pt idx="5736">
                  <c:v>42262</c:v>
                </c:pt>
                <c:pt idx="5737">
                  <c:v>42263</c:v>
                </c:pt>
                <c:pt idx="5738">
                  <c:v>42264</c:v>
                </c:pt>
                <c:pt idx="5739">
                  <c:v>42265</c:v>
                </c:pt>
                <c:pt idx="5740">
                  <c:v>42266</c:v>
                </c:pt>
                <c:pt idx="5741">
                  <c:v>42267</c:v>
                </c:pt>
                <c:pt idx="5742">
                  <c:v>42268</c:v>
                </c:pt>
                <c:pt idx="5743">
                  <c:v>42269</c:v>
                </c:pt>
                <c:pt idx="5744">
                  <c:v>42270</c:v>
                </c:pt>
                <c:pt idx="5745">
                  <c:v>42271</c:v>
                </c:pt>
                <c:pt idx="5746">
                  <c:v>42272</c:v>
                </c:pt>
                <c:pt idx="5747">
                  <c:v>42273</c:v>
                </c:pt>
                <c:pt idx="5748">
                  <c:v>42274</c:v>
                </c:pt>
                <c:pt idx="5749">
                  <c:v>42275</c:v>
                </c:pt>
                <c:pt idx="5750">
                  <c:v>42276</c:v>
                </c:pt>
                <c:pt idx="5751">
                  <c:v>42277</c:v>
                </c:pt>
                <c:pt idx="5752">
                  <c:v>42278</c:v>
                </c:pt>
                <c:pt idx="5753">
                  <c:v>42279</c:v>
                </c:pt>
                <c:pt idx="5754">
                  <c:v>42280</c:v>
                </c:pt>
                <c:pt idx="5755">
                  <c:v>42281</c:v>
                </c:pt>
                <c:pt idx="5756">
                  <c:v>42282</c:v>
                </c:pt>
                <c:pt idx="5757">
                  <c:v>42283</c:v>
                </c:pt>
                <c:pt idx="5758">
                  <c:v>42284</c:v>
                </c:pt>
                <c:pt idx="5759">
                  <c:v>42285</c:v>
                </c:pt>
                <c:pt idx="5760">
                  <c:v>42286</c:v>
                </c:pt>
                <c:pt idx="5761">
                  <c:v>42287</c:v>
                </c:pt>
                <c:pt idx="5762">
                  <c:v>42288</c:v>
                </c:pt>
                <c:pt idx="5763">
                  <c:v>42289</c:v>
                </c:pt>
                <c:pt idx="5764">
                  <c:v>42290</c:v>
                </c:pt>
                <c:pt idx="5765">
                  <c:v>42291</c:v>
                </c:pt>
                <c:pt idx="5766">
                  <c:v>42292</c:v>
                </c:pt>
                <c:pt idx="5767">
                  <c:v>42293</c:v>
                </c:pt>
                <c:pt idx="5768">
                  <c:v>42294</c:v>
                </c:pt>
                <c:pt idx="5769">
                  <c:v>42295</c:v>
                </c:pt>
                <c:pt idx="5770">
                  <c:v>42296</c:v>
                </c:pt>
                <c:pt idx="5771">
                  <c:v>42297</c:v>
                </c:pt>
                <c:pt idx="5772">
                  <c:v>42298</c:v>
                </c:pt>
                <c:pt idx="5773">
                  <c:v>42299</c:v>
                </c:pt>
                <c:pt idx="5774">
                  <c:v>42300</c:v>
                </c:pt>
                <c:pt idx="5775">
                  <c:v>42301</c:v>
                </c:pt>
                <c:pt idx="5776">
                  <c:v>42302</c:v>
                </c:pt>
                <c:pt idx="5777">
                  <c:v>42303</c:v>
                </c:pt>
                <c:pt idx="5778">
                  <c:v>42304</c:v>
                </c:pt>
                <c:pt idx="5779">
                  <c:v>42305</c:v>
                </c:pt>
                <c:pt idx="5780">
                  <c:v>42306</c:v>
                </c:pt>
                <c:pt idx="5781">
                  <c:v>42307</c:v>
                </c:pt>
                <c:pt idx="5782">
                  <c:v>42308</c:v>
                </c:pt>
                <c:pt idx="5783">
                  <c:v>42309</c:v>
                </c:pt>
                <c:pt idx="5784">
                  <c:v>42310</c:v>
                </c:pt>
                <c:pt idx="5785">
                  <c:v>42311</c:v>
                </c:pt>
                <c:pt idx="5786">
                  <c:v>42312</c:v>
                </c:pt>
                <c:pt idx="5787">
                  <c:v>42313</c:v>
                </c:pt>
                <c:pt idx="5788">
                  <c:v>42314</c:v>
                </c:pt>
                <c:pt idx="5789">
                  <c:v>42315</c:v>
                </c:pt>
                <c:pt idx="5790">
                  <c:v>42316</c:v>
                </c:pt>
                <c:pt idx="5791">
                  <c:v>42317</c:v>
                </c:pt>
                <c:pt idx="5792">
                  <c:v>42318</c:v>
                </c:pt>
                <c:pt idx="5793">
                  <c:v>42319</c:v>
                </c:pt>
                <c:pt idx="5794">
                  <c:v>42320</c:v>
                </c:pt>
                <c:pt idx="5795">
                  <c:v>42321</c:v>
                </c:pt>
                <c:pt idx="5796">
                  <c:v>42322</c:v>
                </c:pt>
                <c:pt idx="5797">
                  <c:v>42323</c:v>
                </c:pt>
                <c:pt idx="5798">
                  <c:v>42324</c:v>
                </c:pt>
                <c:pt idx="5799">
                  <c:v>42325</c:v>
                </c:pt>
                <c:pt idx="5800">
                  <c:v>42326</c:v>
                </c:pt>
                <c:pt idx="5801">
                  <c:v>42327</c:v>
                </c:pt>
                <c:pt idx="5802">
                  <c:v>42328</c:v>
                </c:pt>
                <c:pt idx="5803">
                  <c:v>42329</c:v>
                </c:pt>
                <c:pt idx="5804">
                  <c:v>42330</c:v>
                </c:pt>
                <c:pt idx="5805">
                  <c:v>42331</c:v>
                </c:pt>
                <c:pt idx="5806">
                  <c:v>42332</c:v>
                </c:pt>
                <c:pt idx="5807">
                  <c:v>42333</c:v>
                </c:pt>
                <c:pt idx="5808">
                  <c:v>42334</c:v>
                </c:pt>
                <c:pt idx="5809">
                  <c:v>42335</c:v>
                </c:pt>
                <c:pt idx="5810">
                  <c:v>42336</c:v>
                </c:pt>
                <c:pt idx="5811">
                  <c:v>42337</c:v>
                </c:pt>
                <c:pt idx="5812">
                  <c:v>42338</c:v>
                </c:pt>
                <c:pt idx="5813">
                  <c:v>42339</c:v>
                </c:pt>
                <c:pt idx="5814">
                  <c:v>42340</c:v>
                </c:pt>
                <c:pt idx="5815">
                  <c:v>42341</c:v>
                </c:pt>
                <c:pt idx="5816">
                  <c:v>42342</c:v>
                </c:pt>
                <c:pt idx="5817">
                  <c:v>42343</c:v>
                </c:pt>
                <c:pt idx="5818">
                  <c:v>42344</c:v>
                </c:pt>
                <c:pt idx="5819">
                  <c:v>42345</c:v>
                </c:pt>
                <c:pt idx="5820">
                  <c:v>42346</c:v>
                </c:pt>
                <c:pt idx="5821">
                  <c:v>42347</c:v>
                </c:pt>
                <c:pt idx="5822">
                  <c:v>42348</c:v>
                </c:pt>
                <c:pt idx="5823">
                  <c:v>42349</c:v>
                </c:pt>
                <c:pt idx="5824">
                  <c:v>42350</c:v>
                </c:pt>
                <c:pt idx="5825">
                  <c:v>42351</c:v>
                </c:pt>
                <c:pt idx="5826">
                  <c:v>42352</c:v>
                </c:pt>
                <c:pt idx="5827">
                  <c:v>42353</c:v>
                </c:pt>
                <c:pt idx="5828">
                  <c:v>42354</c:v>
                </c:pt>
                <c:pt idx="5829">
                  <c:v>42355</c:v>
                </c:pt>
                <c:pt idx="5830">
                  <c:v>42356</c:v>
                </c:pt>
                <c:pt idx="5831">
                  <c:v>42357</c:v>
                </c:pt>
                <c:pt idx="5832">
                  <c:v>42358</c:v>
                </c:pt>
                <c:pt idx="5833">
                  <c:v>42359</c:v>
                </c:pt>
                <c:pt idx="5834">
                  <c:v>42360</c:v>
                </c:pt>
                <c:pt idx="5835">
                  <c:v>42361</c:v>
                </c:pt>
                <c:pt idx="5836">
                  <c:v>42362</c:v>
                </c:pt>
                <c:pt idx="5837">
                  <c:v>42363</c:v>
                </c:pt>
                <c:pt idx="5838">
                  <c:v>42364</c:v>
                </c:pt>
                <c:pt idx="5839">
                  <c:v>42365</c:v>
                </c:pt>
                <c:pt idx="5840">
                  <c:v>42366</c:v>
                </c:pt>
                <c:pt idx="5841">
                  <c:v>42367</c:v>
                </c:pt>
                <c:pt idx="5842">
                  <c:v>42368</c:v>
                </c:pt>
                <c:pt idx="5843">
                  <c:v>42369</c:v>
                </c:pt>
                <c:pt idx="5844">
                  <c:v>42370</c:v>
                </c:pt>
                <c:pt idx="5845">
                  <c:v>42371</c:v>
                </c:pt>
                <c:pt idx="5846">
                  <c:v>42372</c:v>
                </c:pt>
                <c:pt idx="5847">
                  <c:v>42373</c:v>
                </c:pt>
                <c:pt idx="5848">
                  <c:v>42374</c:v>
                </c:pt>
                <c:pt idx="5849">
                  <c:v>42375</c:v>
                </c:pt>
                <c:pt idx="5850">
                  <c:v>42376</c:v>
                </c:pt>
                <c:pt idx="5851">
                  <c:v>42377</c:v>
                </c:pt>
                <c:pt idx="5852">
                  <c:v>42378</c:v>
                </c:pt>
                <c:pt idx="5853">
                  <c:v>42379</c:v>
                </c:pt>
                <c:pt idx="5854">
                  <c:v>42380</c:v>
                </c:pt>
                <c:pt idx="5855">
                  <c:v>42381</c:v>
                </c:pt>
                <c:pt idx="5856">
                  <c:v>42382</c:v>
                </c:pt>
                <c:pt idx="5857">
                  <c:v>42383</c:v>
                </c:pt>
                <c:pt idx="5858">
                  <c:v>42384</c:v>
                </c:pt>
                <c:pt idx="5859">
                  <c:v>42385</c:v>
                </c:pt>
                <c:pt idx="5860">
                  <c:v>42386</c:v>
                </c:pt>
                <c:pt idx="5861">
                  <c:v>42387</c:v>
                </c:pt>
                <c:pt idx="5862">
                  <c:v>42388</c:v>
                </c:pt>
                <c:pt idx="5863">
                  <c:v>42389</c:v>
                </c:pt>
                <c:pt idx="5864">
                  <c:v>42390</c:v>
                </c:pt>
                <c:pt idx="5865">
                  <c:v>42391</c:v>
                </c:pt>
                <c:pt idx="5866">
                  <c:v>42392</c:v>
                </c:pt>
                <c:pt idx="5867">
                  <c:v>42393</c:v>
                </c:pt>
                <c:pt idx="5868">
                  <c:v>42394</c:v>
                </c:pt>
                <c:pt idx="5869">
                  <c:v>42395</c:v>
                </c:pt>
                <c:pt idx="5870">
                  <c:v>42396</c:v>
                </c:pt>
                <c:pt idx="5871">
                  <c:v>42397</c:v>
                </c:pt>
                <c:pt idx="5872">
                  <c:v>42398</c:v>
                </c:pt>
                <c:pt idx="5873">
                  <c:v>42399</c:v>
                </c:pt>
                <c:pt idx="5874">
                  <c:v>42400</c:v>
                </c:pt>
                <c:pt idx="5875">
                  <c:v>42401</c:v>
                </c:pt>
                <c:pt idx="5876">
                  <c:v>42402</c:v>
                </c:pt>
                <c:pt idx="5877">
                  <c:v>42403</c:v>
                </c:pt>
                <c:pt idx="5878">
                  <c:v>42404</c:v>
                </c:pt>
                <c:pt idx="5879">
                  <c:v>42405</c:v>
                </c:pt>
                <c:pt idx="5880">
                  <c:v>42406</c:v>
                </c:pt>
                <c:pt idx="5881">
                  <c:v>42407</c:v>
                </c:pt>
                <c:pt idx="5882">
                  <c:v>42408</c:v>
                </c:pt>
                <c:pt idx="5883">
                  <c:v>42409</c:v>
                </c:pt>
                <c:pt idx="5884">
                  <c:v>42410</c:v>
                </c:pt>
                <c:pt idx="5885">
                  <c:v>42411</c:v>
                </c:pt>
                <c:pt idx="5886">
                  <c:v>42412</c:v>
                </c:pt>
                <c:pt idx="5887">
                  <c:v>42413</c:v>
                </c:pt>
                <c:pt idx="5888">
                  <c:v>42414</c:v>
                </c:pt>
                <c:pt idx="5889">
                  <c:v>42415</c:v>
                </c:pt>
                <c:pt idx="5890">
                  <c:v>42416</c:v>
                </c:pt>
                <c:pt idx="5891">
                  <c:v>42417</c:v>
                </c:pt>
                <c:pt idx="5892">
                  <c:v>42418</c:v>
                </c:pt>
                <c:pt idx="5893">
                  <c:v>42419</c:v>
                </c:pt>
                <c:pt idx="5894">
                  <c:v>42420</c:v>
                </c:pt>
                <c:pt idx="5895">
                  <c:v>42421</c:v>
                </c:pt>
                <c:pt idx="5896">
                  <c:v>42422</c:v>
                </c:pt>
                <c:pt idx="5897">
                  <c:v>42423</c:v>
                </c:pt>
                <c:pt idx="5898">
                  <c:v>42424</c:v>
                </c:pt>
                <c:pt idx="5899">
                  <c:v>42425</c:v>
                </c:pt>
                <c:pt idx="5900">
                  <c:v>42426</c:v>
                </c:pt>
                <c:pt idx="5901">
                  <c:v>42427</c:v>
                </c:pt>
                <c:pt idx="5902">
                  <c:v>42428</c:v>
                </c:pt>
                <c:pt idx="5903">
                  <c:v>42429</c:v>
                </c:pt>
                <c:pt idx="5904">
                  <c:v>42430</c:v>
                </c:pt>
                <c:pt idx="5905">
                  <c:v>42431</c:v>
                </c:pt>
                <c:pt idx="5906">
                  <c:v>42432</c:v>
                </c:pt>
                <c:pt idx="5907">
                  <c:v>42433</c:v>
                </c:pt>
                <c:pt idx="5908">
                  <c:v>42434</c:v>
                </c:pt>
                <c:pt idx="5909">
                  <c:v>42435</c:v>
                </c:pt>
                <c:pt idx="5910">
                  <c:v>42436</c:v>
                </c:pt>
                <c:pt idx="5911">
                  <c:v>42437</c:v>
                </c:pt>
                <c:pt idx="5912">
                  <c:v>42438</c:v>
                </c:pt>
                <c:pt idx="5913">
                  <c:v>42439</c:v>
                </c:pt>
                <c:pt idx="5914">
                  <c:v>42440</c:v>
                </c:pt>
                <c:pt idx="5915">
                  <c:v>42441</c:v>
                </c:pt>
                <c:pt idx="5916">
                  <c:v>42442</c:v>
                </c:pt>
                <c:pt idx="5917">
                  <c:v>42443</c:v>
                </c:pt>
                <c:pt idx="5918">
                  <c:v>42444</c:v>
                </c:pt>
                <c:pt idx="5919">
                  <c:v>42445</c:v>
                </c:pt>
                <c:pt idx="5920">
                  <c:v>42446</c:v>
                </c:pt>
                <c:pt idx="5921">
                  <c:v>42447</c:v>
                </c:pt>
                <c:pt idx="5922">
                  <c:v>42448</c:v>
                </c:pt>
                <c:pt idx="5923">
                  <c:v>42449</c:v>
                </c:pt>
                <c:pt idx="5924">
                  <c:v>42450</c:v>
                </c:pt>
                <c:pt idx="5925">
                  <c:v>42451</c:v>
                </c:pt>
                <c:pt idx="5926">
                  <c:v>42452</c:v>
                </c:pt>
                <c:pt idx="5927">
                  <c:v>42453</c:v>
                </c:pt>
                <c:pt idx="5928">
                  <c:v>42454</c:v>
                </c:pt>
                <c:pt idx="5929">
                  <c:v>42455</c:v>
                </c:pt>
                <c:pt idx="5930">
                  <c:v>42456</c:v>
                </c:pt>
                <c:pt idx="5931">
                  <c:v>42457</c:v>
                </c:pt>
                <c:pt idx="5932">
                  <c:v>42458</c:v>
                </c:pt>
                <c:pt idx="5933">
                  <c:v>42459</c:v>
                </c:pt>
                <c:pt idx="5934">
                  <c:v>42460</c:v>
                </c:pt>
                <c:pt idx="5935">
                  <c:v>42461</c:v>
                </c:pt>
                <c:pt idx="5936">
                  <c:v>42462</c:v>
                </c:pt>
                <c:pt idx="5937">
                  <c:v>42463</c:v>
                </c:pt>
                <c:pt idx="5938">
                  <c:v>42464</c:v>
                </c:pt>
                <c:pt idx="5939">
                  <c:v>42465</c:v>
                </c:pt>
                <c:pt idx="5940">
                  <c:v>42466</c:v>
                </c:pt>
                <c:pt idx="5941">
                  <c:v>42467</c:v>
                </c:pt>
                <c:pt idx="5942">
                  <c:v>42468</c:v>
                </c:pt>
                <c:pt idx="5943">
                  <c:v>42469</c:v>
                </c:pt>
                <c:pt idx="5944">
                  <c:v>42470</c:v>
                </c:pt>
                <c:pt idx="5945">
                  <c:v>42471</c:v>
                </c:pt>
                <c:pt idx="5946">
                  <c:v>42472</c:v>
                </c:pt>
                <c:pt idx="5947">
                  <c:v>42473</c:v>
                </c:pt>
                <c:pt idx="5948">
                  <c:v>42474</c:v>
                </c:pt>
                <c:pt idx="5949">
                  <c:v>42475</c:v>
                </c:pt>
                <c:pt idx="5950">
                  <c:v>42476</c:v>
                </c:pt>
                <c:pt idx="5951">
                  <c:v>42477</c:v>
                </c:pt>
                <c:pt idx="5952">
                  <c:v>42478</c:v>
                </c:pt>
                <c:pt idx="5953">
                  <c:v>42479</c:v>
                </c:pt>
                <c:pt idx="5954">
                  <c:v>42480</c:v>
                </c:pt>
                <c:pt idx="5955">
                  <c:v>42481</c:v>
                </c:pt>
                <c:pt idx="5956">
                  <c:v>42482</c:v>
                </c:pt>
                <c:pt idx="5957">
                  <c:v>42483</c:v>
                </c:pt>
                <c:pt idx="5958">
                  <c:v>42484</c:v>
                </c:pt>
                <c:pt idx="5959">
                  <c:v>42485</c:v>
                </c:pt>
                <c:pt idx="5960">
                  <c:v>42486</c:v>
                </c:pt>
                <c:pt idx="5961">
                  <c:v>42487</c:v>
                </c:pt>
                <c:pt idx="5962">
                  <c:v>42488</c:v>
                </c:pt>
                <c:pt idx="5963">
                  <c:v>42489</c:v>
                </c:pt>
                <c:pt idx="5964">
                  <c:v>42490</c:v>
                </c:pt>
                <c:pt idx="5965">
                  <c:v>42491</c:v>
                </c:pt>
                <c:pt idx="5966">
                  <c:v>42492</c:v>
                </c:pt>
                <c:pt idx="5967">
                  <c:v>42493</c:v>
                </c:pt>
                <c:pt idx="5968">
                  <c:v>42494</c:v>
                </c:pt>
                <c:pt idx="5969">
                  <c:v>42495</c:v>
                </c:pt>
                <c:pt idx="5970">
                  <c:v>42496</c:v>
                </c:pt>
                <c:pt idx="5971">
                  <c:v>42497</c:v>
                </c:pt>
                <c:pt idx="5972">
                  <c:v>42498</c:v>
                </c:pt>
                <c:pt idx="5973">
                  <c:v>42499</c:v>
                </c:pt>
                <c:pt idx="5974">
                  <c:v>42500</c:v>
                </c:pt>
                <c:pt idx="5975">
                  <c:v>42501</c:v>
                </c:pt>
                <c:pt idx="5976">
                  <c:v>42502</c:v>
                </c:pt>
                <c:pt idx="5977">
                  <c:v>42503</c:v>
                </c:pt>
                <c:pt idx="5978">
                  <c:v>42504</c:v>
                </c:pt>
                <c:pt idx="5979">
                  <c:v>42505</c:v>
                </c:pt>
                <c:pt idx="5980">
                  <c:v>42506</c:v>
                </c:pt>
                <c:pt idx="5981">
                  <c:v>42507</c:v>
                </c:pt>
                <c:pt idx="5982">
                  <c:v>42508</c:v>
                </c:pt>
                <c:pt idx="5983">
                  <c:v>42509</c:v>
                </c:pt>
                <c:pt idx="5984">
                  <c:v>42510</c:v>
                </c:pt>
                <c:pt idx="5985">
                  <c:v>42511</c:v>
                </c:pt>
                <c:pt idx="5986">
                  <c:v>42512</c:v>
                </c:pt>
                <c:pt idx="5987">
                  <c:v>42513</c:v>
                </c:pt>
                <c:pt idx="5988">
                  <c:v>42514</c:v>
                </c:pt>
                <c:pt idx="5989">
                  <c:v>42515</c:v>
                </c:pt>
                <c:pt idx="5990">
                  <c:v>42516</c:v>
                </c:pt>
                <c:pt idx="5991">
                  <c:v>42517</c:v>
                </c:pt>
                <c:pt idx="5992">
                  <c:v>42518</c:v>
                </c:pt>
                <c:pt idx="5993">
                  <c:v>42519</c:v>
                </c:pt>
                <c:pt idx="5994">
                  <c:v>42520</c:v>
                </c:pt>
                <c:pt idx="5995">
                  <c:v>42521</c:v>
                </c:pt>
                <c:pt idx="5996">
                  <c:v>42522</c:v>
                </c:pt>
                <c:pt idx="5997">
                  <c:v>42523</c:v>
                </c:pt>
                <c:pt idx="5998">
                  <c:v>42524</c:v>
                </c:pt>
                <c:pt idx="5999">
                  <c:v>42525</c:v>
                </c:pt>
                <c:pt idx="6000">
                  <c:v>42526</c:v>
                </c:pt>
                <c:pt idx="6001">
                  <c:v>42527</c:v>
                </c:pt>
                <c:pt idx="6002">
                  <c:v>42528</c:v>
                </c:pt>
                <c:pt idx="6003">
                  <c:v>42529</c:v>
                </c:pt>
                <c:pt idx="6004">
                  <c:v>42530</c:v>
                </c:pt>
                <c:pt idx="6005">
                  <c:v>42531</c:v>
                </c:pt>
                <c:pt idx="6006">
                  <c:v>42532</c:v>
                </c:pt>
                <c:pt idx="6007">
                  <c:v>42533</c:v>
                </c:pt>
                <c:pt idx="6008">
                  <c:v>42534</c:v>
                </c:pt>
                <c:pt idx="6009">
                  <c:v>42535</c:v>
                </c:pt>
                <c:pt idx="6010">
                  <c:v>42536</c:v>
                </c:pt>
                <c:pt idx="6011">
                  <c:v>42537</c:v>
                </c:pt>
                <c:pt idx="6012">
                  <c:v>42538</c:v>
                </c:pt>
                <c:pt idx="6013">
                  <c:v>42539</c:v>
                </c:pt>
                <c:pt idx="6014">
                  <c:v>42540</c:v>
                </c:pt>
                <c:pt idx="6015">
                  <c:v>42541</c:v>
                </c:pt>
                <c:pt idx="6016">
                  <c:v>42542</c:v>
                </c:pt>
                <c:pt idx="6017">
                  <c:v>42543</c:v>
                </c:pt>
                <c:pt idx="6018">
                  <c:v>42544</c:v>
                </c:pt>
                <c:pt idx="6019">
                  <c:v>42545</c:v>
                </c:pt>
                <c:pt idx="6020">
                  <c:v>42546</c:v>
                </c:pt>
                <c:pt idx="6021">
                  <c:v>42547</c:v>
                </c:pt>
                <c:pt idx="6022">
                  <c:v>42548</c:v>
                </c:pt>
                <c:pt idx="6023">
                  <c:v>42549</c:v>
                </c:pt>
                <c:pt idx="6024">
                  <c:v>42550</c:v>
                </c:pt>
                <c:pt idx="6025">
                  <c:v>42551</c:v>
                </c:pt>
                <c:pt idx="6026">
                  <c:v>42552</c:v>
                </c:pt>
                <c:pt idx="6027">
                  <c:v>42553</c:v>
                </c:pt>
                <c:pt idx="6028">
                  <c:v>42554</c:v>
                </c:pt>
                <c:pt idx="6029">
                  <c:v>42555</c:v>
                </c:pt>
                <c:pt idx="6030">
                  <c:v>42556</c:v>
                </c:pt>
                <c:pt idx="6031">
                  <c:v>42557</c:v>
                </c:pt>
                <c:pt idx="6032">
                  <c:v>42558</c:v>
                </c:pt>
                <c:pt idx="6033">
                  <c:v>42559</c:v>
                </c:pt>
                <c:pt idx="6034">
                  <c:v>42560</c:v>
                </c:pt>
                <c:pt idx="6035">
                  <c:v>42561</c:v>
                </c:pt>
                <c:pt idx="6036">
                  <c:v>42562</c:v>
                </c:pt>
                <c:pt idx="6037">
                  <c:v>42563</c:v>
                </c:pt>
                <c:pt idx="6038">
                  <c:v>42564</c:v>
                </c:pt>
                <c:pt idx="6039">
                  <c:v>42565</c:v>
                </c:pt>
                <c:pt idx="6040">
                  <c:v>42566</c:v>
                </c:pt>
                <c:pt idx="6041">
                  <c:v>42567</c:v>
                </c:pt>
                <c:pt idx="6042">
                  <c:v>42568</c:v>
                </c:pt>
                <c:pt idx="6043">
                  <c:v>42569</c:v>
                </c:pt>
                <c:pt idx="6044">
                  <c:v>42570</c:v>
                </c:pt>
                <c:pt idx="6045">
                  <c:v>42571</c:v>
                </c:pt>
                <c:pt idx="6046">
                  <c:v>42572</c:v>
                </c:pt>
                <c:pt idx="6047">
                  <c:v>42573</c:v>
                </c:pt>
                <c:pt idx="6048">
                  <c:v>42574</c:v>
                </c:pt>
                <c:pt idx="6049">
                  <c:v>42575</c:v>
                </c:pt>
                <c:pt idx="6050">
                  <c:v>42576</c:v>
                </c:pt>
                <c:pt idx="6051">
                  <c:v>42577</c:v>
                </c:pt>
                <c:pt idx="6052">
                  <c:v>42578</c:v>
                </c:pt>
                <c:pt idx="6053">
                  <c:v>42579</c:v>
                </c:pt>
                <c:pt idx="6054">
                  <c:v>42580</c:v>
                </c:pt>
                <c:pt idx="6055">
                  <c:v>42581</c:v>
                </c:pt>
                <c:pt idx="6056">
                  <c:v>42582</c:v>
                </c:pt>
                <c:pt idx="6057">
                  <c:v>42583</c:v>
                </c:pt>
                <c:pt idx="6058">
                  <c:v>42584</c:v>
                </c:pt>
                <c:pt idx="6059">
                  <c:v>42585</c:v>
                </c:pt>
                <c:pt idx="6060">
                  <c:v>42586</c:v>
                </c:pt>
                <c:pt idx="6061">
                  <c:v>42587</c:v>
                </c:pt>
                <c:pt idx="6062">
                  <c:v>42588</c:v>
                </c:pt>
                <c:pt idx="6063">
                  <c:v>42589</c:v>
                </c:pt>
                <c:pt idx="6064">
                  <c:v>42590</c:v>
                </c:pt>
                <c:pt idx="6065">
                  <c:v>42591</c:v>
                </c:pt>
                <c:pt idx="6066">
                  <c:v>42592</c:v>
                </c:pt>
                <c:pt idx="6067">
                  <c:v>42593</c:v>
                </c:pt>
                <c:pt idx="6068">
                  <c:v>42594</c:v>
                </c:pt>
                <c:pt idx="6069">
                  <c:v>42595</c:v>
                </c:pt>
                <c:pt idx="6070">
                  <c:v>42596</c:v>
                </c:pt>
                <c:pt idx="6071">
                  <c:v>42597</c:v>
                </c:pt>
                <c:pt idx="6072">
                  <c:v>42598</c:v>
                </c:pt>
                <c:pt idx="6073">
                  <c:v>42599</c:v>
                </c:pt>
                <c:pt idx="6074">
                  <c:v>42600</c:v>
                </c:pt>
                <c:pt idx="6075">
                  <c:v>42601</c:v>
                </c:pt>
                <c:pt idx="6076">
                  <c:v>42602</c:v>
                </c:pt>
                <c:pt idx="6077">
                  <c:v>42603</c:v>
                </c:pt>
                <c:pt idx="6078">
                  <c:v>42604</c:v>
                </c:pt>
                <c:pt idx="6079">
                  <c:v>42605</c:v>
                </c:pt>
                <c:pt idx="6080">
                  <c:v>42606</c:v>
                </c:pt>
                <c:pt idx="6081">
                  <c:v>42607</c:v>
                </c:pt>
                <c:pt idx="6082">
                  <c:v>42608</c:v>
                </c:pt>
                <c:pt idx="6083">
                  <c:v>42609</c:v>
                </c:pt>
                <c:pt idx="6084">
                  <c:v>42610</c:v>
                </c:pt>
                <c:pt idx="6085">
                  <c:v>42611</c:v>
                </c:pt>
                <c:pt idx="6086">
                  <c:v>42612</c:v>
                </c:pt>
                <c:pt idx="6087">
                  <c:v>42613</c:v>
                </c:pt>
                <c:pt idx="6088">
                  <c:v>42614</c:v>
                </c:pt>
                <c:pt idx="6089">
                  <c:v>42615</c:v>
                </c:pt>
                <c:pt idx="6090">
                  <c:v>42616</c:v>
                </c:pt>
                <c:pt idx="6091">
                  <c:v>42617</c:v>
                </c:pt>
                <c:pt idx="6092">
                  <c:v>42618</c:v>
                </c:pt>
                <c:pt idx="6093">
                  <c:v>42619</c:v>
                </c:pt>
                <c:pt idx="6094">
                  <c:v>42620</c:v>
                </c:pt>
                <c:pt idx="6095">
                  <c:v>42621</c:v>
                </c:pt>
                <c:pt idx="6096">
                  <c:v>42622</c:v>
                </c:pt>
                <c:pt idx="6097">
                  <c:v>42623</c:v>
                </c:pt>
                <c:pt idx="6098">
                  <c:v>42624</c:v>
                </c:pt>
                <c:pt idx="6099">
                  <c:v>42625</c:v>
                </c:pt>
                <c:pt idx="6100">
                  <c:v>42626</c:v>
                </c:pt>
                <c:pt idx="6101">
                  <c:v>42627</c:v>
                </c:pt>
                <c:pt idx="6102">
                  <c:v>42628</c:v>
                </c:pt>
                <c:pt idx="6103">
                  <c:v>42629</c:v>
                </c:pt>
                <c:pt idx="6104">
                  <c:v>42630</c:v>
                </c:pt>
                <c:pt idx="6105">
                  <c:v>42631</c:v>
                </c:pt>
                <c:pt idx="6106">
                  <c:v>42632</c:v>
                </c:pt>
                <c:pt idx="6107">
                  <c:v>42633</c:v>
                </c:pt>
                <c:pt idx="6108">
                  <c:v>42634</c:v>
                </c:pt>
                <c:pt idx="6109">
                  <c:v>42635</c:v>
                </c:pt>
                <c:pt idx="6110">
                  <c:v>42636</c:v>
                </c:pt>
                <c:pt idx="6111">
                  <c:v>42637</c:v>
                </c:pt>
                <c:pt idx="6112">
                  <c:v>42638</c:v>
                </c:pt>
                <c:pt idx="6113">
                  <c:v>42639</c:v>
                </c:pt>
                <c:pt idx="6114">
                  <c:v>42640</c:v>
                </c:pt>
                <c:pt idx="6115">
                  <c:v>42641</c:v>
                </c:pt>
                <c:pt idx="6116">
                  <c:v>42642</c:v>
                </c:pt>
                <c:pt idx="6117">
                  <c:v>42643</c:v>
                </c:pt>
                <c:pt idx="6118">
                  <c:v>42644</c:v>
                </c:pt>
                <c:pt idx="6119">
                  <c:v>42645</c:v>
                </c:pt>
                <c:pt idx="6120">
                  <c:v>42646</c:v>
                </c:pt>
                <c:pt idx="6121">
                  <c:v>42647</c:v>
                </c:pt>
                <c:pt idx="6122">
                  <c:v>42648</c:v>
                </c:pt>
                <c:pt idx="6123">
                  <c:v>42649</c:v>
                </c:pt>
                <c:pt idx="6124">
                  <c:v>42650</c:v>
                </c:pt>
                <c:pt idx="6125">
                  <c:v>42651</c:v>
                </c:pt>
                <c:pt idx="6126">
                  <c:v>42652</c:v>
                </c:pt>
                <c:pt idx="6127">
                  <c:v>42653</c:v>
                </c:pt>
                <c:pt idx="6128">
                  <c:v>42654</c:v>
                </c:pt>
                <c:pt idx="6129">
                  <c:v>42655</c:v>
                </c:pt>
                <c:pt idx="6130">
                  <c:v>42656</c:v>
                </c:pt>
                <c:pt idx="6131">
                  <c:v>42657</c:v>
                </c:pt>
                <c:pt idx="6132">
                  <c:v>42658</c:v>
                </c:pt>
                <c:pt idx="6133">
                  <c:v>42659</c:v>
                </c:pt>
                <c:pt idx="6134">
                  <c:v>42660</c:v>
                </c:pt>
                <c:pt idx="6135">
                  <c:v>42661</c:v>
                </c:pt>
                <c:pt idx="6136">
                  <c:v>42662</c:v>
                </c:pt>
                <c:pt idx="6137">
                  <c:v>42663</c:v>
                </c:pt>
                <c:pt idx="6138">
                  <c:v>42664</c:v>
                </c:pt>
                <c:pt idx="6139">
                  <c:v>42665</c:v>
                </c:pt>
                <c:pt idx="6140">
                  <c:v>42666</c:v>
                </c:pt>
                <c:pt idx="6141">
                  <c:v>42667</c:v>
                </c:pt>
                <c:pt idx="6142">
                  <c:v>42668</c:v>
                </c:pt>
                <c:pt idx="6143">
                  <c:v>42669</c:v>
                </c:pt>
                <c:pt idx="6144">
                  <c:v>42670</c:v>
                </c:pt>
                <c:pt idx="6145">
                  <c:v>42671</c:v>
                </c:pt>
                <c:pt idx="6146">
                  <c:v>42672</c:v>
                </c:pt>
                <c:pt idx="6147">
                  <c:v>42673</c:v>
                </c:pt>
                <c:pt idx="6148">
                  <c:v>42674</c:v>
                </c:pt>
                <c:pt idx="6149">
                  <c:v>42675</c:v>
                </c:pt>
                <c:pt idx="6150">
                  <c:v>42676</c:v>
                </c:pt>
                <c:pt idx="6151">
                  <c:v>42677</c:v>
                </c:pt>
                <c:pt idx="6152">
                  <c:v>42678</c:v>
                </c:pt>
                <c:pt idx="6153">
                  <c:v>42679</c:v>
                </c:pt>
                <c:pt idx="6154">
                  <c:v>42680</c:v>
                </c:pt>
                <c:pt idx="6155">
                  <c:v>42681</c:v>
                </c:pt>
                <c:pt idx="6156">
                  <c:v>42682</c:v>
                </c:pt>
                <c:pt idx="6157">
                  <c:v>42683</c:v>
                </c:pt>
                <c:pt idx="6158">
                  <c:v>42684</c:v>
                </c:pt>
                <c:pt idx="6159">
                  <c:v>42685</c:v>
                </c:pt>
                <c:pt idx="6160">
                  <c:v>42686</c:v>
                </c:pt>
                <c:pt idx="6161">
                  <c:v>42687</c:v>
                </c:pt>
                <c:pt idx="6162">
                  <c:v>42688</c:v>
                </c:pt>
                <c:pt idx="6163">
                  <c:v>42689</c:v>
                </c:pt>
                <c:pt idx="6164">
                  <c:v>42690</c:v>
                </c:pt>
                <c:pt idx="6165">
                  <c:v>42691</c:v>
                </c:pt>
                <c:pt idx="6166">
                  <c:v>42692</c:v>
                </c:pt>
                <c:pt idx="6167">
                  <c:v>42693</c:v>
                </c:pt>
                <c:pt idx="6168">
                  <c:v>42694</c:v>
                </c:pt>
                <c:pt idx="6169">
                  <c:v>42695</c:v>
                </c:pt>
                <c:pt idx="6170">
                  <c:v>42696</c:v>
                </c:pt>
                <c:pt idx="6171">
                  <c:v>42697</c:v>
                </c:pt>
                <c:pt idx="6172">
                  <c:v>42698</c:v>
                </c:pt>
                <c:pt idx="6173">
                  <c:v>42699</c:v>
                </c:pt>
                <c:pt idx="6174">
                  <c:v>42700</c:v>
                </c:pt>
                <c:pt idx="6175">
                  <c:v>42701</c:v>
                </c:pt>
                <c:pt idx="6176">
                  <c:v>42702</c:v>
                </c:pt>
                <c:pt idx="6177">
                  <c:v>42703</c:v>
                </c:pt>
                <c:pt idx="6178">
                  <c:v>42704</c:v>
                </c:pt>
                <c:pt idx="6179">
                  <c:v>42705</c:v>
                </c:pt>
                <c:pt idx="6180">
                  <c:v>42706</c:v>
                </c:pt>
                <c:pt idx="6181">
                  <c:v>42707</c:v>
                </c:pt>
                <c:pt idx="6182">
                  <c:v>42708</c:v>
                </c:pt>
                <c:pt idx="6183">
                  <c:v>42709</c:v>
                </c:pt>
                <c:pt idx="6184">
                  <c:v>42710</c:v>
                </c:pt>
                <c:pt idx="6185">
                  <c:v>42711</c:v>
                </c:pt>
                <c:pt idx="6186">
                  <c:v>42712</c:v>
                </c:pt>
                <c:pt idx="6187">
                  <c:v>42713</c:v>
                </c:pt>
                <c:pt idx="6188">
                  <c:v>42714</c:v>
                </c:pt>
                <c:pt idx="6189">
                  <c:v>42715</c:v>
                </c:pt>
                <c:pt idx="6190">
                  <c:v>42716</c:v>
                </c:pt>
                <c:pt idx="6191">
                  <c:v>42717</c:v>
                </c:pt>
                <c:pt idx="6192">
                  <c:v>42718</c:v>
                </c:pt>
                <c:pt idx="6193">
                  <c:v>42719</c:v>
                </c:pt>
                <c:pt idx="6194">
                  <c:v>42720</c:v>
                </c:pt>
                <c:pt idx="6195">
                  <c:v>42721</c:v>
                </c:pt>
                <c:pt idx="6196">
                  <c:v>42722</c:v>
                </c:pt>
                <c:pt idx="6197">
                  <c:v>42723</c:v>
                </c:pt>
                <c:pt idx="6198">
                  <c:v>42724</c:v>
                </c:pt>
                <c:pt idx="6199">
                  <c:v>42725</c:v>
                </c:pt>
                <c:pt idx="6200">
                  <c:v>42726</c:v>
                </c:pt>
                <c:pt idx="6201">
                  <c:v>42727</c:v>
                </c:pt>
                <c:pt idx="6202">
                  <c:v>42728</c:v>
                </c:pt>
                <c:pt idx="6203">
                  <c:v>42729</c:v>
                </c:pt>
                <c:pt idx="6204">
                  <c:v>42730</c:v>
                </c:pt>
                <c:pt idx="6205">
                  <c:v>42731</c:v>
                </c:pt>
                <c:pt idx="6206">
                  <c:v>42732</c:v>
                </c:pt>
                <c:pt idx="6207">
                  <c:v>42733</c:v>
                </c:pt>
                <c:pt idx="6208">
                  <c:v>42734</c:v>
                </c:pt>
                <c:pt idx="6209">
                  <c:v>42735</c:v>
                </c:pt>
                <c:pt idx="6210">
                  <c:v>42736</c:v>
                </c:pt>
                <c:pt idx="6211">
                  <c:v>42737</c:v>
                </c:pt>
                <c:pt idx="6212">
                  <c:v>42738</c:v>
                </c:pt>
                <c:pt idx="6213">
                  <c:v>42739</c:v>
                </c:pt>
                <c:pt idx="6214">
                  <c:v>42740</c:v>
                </c:pt>
                <c:pt idx="6215">
                  <c:v>42741</c:v>
                </c:pt>
                <c:pt idx="6216">
                  <c:v>42742</c:v>
                </c:pt>
                <c:pt idx="6217">
                  <c:v>42743</c:v>
                </c:pt>
                <c:pt idx="6218">
                  <c:v>42744</c:v>
                </c:pt>
                <c:pt idx="6219">
                  <c:v>42745</c:v>
                </c:pt>
                <c:pt idx="6220">
                  <c:v>42746</c:v>
                </c:pt>
                <c:pt idx="6221">
                  <c:v>42747</c:v>
                </c:pt>
                <c:pt idx="6222">
                  <c:v>42748</c:v>
                </c:pt>
                <c:pt idx="6223">
                  <c:v>42749</c:v>
                </c:pt>
                <c:pt idx="6224">
                  <c:v>42750</c:v>
                </c:pt>
                <c:pt idx="6225">
                  <c:v>42751</c:v>
                </c:pt>
                <c:pt idx="6226">
                  <c:v>42752</c:v>
                </c:pt>
                <c:pt idx="6227">
                  <c:v>42753</c:v>
                </c:pt>
                <c:pt idx="6228">
                  <c:v>42754</c:v>
                </c:pt>
                <c:pt idx="6229">
                  <c:v>42755</c:v>
                </c:pt>
                <c:pt idx="6230">
                  <c:v>42756</c:v>
                </c:pt>
                <c:pt idx="6231">
                  <c:v>42757</c:v>
                </c:pt>
                <c:pt idx="6232">
                  <c:v>42758</c:v>
                </c:pt>
                <c:pt idx="6233">
                  <c:v>42759</c:v>
                </c:pt>
                <c:pt idx="6234">
                  <c:v>42760</c:v>
                </c:pt>
                <c:pt idx="6235">
                  <c:v>42761</c:v>
                </c:pt>
                <c:pt idx="6236">
                  <c:v>42762</c:v>
                </c:pt>
                <c:pt idx="6237">
                  <c:v>42763</c:v>
                </c:pt>
                <c:pt idx="6238">
                  <c:v>42764</c:v>
                </c:pt>
                <c:pt idx="6239">
                  <c:v>42765</c:v>
                </c:pt>
                <c:pt idx="6240">
                  <c:v>42766</c:v>
                </c:pt>
                <c:pt idx="6241">
                  <c:v>42767</c:v>
                </c:pt>
                <c:pt idx="6242">
                  <c:v>42768</c:v>
                </c:pt>
                <c:pt idx="6243">
                  <c:v>42769</c:v>
                </c:pt>
                <c:pt idx="6244">
                  <c:v>42770</c:v>
                </c:pt>
                <c:pt idx="6245">
                  <c:v>42771</c:v>
                </c:pt>
                <c:pt idx="6246">
                  <c:v>42772</c:v>
                </c:pt>
                <c:pt idx="6247">
                  <c:v>42773</c:v>
                </c:pt>
                <c:pt idx="6248">
                  <c:v>42774</c:v>
                </c:pt>
                <c:pt idx="6249">
                  <c:v>42775</c:v>
                </c:pt>
                <c:pt idx="6250">
                  <c:v>42776</c:v>
                </c:pt>
                <c:pt idx="6251">
                  <c:v>42777</c:v>
                </c:pt>
                <c:pt idx="6252">
                  <c:v>42778</c:v>
                </c:pt>
                <c:pt idx="6253">
                  <c:v>42779</c:v>
                </c:pt>
                <c:pt idx="6254">
                  <c:v>42780</c:v>
                </c:pt>
                <c:pt idx="6255">
                  <c:v>42781</c:v>
                </c:pt>
                <c:pt idx="6256">
                  <c:v>42782</c:v>
                </c:pt>
                <c:pt idx="6257">
                  <c:v>42783</c:v>
                </c:pt>
                <c:pt idx="6258">
                  <c:v>42784</c:v>
                </c:pt>
                <c:pt idx="6259">
                  <c:v>42785</c:v>
                </c:pt>
                <c:pt idx="6260">
                  <c:v>42786</c:v>
                </c:pt>
                <c:pt idx="6261">
                  <c:v>42787</c:v>
                </c:pt>
                <c:pt idx="6262">
                  <c:v>42788</c:v>
                </c:pt>
                <c:pt idx="6263">
                  <c:v>42789</c:v>
                </c:pt>
                <c:pt idx="6264">
                  <c:v>42790</c:v>
                </c:pt>
                <c:pt idx="6265">
                  <c:v>42791</c:v>
                </c:pt>
                <c:pt idx="6266">
                  <c:v>42792</c:v>
                </c:pt>
                <c:pt idx="6267">
                  <c:v>42793</c:v>
                </c:pt>
                <c:pt idx="6268">
                  <c:v>42794</c:v>
                </c:pt>
                <c:pt idx="6269">
                  <c:v>42795</c:v>
                </c:pt>
                <c:pt idx="6270">
                  <c:v>42796</c:v>
                </c:pt>
                <c:pt idx="6271">
                  <c:v>42797</c:v>
                </c:pt>
                <c:pt idx="6272">
                  <c:v>42798</c:v>
                </c:pt>
                <c:pt idx="6273">
                  <c:v>42799</c:v>
                </c:pt>
                <c:pt idx="6274">
                  <c:v>42800</c:v>
                </c:pt>
                <c:pt idx="6275">
                  <c:v>42801</c:v>
                </c:pt>
                <c:pt idx="6276">
                  <c:v>42802</c:v>
                </c:pt>
                <c:pt idx="6277">
                  <c:v>42803</c:v>
                </c:pt>
                <c:pt idx="6278">
                  <c:v>42804</c:v>
                </c:pt>
                <c:pt idx="6279">
                  <c:v>42805</c:v>
                </c:pt>
                <c:pt idx="6280">
                  <c:v>42806</c:v>
                </c:pt>
                <c:pt idx="6281">
                  <c:v>42807</c:v>
                </c:pt>
                <c:pt idx="6282">
                  <c:v>42808</c:v>
                </c:pt>
                <c:pt idx="6283">
                  <c:v>42809</c:v>
                </c:pt>
                <c:pt idx="6284">
                  <c:v>42810</c:v>
                </c:pt>
                <c:pt idx="6285">
                  <c:v>42811</c:v>
                </c:pt>
                <c:pt idx="6286">
                  <c:v>42812</c:v>
                </c:pt>
                <c:pt idx="6287">
                  <c:v>42813</c:v>
                </c:pt>
                <c:pt idx="6288">
                  <c:v>42814</c:v>
                </c:pt>
                <c:pt idx="6289">
                  <c:v>42815</c:v>
                </c:pt>
                <c:pt idx="6290">
                  <c:v>42816</c:v>
                </c:pt>
                <c:pt idx="6291">
                  <c:v>42817</c:v>
                </c:pt>
                <c:pt idx="6292">
                  <c:v>42818</c:v>
                </c:pt>
                <c:pt idx="6293">
                  <c:v>42819</c:v>
                </c:pt>
                <c:pt idx="6294">
                  <c:v>42820</c:v>
                </c:pt>
                <c:pt idx="6295">
                  <c:v>42821</c:v>
                </c:pt>
                <c:pt idx="6296">
                  <c:v>42822</c:v>
                </c:pt>
                <c:pt idx="6297">
                  <c:v>42823</c:v>
                </c:pt>
                <c:pt idx="6298">
                  <c:v>42824</c:v>
                </c:pt>
                <c:pt idx="6299">
                  <c:v>42825</c:v>
                </c:pt>
                <c:pt idx="6300">
                  <c:v>42826</c:v>
                </c:pt>
                <c:pt idx="6301">
                  <c:v>42827</c:v>
                </c:pt>
                <c:pt idx="6302">
                  <c:v>42828</c:v>
                </c:pt>
                <c:pt idx="6303">
                  <c:v>42829</c:v>
                </c:pt>
                <c:pt idx="6304">
                  <c:v>42830</c:v>
                </c:pt>
                <c:pt idx="6305">
                  <c:v>42831</c:v>
                </c:pt>
                <c:pt idx="6306">
                  <c:v>42832</c:v>
                </c:pt>
                <c:pt idx="6307">
                  <c:v>42833</c:v>
                </c:pt>
                <c:pt idx="6308">
                  <c:v>42834</c:v>
                </c:pt>
                <c:pt idx="6309">
                  <c:v>42835</c:v>
                </c:pt>
                <c:pt idx="6310">
                  <c:v>42836</c:v>
                </c:pt>
                <c:pt idx="6311">
                  <c:v>42837</c:v>
                </c:pt>
                <c:pt idx="6312">
                  <c:v>42838</c:v>
                </c:pt>
                <c:pt idx="6313">
                  <c:v>42839</c:v>
                </c:pt>
                <c:pt idx="6314">
                  <c:v>42840</c:v>
                </c:pt>
                <c:pt idx="6315">
                  <c:v>42841</c:v>
                </c:pt>
                <c:pt idx="6316">
                  <c:v>42842</c:v>
                </c:pt>
                <c:pt idx="6317">
                  <c:v>42843</c:v>
                </c:pt>
                <c:pt idx="6318">
                  <c:v>42844</c:v>
                </c:pt>
                <c:pt idx="6319">
                  <c:v>42845</c:v>
                </c:pt>
                <c:pt idx="6320">
                  <c:v>42846</c:v>
                </c:pt>
                <c:pt idx="6321">
                  <c:v>42847</c:v>
                </c:pt>
                <c:pt idx="6322">
                  <c:v>42848</c:v>
                </c:pt>
                <c:pt idx="6323">
                  <c:v>42849</c:v>
                </c:pt>
                <c:pt idx="6324">
                  <c:v>42850</c:v>
                </c:pt>
                <c:pt idx="6325">
                  <c:v>42851</c:v>
                </c:pt>
                <c:pt idx="6326">
                  <c:v>42852</c:v>
                </c:pt>
                <c:pt idx="6327">
                  <c:v>42853</c:v>
                </c:pt>
                <c:pt idx="6328">
                  <c:v>42854</c:v>
                </c:pt>
                <c:pt idx="6329">
                  <c:v>42855</c:v>
                </c:pt>
                <c:pt idx="6330">
                  <c:v>42856</c:v>
                </c:pt>
                <c:pt idx="6331">
                  <c:v>42857</c:v>
                </c:pt>
                <c:pt idx="6332">
                  <c:v>42858</c:v>
                </c:pt>
                <c:pt idx="6333">
                  <c:v>42859</c:v>
                </c:pt>
                <c:pt idx="6334">
                  <c:v>42860</c:v>
                </c:pt>
                <c:pt idx="6335">
                  <c:v>42861</c:v>
                </c:pt>
                <c:pt idx="6336">
                  <c:v>42862</c:v>
                </c:pt>
                <c:pt idx="6337">
                  <c:v>42863</c:v>
                </c:pt>
                <c:pt idx="6338">
                  <c:v>42864</c:v>
                </c:pt>
                <c:pt idx="6339">
                  <c:v>42865</c:v>
                </c:pt>
                <c:pt idx="6340">
                  <c:v>42866</c:v>
                </c:pt>
                <c:pt idx="6341">
                  <c:v>42867</c:v>
                </c:pt>
                <c:pt idx="6342">
                  <c:v>42868</c:v>
                </c:pt>
                <c:pt idx="6343">
                  <c:v>42869</c:v>
                </c:pt>
                <c:pt idx="6344">
                  <c:v>42870</c:v>
                </c:pt>
                <c:pt idx="6345">
                  <c:v>42871</c:v>
                </c:pt>
                <c:pt idx="6346">
                  <c:v>42872</c:v>
                </c:pt>
                <c:pt idx="6347">
                  <c:v>42873</c:v>
                </c:pt>
                <c:pt idx="6348">
                  <c:v>42874</c:v>
                </c:pt>
                <c:pt idx="6349">
                  <c:v>42875</c:v>
                </c:pt>
                <c:pt idx="6350">
                  <c:v>42876</c:v>
                </c:pt>
                <c:pt idx="6351">
                  <c:v>42877</c:v>
                </c:pt>
                <c:pt idx="6352">
                  <c:v>42878</c:v>
                </c:pt>
                <c:pt idx="6353">
                  <c:v>42879</c:v>
                </c:pt>
                <c:pt idx="6354">
                  <c:v>42880</c:v>
                </c:pt>
                <c:pt idx="6355">
                  <c:v>42881</c:v>
                </c:pt>
                <c:pt idx="6356">
                  <c:v>42882</c:v>
                </c:pt>
                <c:pt idx="6357">
                  <c:v>42883</c:v>
                </c:pt>
                <c:pt idx="6358">
                  <c:v>42884</c:v>
                </c:pt>
                <c:pt idx="6359">
                  <c:v>42885</c:v>
                </c:pt>
                <c:pt idx="6360">
                  <c:v>42886</c:v>
                </c:pt>
                <c:pt idx="6361">
                  <c:v>42887</c:v>
                </c:pt>
                <c:pt idx="6362">
                  <c:v>42888</c:v>
                </c:pt>
                <c:pt idx="6363">
                  <c:v>42889</c:v>
                </c:pt>
                <c:pt idx="6364">
                  <c:v>42890</c:v>
                </c:pt>
                <c:pt idx="6365">
                  <c:v>42891</c:v>
                </c:pt>
                <c:pt idx="6366">
                  <c:v>42892</c:v>
                </c:pt>
                <c:pt idx="6367">
                  <c:v>42893</c:v>
                </c:pt>
                <c:pt idx="6368">
                  <c:v>42894</c:v>
                </c:pt>
                <c:pt idx="6369">
                  <c:v>42895</c:v>
                </c:pt>
                <c:pt idx="6370">
                  <c:v>42896</c:v>
                </c:pt>
                <c:pt idx="6371">
                  <c:v>42897</c:v>
                </c:pt>
                <c:pt idx="6372">
                  <c:v>42898</c:v>
                </c:pt>
                <c:pt idx="6373">
                  <c:v>42899</c:v>
                </c:pt>
                <c:pt idx="6374">
                  <c:v>42900</c:v>
                </c:pt>
                <c:pt idx="6375">
                  <c:v>42901</c:v>
                </c:pt>
                <c:pt idx="6376">
                  <c:v>42902</c:v>
                </c:pt>
                <c:pt idx="6377">
                  <c:v>42903</c:v>
                </c:pt>
                <c:pt idx="6378">
                  <c:v>42904</c:v>
                </c:pt>
                <c:pt idx="6379">
                  <c:v>42905</c:v>
                </c:pt>
                <c:pt idx="6380">
                  <c:v>42906</c:v>
                </c:pt>
                <c:pt idx="6381">
                  <c:v>42907</c:v>
                </c:pt>
                <c:pt idx="6382">
                  <c:v>42908</c:v>
                </c:pt>
                <c:pt idx="6383">
                  <c:v>42909</c:v>
                </c:pt>
                <c:pt idx="6384">
                  <c:v>42910</c:v>
                </c:pt>
                <c:pt idx="6385">
                  <c:v>42911</c:v>
                </c:pt>
                <c:pt idx="6386">
                  <c:v>42912</c:v>
                </c:pt>
                <c:pt idx="6387">
                  <c:v>42913</c:v>
                </c:pt>
                <c:pt idx="6388">
                  <c:v>42914</c:v>
                </c:pt>
                <c:pt idx="6389">
                  <c:v>42915</c:v>
                </c:pt>
                <c:pt idx="6390">
                  <c:v>42916</c:v>
                </c:pt>
                <c:pt idx="6391">
                  <c:v>42917</c:v>
                </c:pt>
                <c:pt idx="6392">
                  <c:v>42918</c:v>
                </c:pt>
                <c:pt idx="6393">
                  <c:v>42919</c:v>
                </c:pt>
                <c:pt idx="6394">
                  <c:v>42920</c:v>
                </c:pt>
                <c:pt idx="6395">
                  <c:v>42921</c:v>
                </c:pt>
                <c:pt idx="6396">
                  <c:v>42922</c:v>
                </c:pt>
                <c:pt idx="6397">
                  <c:v>42923</c:v>
                </c:pt>
                <c:pt idx="6398">
                  <c:v>42924</c:v>
                </c:pt>
                <c:pt idx="6399">
                  <c:v>42925</c:v>
                </c:pt>
                <c:pt idx="6400">
                  <c:v>42926</c:v>
                </c:pt>
                <c:pt idx="6401">
                  <c:v>42927</c:v>
                </c:pt>
                <c:pt idx="6402">
                  <c:v>42928</c:v>
                </c:pt>
                <c:pt idx="6403">
                  <c:v>42929</c:v>
                </c:pt>
                <c:pt idx="6404">
                  <c:v>42930</c:v>
                </c:pt>
                <c:pt idx="6405">
                  <c:v>42931</c:v>
                </c:pt>
                <c:pt idx="6406">
                  <c:v>42932</c:v>
                </c:pt>
                <c:pt idx="6407">
                  <c:v>42933</c:v>
                </c:pt>
                <c:pt idx="6408">
                  <c:v>42934</c:v>
                </c:pt>
                <c:pt idx="6409">
                  <c:v>42935</c:v>
                </c:pt>
                <c:pt idx="6410">
                  <c:v>42936</c:v>
                </c:pt>
                <c:pt idx="6411">
                  <c:v>42937</c:v>
                </c:pt>
                <c:pt idx="6412">
                  <c:v>42938</c:v>
                </c:pt>
                <c:pt idx="6413">
                  <c:v>42939</c:v>
                </c:pt>
                <c:pt idx="6414">
                  <c:v>42940</c:v>
                </c:pt>
                <c:pt idx="6415">
                  <c:v>42941</c:v>
                </c:pt>
                <c:pt idx="6416">
                  <c:v>42942</c:v>
                </c:pt>
                <c:pt idx="6417">
                  <c:v>42943</c:v>
                </c:pt>
                <c:pt idx="6418">
                  <c:v>42944</c:v>
                </c:pt>
                <c:pt idx="6419">
                  <c:v>42945</c:v>
                </c:pt>
                <c:pt idx="6420">
                  <c:v>42946</c:v>
                </c:pt>
                <c:pt idx="6421">
                  <c:v>42947</c:v>
                </c:pt>
                <c:pt idx="6422">
                  <c:v>42948</c:v>
                </c:pt>
                <c:pt idx="6423">
                  <c:v>42949</c:v>
                </c:pt>
                <c:pt idx="6424">
                  <c:v>42950</c:v>
                </c:pt>
                <c:pt idx="6425">
                  <c:v>42951</c:v>
                </c:pt>
                <c:pt idx="6426">
                  <c:v>42952</c:v>
                </c:pt>
                <c:pt idx="6427">
                  <c:v>42953</c:v>
                </c:pt>
                <c:pt idx="6428">
                  <c:v>42954</c:v>
                </c:pt>
                <c:pt idx="6429">
                  <c:v>42955</c:v>
                </c:pt>
                <c:pt idx="6430">
                  <c:v>42956</c:v>
                </c:pt>
                <c:pt idx="6431">
                  <c:v>42957</c:v>
                </c:pt>
                <c:pt idx="6432">
                  <c:v>42958</c:v>
                </c:pt>
                <c:pt idx="6433">
                  <c:v>42959</c:v>
                </c:pt>
                <c:pt idx="6434">
                  <c:v>42960</c:v>
                </c:pt>
                <c:pt idx="6435">
                  <c:v>42961</c:v>
                </c:pt>
                <c:pt idx="6436">
                  <c:v>42962</c:v>
                </c:pt>
                <c:pt idx="6437">
                  <c:v>42963</c:v>
                </c:pt>
                <c:pt idx="6438">
                  <c:v>42964</c:v>
                </c:pt>
                <c:pt idx="6439">
                  <c:v>42965</c:v>
                </c:pt>
                <c:pt idx="6440">
                  <c:v>42966</c:v>
                </c:pt>
                <c:pt idx="6441">
                  <c:v>42967</c:v>
                </c:pt>
                <c:pt idx="6442">
                  <c:v>42968</c:v>
                </c:pt>
                <c:pt idx="6443">
                  <c:v>42969</c:v>
                </c:pt>
                <c:pt idx="6444">
                  <c:v>42970</c:v>
                </c:pt>
                <c:pt idx="6445">
                  <c:v>42971</c:v>
                </c:pt>
                <c:pt idx="6446">
                  <c:v>42972</c:v>
                </c:pt>
                <c:pt idx="6447">
                  <c:v>42973</c:v>
                </c:pt>
                <c:pt idx="6448">
                  <c:v>42974</c:v>
                </c:pt>
                <c:pt idx="6449">
                  <c:v>42975</c:v>
                </c:pt>
                <c:pt idx="6450">
                  <c:v>42976</c:v>
                </c:pt>
                <c:pt idx="6451">
                  <c:v>42977</c:v>
                </c:pt>
                <c:pt idx="6452">
                  <c:v>42978</c:v>
                </c:pt>
                <c:pt idx="6453">
                  <c:v>42979</c:v>
                </c:pt>
                <c:pt idx="6454">
                  <c:v>42980</c:v>
                </c:pt>
                <c:pt idx="6455">
                  <c:v>42981</c:v>
                </c:pt>
                <c:pt idx="6456">
                  <c:v>42982</c:v>
                </c:pt>
                <c:pt idx="6457">
                  <c:v>42983</c:v>
                </c:pt>
                <c:pt idx="6458">
                  <c:v>42984</c:v>
                </c:pt>
                <c:pt idx="6459">
                  <c:v>42985</c:v>
                </c:pt>
                <c:pt idx="6460">
                  <c:v>42986</c:v>
                </c:pt>
                <c:pt idx="6461">
                  <c:v>42987</c:v>
                </c:pt>
                <c:pt idx="6462">
                  <c:v>42988</c:v>
                </c:pt>
                <c:pt idx="6463">
                  <c:v>42989</c:v>
                </c:pt>
                <c:pt idx="6464">
                  <c:v>42990</c:v>
                </c:pt>
                <c:pt idx="6465">
                  <c:v>42991</c:v>
                </c:pt>
                <c:pt idx="6466">
                  <c:v>42992</c:v>
                </c:pt>
                <c:pt idx="6467">
                  <c:v>42993</c:v>
                </c:pt>
                <c:pt idx="6468">
                  <c:v>42994</c:v>
                </c:pt>
                <c:pt idx="6469">
                  <c:v>42995</c:v>
                </c:pt>
                <c:pt idx="6470">
                  <c:v>42996</c:v>
                </c:pt>
                <c:pt idx="6471">
                  <c:v>42997</c:v>
                </c:pt>
                <c:pt idx="6472">
                  <c:v>42998</c:v>
                </c:pt>
                <c:pt idx="6473">
                  <c:v>42999</c:v>
                </c:pt>
                <c:pt idx="6474">
                  <c:v>43000</c:v>
                </c:pt>
                <c:pt idx="6475">
                  <c:v>43001</c:v>
                </c:pt>
                <c:pt idx="6476">
                  <c:v>43002</c:v>
                </c:pt>
                <c:pt idx="6477">
                  <c:v>43003</c:v>
                </c:pt>
                <c:pt idx="6478">
                  <c:v>43004</c:v>
                </c:pt>
                <c:pt idx="6479">
                  <c:v>43005</c:v>
                </c:pt>
                <c:pt idx="6480">
                  <c:v>43006</c:v>
                </c:pt>
                <c:pt idx="6481">
                  <c:v>43007</c:v>
                </c:pt>
                <c:pt idx="6482">
                  <c:v>43008</c:v>
                </c:pt>
                <c:pt idx="6483">
                  <c:v>43009</c:v>
                </c:pt>
                <c:pt idx="6484">
                  <c:v>43010</c:v>
                </c:pt>
                <c:pt idx="6485">
                  <c:v>43011</c:v>
                </c:pt>
                <c:pt idx="6486">
                  <c:v>43012</c:v>
                </c:pt>
                <c:pt idx="6487">
                  <c:v>43013</c:v>
                </c:pt>
                <c:pt idx="6488">
                  <c:v>43014</c:v>
                </c:pt>
                <c:pt idx="6489">
                  <c:v>43015</c:v>
                </c:pt>
                <c:pt idx="6490">
                  <c:v>43016</c:v>
                </c:pt>
                <c:pt idx="6491">
                  <c:v>43017</c:v>
                </c:pt>
                <c:pt idx="6492">
                  <c:v>43018</c:v>
                </c:pt>
                <c:pt idx="6493">
                  <c:v>43019</c:v>
                </c:pt>
                <c:pt idx="6494">
                  <c:v>43020</c:v>
                </c:pt>
                <c:pt idx="6495">
                  <c:v>43021</c:v>
                </c:pt>
                <c:pt idx="6496">
                  <c:v>43022</c:v>
                </c:pt>
                <c:pt idx="6497">
                  <c:v>43023</c:v>
                </c:pt>
                <c:pt idx="6498">
                  <c:v>43024</c:v>
                </c:pt>
                <c:pt idx="6499">
                  <c:v>43025</c:v>
                </c:pt>
                <c:pt idx="6500">
                  <c:v>43026</c:v>
                </c:pt>
                <c:pt idx="6501">
                  <c:v>43027</c:v>
                </c:pt>
                <c:pt idx="6502">
                  <c:v>43028</c:v>
                </c:pt>
                <c:pt idx="6503">
                  <c:v>43029</c:v>
                </c:pt>
                <c:pt idx="6504">
                  <c:v>43030</c:v>
                </c:pt>
                <c:pt idx="6505">
                  <c:v>43031</c:v>
                </c:pt>
                <c:pt idx="6506">
                  <c:v>43032</c:v>
                </c:pt>
                <c:pt idx="6507">
                  <c:v>43033</c:v>
                </c:pt>
                <c:pt idx="6508">
                  <c:v>43034</c:v>
                </c:pt>
                <c:pt idx="6509">
                  <c:v>43035</c:v>
                </c:pt>
                <c:pt idx="6510">
                  <c:v>43036</c:v>
                </c:pt>
                <c:pt idx="6511">
                  <c:v>43037</c:v>
                </c:pt>
                <c:pt idx="6512">
                  <c:v>43038</c:v>
                </c:pt>
                <c:pt idx="6513">
                  <c:v>43039</c:v>
                </c:pt>
                <c:pt idx="6514">
                  <c:v>43040</c:v>
                </c:pt>
                <c:pt idx="6515">
                  <c:v>43041</c:v>
                </c:pt>
                <c:pt idx="6516">
                  <c:v>43042</c:v>
                </c:pt>
                <c:pt idx="6517">
                  <c:v>43043</c:v>
                </c:pt>
                <c:pt idx="6518">
                  <c:v>43044</c:v>
                </c:pt>
                <c:pt idx="6519">
                  <c:v>43045</c:v>
                </c:pt>
                <c:pt idx="6520">
                  <c:v>43046</c:v>
                </c:pt>
                <c:pt idx="6521">
                  <c:v>43047</c:v>
                </c:pt>
                <c:pt idx="6522">
                  <c:v>43048</c:v>
                </c:pt>
                <c:pt idx="6523">
                  <c:v>43049</c:v>
                </c:pt>
                <c:pt idx="6524">
                  <c:v>43050</c:v>
                </c:pt>
                <c:pt idx="6525">
                  <c:v>43051</c:v>
                </c:pt>
                <c:pt idx="6526">
                  <c:v>43052</c:v>
                </c:pt>
                <c:pt idx="6527">
                  <c:v>43053</c:v>
                </c:pt>
                <c:pt idx="6528">
                  <c:v>43054</c:v>
                </c:pt>
                <c:pt idx="6529">
                  <c:v>43055</c:v>
                </c:pt>
                <c:pt idx="6530">
                  <c:v>43056</c:v>
                </c:pt>
                <c:pt idx="6531">
                  <c:v>43057</c:v>
                </c:pt>
                <c:pt idx="6532">
                  <c:v>43058</c:v>
                </c:pt>
                <c:pt idx="6533">
                  <c:v>43059</c:v>
                </c:pt>
                <c:pt idx="6534">
                  <c:v>43060</c:v>
                </c:pt>
                <c:pt idx="6535">
                  <c:v>43061</c:v>
                </c:pt>
                <c:pt idx="6536">
                  <c:v>43062</c:v>
                </c:pt>
                <c:pt idx="6537">
                  <c:v>43063</c:v>
                </c:pt>
                <c:pt idx="6538">
                  <c:v>43064</c:v>
                </c:pt>
                <c:pt idx="6539">
                  <c:v>43065</c:v>
                </c:pt>
                <c:pt idx="6540">
                  <c:v>43066</c:v>
                </c:pt>
                <c:pt idx="6541">
                  <c:v>43067</c:v>
                </c:pt>
                <c:pt idx="6542">
                  <c:v>43068</c:v>
                </c:pt>
                <c:pt idx="6543">
                  <c:v>43069</c:v>
                </c:pt>
                <c:pt idx="6544">
                  <c:v>43070</c:v>
                </c:pt>
                <c:pt idx="6545">
                  <c:v>43071</c:v>
                </c:pt>
                <c:pt idx="6546">
                  <c:v>43072</c:v>
                </c:pt>
                <c:pt idx="6547">
                  <c:v>43073</c:v>
                </c:pt>
                <c:pt idx="6548">
                  <c:v>43074</c:v>
                </c:pt>
                <c:pt idx="6549">
                  <c:v>43075</c:v>
                </c:pt>
                <c:pt idx="6550">
                  <c:v>43076</c:v>
                </c:pt>
                <c:pt idx="6551">
                  <c:v>43077</c:v>
                </c:pt>
                <c:pt idx="6552">
                  <c:v>43078</c:v>
                </c:pt>
                <c:pt idx="6553">
                  <c:v>43079</c:v>
                </c:pt>
                <c:pt idx="6554">
                  <c:v>43080</c:v>
                </c:pt>
                <c:pt idx="6555">
                  <c:v>43081</c:v>
                </c:pt>
                <c:pt idx="6556">
                  <c:v>43082</c:v>
                </c:pt>
                <c:pt idx="6557">
                  <c:v>43083</c:v>
                </c:pt>
                <c:pt idx="6558">
                  <c:v>43084</c:v>
                </c:pt>
                <c:pt idx="6559">
                  <c:v>43085</c:v>
                </c:pt>
                <c:pt idx="6560">
                  <c:v>43086</c:v>
                </c:pt>
                <c:pt idx="6561">
                  <c:v>43087</c:v>
                </c:pt>
                <c:pt idx="6562">
                  <c:v>43088</c:v>
                </c:pt>
                <c:pt idx="6563">
                  <c:v>43089</c:v>
                </c:pt>
                <c:pt idx="6564">
                  <c:v>43090</c:v>
                </c:pt>
                <c:pt idx="6565">
                  <c:v>43091</c:v>
                </c:pt>
                <c:pt idx="6566">
                  <c:v>43092</c:v>
                </c:pt>
                <c:pt idx="6567">
                  <c:v>43093</c:v>
                </c:pt>
                <c:pt idx="6568">
                  <c:v>43094</c:v>
                </c:pt>
                <c:pt idx="6569">
                  <c:v>43095</c:v>
                </c:pt>
                <c:pt idx="6570">
                  <c:v>43096</c:v>
                </c:pt>
                <c:pt idx="6571">
                  <c:v>43097</c:v>
                </c:pt>
                <c:pt idx="6572">
                  <c:v>43098</c:v>
                </c:pt>
                <c:pt idx="6573">
                  <c:v>43099</c:v>
                </c:pt>
                <c:pt idx="6574">
                  <c:v>43100</c:v>
                </c:pt>
                <c:pt idx="6575">
                  <c:v>43101</c:v>
                </c:pt>
                <c:pt idx="6576">
                  <c:v>43102</c:v>
                </c:pt>
                <c:pt idx="6577">
                  <c:v>43103</c:v>
                </c:pt>
                <c:pt idx="6578">
                  <c:v>43104</c:v>
                </c:pt>
                <c:pt idx="6579">
                  <c:v>43105</c:v>
                </c:pt>
                <c:pt idx="6580">
                  <c:v>43106</c:v>
                </c:pt>
                <c:pt idx="6581">
                  <c:v>43107</c:v>
                </c:pt>
                <c:pt idx="6582">
                  <c:v>43108</c:v>
                </c:pt>
                <c:pt idx="6583">
                  <c:v>43109</c:v>
                </c:pt>
                <c:pt idx="6584">
                  <c:v>43110</c:v>
                </c:pt>
                <c:pt idx="6585">
                  <c:v>43111</c:v>
                </c:pt>
                <c:pt idx="6586">
                  <c:v>43112</c:v>
                </c:pt>
                <c:pt idx="6587">
                  <c:v>43113</c:v>
                </c:pt>
                <c:pt idx="6588">
                  <c:v>43114</c:v>
                </c:pt>
                <c:pt idx="6589">
                  <c:v>43115</c:v>
                </c:pt>
                <c:pt idx="6590">
                  <c:v>43116</c:v>
                </c:pt>
                <c:pt idx="6591">
                  <c:v>43117</c:v>
                </c:pt>
                <c:pt idx="6592">
                  <c:v>43118</c:v>
                </c:pt>
                <c:pt idx="6593">
                  <c:v>43119</c:v>
                </c:pt>
                <c:pt idx="6594">
                  <c:v>43120</c:v>
                </c:pt>
                <c:pt idx="6595">
                  <c:v>43121</c:v>
                </c:pt>
                <c:pt idx="6596">
                  <c:v>43122</c:v>
                </c:pt>
                <c:pt idx="6597">
                  <c:v>43123</c:v>
                </c:pt>
                <c:pt idx="6598">
                  <c:v>43124</c:v>
                </c:pt>
                <c:pt idx="6599">
                  <c:v>43125</c:v>
                </c:pt>
                <c:pt idx="6600">
                  <c:v>43126</c:v>
                </c:pt>
                <c:pt idx="6601">
                  <c:v>43127</c:v>
                </c:pt>
                <c:pt idx="6602">
                  <c:v>43128</c:v>
                </c:pt>
                <c:pt idx="6603">
                  <c:v>43129</c:v>
                </c:pt>
                <c:pt idx="6604">
                  <c:v>43130</c:v>
                </c:pt>
                <c:pt idx="6605">
                  <c:v>43131</c:v>
                </c:pt>
                <c:pt idx="6606">
                  <c:v>43132</c:v>
                </c:pt>
                <c:pt idx="6607">
                  <c:v>43133</c:v>
                </c:pt>
                <c:pt idx="6608">
                  <c:v>43134</c:v>
                </c:pt>
                <c:pt idx="6609">
                  <c:v>43135</c:v>
                </c:pt>
                <c:pt idx="6610">
                  <c:v>43136</c:v>
                </c:pt>
                <c:pt idx="6611">
                  <c:v>43137</c:v>
                </c:pt>
                <c:pt idx="6612">
                  <c:v>43138</c:v>
                </c:pt>
                <c:pt idx="6613">
                  <c:v>43139</c:v>
                </c:pt>
                <c:pt idx="6614">
                  <c:v>43140</c:v>
                </c:pt>
                <c:pt idx="6615">
                  <c:v>43141</c:v>
                </c:pt>
                <c:pt idx="6616">
                  <c:v>43142</c:v>
                </c:pt>
                <c:pt idx="6617">
                  <c:v>43143</c:v>
                </c:pt>
                <c:pt idx="6618">
                  <c:v>43144</c:v>
                </c:pt>
                <c:pt idx="6619">
                  <c:v>43145</c:v>
                </c:pt>
                <c:pt idx="6620">
                  <c:v>43146</c:v>
                </c:pt>
                <c:pt idx="6621">
                  <c:v>43147</c:v>
                </c:pt>
                <c:pt idx="6622">
                  <c:v>43148</c:v>
                </c:pt>
                <c:pt idx="6623">
                  <c:v>43149</c:v>
                </c:pt>
                <c:pt idx="6624">
                  <c:v>43150</c:v>
                </c:pt>
                <c:pt idx="6625">
                  <c:v>43151</c:v>
                </c:pt>
                <c:pt idx="6626">
                  <c:v>43152</c:v>
                </c:pt>
                <c:pt idx="6627">
                  <c:v>43153</c:v>
                </c:pt>
                <c:pt idx="6628">
                  <c:v>43154</c:v>
                </c:pt>
                <c:pt idx="6629">
                  <c:v>43155</c:v>
                </c:pt>
                <c:pt idx="6630">
                  <c:v>43156</c:v>
                </c:pt>
                <c:pt idx="6631">
                  <c:v>43157</c:v>
                </c:pt>
                <c:pt idx="6632">
                  <c:v>43158</c:v>
                </c:pt>
                <c:pt idx="6633">
                  <c:v>43159</c:v>
                </c:pt>
                <c:pt idx="6634">
                  <c:v>43160</c:v>
                </c:pt>
                <c:pt idx="6635">
                  <c:v>43161</c:v>
                </c:pt>
                <c:pt idx="6636">
                  <c:v>43162</c:v>
                </c:pt>
                <c:pt idx="6637">
                  <c:v>43163</c:v>
                </c:pt>
                <c:pt idx="6638">
                  <c:v>43164</c:v>
                </c:pt>
                <c:pt idx="6639">
                  <c:v>43165</c:v>
                </c:pt>
                <c:pt idx="6640">
                  <c:v>43166</c:v>
                </c:pt>
                <c:pt idx="6641">
                  <c:v>43167</c:v>
                </c:pt>
                <c:pt idx="6642">
                  <c:v>43168</c:v>
                </c:pt>
                <c:pt idx="6643">
                  <c:v>43169</c:v>
                </c:pt>
                <c:pt idx="6644">
                  <c:v>43170</c:v>
                </c:pt>
                <c:pt idx="6645">
                  <c:v>43171</c:v>
                </c:pt>
                <c:pt idx="6646">
                  <c:v>43172</c:v>
                </c:pt>
                <c:pt idx="6647">
                  <c:v>43173</c:v>
                </c:pt>
                <c:pt idx="6648">
                  <c:v>43174</c:v>
                </c:pt>
                <c:pt idx="6649">
                  <c:v>43175</c:v>
                </c:pt>
                <c:pt idx="6650">
                  <c:v>43176</c:v>
                </c:pt>
                <c:pt idx="6651">
                  <c:v>43177</c:v>
                </c:pt>
                <c:pt idx="6652">
                  <c:v>43178</c:v>
                </c:pt>
                <c:pt idx="6653">
                  <c:v>43179</c:v>
                </c:pt>
                <c:pt idx="6654">
                  <c:v>43180</c:v>
                </c:pt>
                <c:pt idx="6655">
                  <c:v>43181</c:v>
                </c:pt>
                <c:pt idx="6656">
                  <c:v>43182</c:v>
                </c:pt>
                <c:pt idx="6657">
                  <c:v>43183</c:v>
                </c:pt>
                <c:pt idx="6658">
                  <c:v>43184</c:v>
                </c:pt>
                <c:pt idx="6659">
                  <c:v>43185</c:v>
                </c:pt>
                <c:pt idx="6660">
                  <c:v>43186</c:v>
                </c:pt>
                <c:pt idx="6661">
                  <c:v>43187</c:v>
                </c:pt>
                <c:pt idx="6662">
                  <c:v>43188</c:v>
                </c:pt>
                <c:pt idx="6663">
                  <c:v>43189</c:v>
                </c:pt>
                <c:pt idx="6664">
                  <c:v>43190</c:v>
                </c:pt>
                <c:pt idx="6665">
                  <c:v>43191</c:v>
                </c:pt>
                <c:pt idx="6666">
                  <c:v>43192</c:v>
                </c:pt>
                <c:pt idx="6667">
                  <c:v>43193</c:v>
                </c:pt>
                <c:pt idx="6668">
                  <c:v>43194</c:v>
                </c:pt>
                <c:pt idx="6669">
                  <c:v>43195</c:v>
                </c:pt>
                <c:pt idx="6670">
                  <c:v>43196</c:v>
                </c:pt>
                <c:pt idx="6671">
                  <c:v>43197</c:v>
                </c:pt>
                <c:pt idx="6672">
                  <c:v>43198</c:v>
                </c:pt>
                <c:pt idx="6673">
                  <c:v>43199</c:v>
                </c:pt>
                <c:pt idx="6674">
                  <c:v>43200</c:v>
                </c:pt>
                <c:pt idx="6675">
                  <c:v>43201</c:v>
                </c:pt>
                <c:pt idx="6676">
                  <c:v>43202</c:v>
                </c:pt>
                <c:pt idx="6677">
                  <c:v>43203</c:v>
                </c:pt>
                <c:pt idx="6678">
                  <c:v>43204</c:v>
                </c:pt>
                <c:pt idx="6679">
                  <c:v>43205</c:v>
                </c:pt>
                <c:pt idx="6680">
                  <c:v>43206</c:v>
                </c:pt>
                <c:pt idx="6681">
                  <c:v>43207</c:v>
                </c:pt>
                <c:pt idx="6682">
                  <c:v>43208</c:v>
                </c:pt>
                <c:pt idx="6683">
                  <c:v>43209</c:v>
                </c:pt>
                <c:pt idx="6684">
                  <c:v>43210</c:v>
                </c:pt>
                <c:pt idx="6685">
                  <c:v>43211</c:v>
                </c:pt>
                <c:pt idx="6686">
                  <c:v>43212</c:v>
                </c:pt>
                <c:pt idx="6687">
                  <c:v>43213</c:v>
                </c:pt>
                <c:pt idx="6688">
                  <c:v>43214</c:v>
                </c:pt>
                <c:pt idx="6689">
                  <c:v>43215</c:v>
                </c:pt>
                <c:pt idx="6690">
                  <c:v>43216</c:v>
                </c:pt>
                <c:pt idx="6691">
                  <c:v>43217</c:v>
                </c:pt>
                <c:pt idx="6692">
                  <c:v>43218</c:v>
                </c:pt>
                <c:pt idx="6693">
                  <c:v>43219</c:v>
                </c:pt>
                <c:pt idx="6694">
                  <c:v>43220</c:v>
                </c:pt>
                <c:pt idx="6695">
                  <c:v>43221</c:v>
                </c:pt>
                <c:pt idx="6696">
                  <c:v>43222</c:v>
                </c:pt>
                <c:pt idx="6697">
                  <c:v>43223</c:v>
                </c:pt>
                <c:pt idx="6698">
                  <c:v>43224</c:v>
                </c:pt>
                <c:pt idx="6699">
                  <c:v>43225</c:v>
                </c:pt>
                <c:pt idx="6700">
                  <c:v>43226</c:v>
                </c:pt>
                <c:pt idx="6701">
                  <c:v>43227</c:v>
                </c:pt>
                <c:pt idx="6702">
                  <c:v>43228</c:v>
                </c:pt>
                <c:pt idx="6703">
                  <c:v>43229</c:v>
                </c:pt>
                <c:pt idx="6704">
                  <c:v>43230</c:v>
                </c:pt>
                <c:pt idx="6705">
                  <c:v>43231</c:v>
                </c:pt>
                <c:pt idx="6706">
                  <c:v>43232</c:v>
                </c:pt>
                <c:pt idx="6707">
                  <c:v>43233</c:v>
                </c:pt>
                <c:pt idx="6708">
                  <c:v>43234</c:v>
                </c:pt>
                <c:pt idx="6709">
                  <c:v>43235</c:v>
                </c:pt>
                <c:pt idx="6710">
                  <c:v>43236</c:v>
                </c:pt>
                <c:pt idx="6711">
                  <c:v>43237</c:v>
                </c:pt>
                <c:pt idx="6712">
                  <c:v>43238</c:v>
                </c:pt>
                <c:pt idx="6713">
                  <c:v>43239</c:v>
                </c:pt>
                <c:pt idx="6714">
                  <c:v>43240</c:v>
                </c:pt>
                <c:pt idx="6715">
                  <c:v>43241</c:v>
                </c:pt>
                <c:pt idx="6716">
                  <c:v>43242</c:v>
                </c:pt>
                <c:pt idx="6717">
                  <c:v>43243</c:v>
                </c:pt>
                <c:pt idx="6718">
                  <c:v>43244</c:v>
                </c:pt>
                <c:pt idx="6719">
                  <c:v>43245</c:v>
                </c:pt>
                <c:pt idx="6720">
                  <c:v>43246</c:v>
                </c:pt>
                <c:pt idx="6721">
                  <c:v>43247</c:v>
                </c:pt>
                <c:pt idx="6722">
                  <c:v>43248</c:v>
                </c:pt>
                <c:pt idx="6723">
                  <c:v>43249</c:v>
                </c:pt>
                <c:pt idx="6724">
                  <c:v>43250</c:v>
                </c:pt>
                <c:pt idx="6725">
                  <c:v>43251</c:v>
                </c:pt>
                <c:pt idx="6726">
                  <c:v>43252</c:v>
                </c:pt>
                <c:pt idx="6727">
                  <c:v>43253</c:v>
                </c:pt>
                <c:pt idx="6728">
                  <c:v>43254</c:v>
                </c:pt>
                <c:pt idx="6729">
                  <c:v>43255</c:v>
                </c:pt>
                <c:pt idx="6730">
                  <c:v>43256</c:v>
                </c:pt>
                <c:pt idx="6731">
                  <c:v>43257</c:v>
                </c:pt>
                <c:pt idx="6732">
                  <c:v>43258</c:v>
                </c:pt>
                <c:pt idx="6733">
                  <c:v>43259</c:v>
                </c:pt>
                <c:pt idx="6734">
                  <c:v>43260</c:v>
                </c:pt>
                <c:pt idx="6735">
                  <c:v>43261</c:v>
                </c:pt>
                <c:pt idx="6736">
                  <c:v>43262</c:v>
                </c:pt>
                <c:pt idx="6737">
                  <c:v>43263</c:v>
                </c:pt>
                <c:pt idx="6738">
                  <c:v>43264</c:v>
                </c:pt>
                <c:pt idx="6739">
                  <c:v>43265</c:v>
                </c:pt>
                <c:pt idx="6740">
                  <c:v>43266</c:v>
                </c:pt>
                <c:pt idx="6741">
                  <c:v>43267</c:v>
                </c:pt>
                <c:pt idx="6742">
                  <c:v>43268</c:v>
                </c:pt>
                <c:pt idx="6743">
                  <c:v>43269</c:v>
                </c:pt>
                <c:pt idx="6744">
                  <c:v>43270</c:v>
                </c:pt>
                <c:pt idx="6745">
                  <c:v>43271</c:v>
                </c:pt>
                <c:pt idx="6746">
                  <c:v>43272</c:v>
                </c:pt>
                <c:pt idx="6747">
                  <c:v>43273</c:v>
                </c:pt>
                <c:pt idx="6748">
                  <c:v>43274</c:v>
                </c:pt>
                <c:pt idx="6749">
                  <c:v>43275</c:v>
                </c:pt>
                <c:pt idx="6750">
                  <c:v>43276</c:v>
                </c:pt>
                <c:pt idx="6751">
                  <c:v>43277</c:v>
                </c:pt>
                <c:pt idx="6752">
                  <c:v>43278</c:v>
                </c:pt>
                <c:pt idx="6753">
                  <c:v>43279</c:v>
                </c:pt>
                <c:pt idx="6754">
                  <c:v>43280</c:v>
                </c:pt>
                <c:pt idx="6755">
                  <c:v>43281</c:v>
                </c:pt>
                <c:pt idx="6756">
                  <c:v>43282</c:v>
                </c:pt>
                <c:pt idx="6757">
                  <c:v>43283</c:v>
                </c:pt>
                <c:pt idx="6758">
                  <c:v>43284</c:v>
                </c:pt>
                <c:pt idx="6759">
                  <c:v>43285</c:v>
                </c:pt>
                <c:pt idx="6760">
                  <c:v>43286</c:v>
                </c:pt>
                <c:pt idx="6761">
                  <c:v>43287</c:v>
                </c:pt>
                <c:pt idx="6762">
                  <c:v>43288</c:v>
                </c:pt>
                <c:pt idx="6763">
                  <c:v>43289</c:v>
                </c:pt>
                <c:pt idx="6764">
                  <c:v>43290</c:v>
                </c:pt>
                <c:pt idx="6765">
                  <c:v>43291</c:v>
                </c:pt>
                <c:pt idx="6766">
                  <c:v>43292</c:v>
                </c:pt>
                <c:pt idx="6767">
                  <c:v>43293</c:v>
                </c:pt>
                <c:pt idx="6768">
                  <c:v>43294</c:v>
                </c:pt>
                <c:pt idx="6769">
                  <c:v>43295</c:v>
                </c:pt>
                <c:pt idx="6770">
                  <c:v>43296</c:v>
                </c:pt>
                <c:pt idx="6771">
                  <c:v>43297</c:v>
                </c:pt>
                <c:pt idx="6772">
                  <c:v>43298</c:v>
                </c:pt>
                <c:pt idx="6773">
                  <c:v>43299</c:v>
                </c:pt>
                <c:pt idx="6774">
                  <c:v>43300</c:v>
                </c:pt>
                <c:pt idx="6775">
                  <c:v>43301</c:v>
                </c:pt>
                <c:pt idx="6776">
                  <c:v>43302</c:v>
                </c:pt>
                <c:pt idx="6777">
                  <c:v>43303</c:v>
                </c:pt>
                <c:pt idx="6778">
                  <c:v>43304</c:v>
                </c:pt>
                <c:pt idx="6779">
                  <c:v>43305</c:v>
                </c:pt>
                <c:pt idx="6780">
                  <c:v>43306</c:v>
                </c:pt>
                <c:pt idx="6781">
                  <c:v>43307</c:v>
                </c:pt>
                <c:pt idx="6782">
                  <c:v>43308</c:v>
                </c:pt>
                <c:pt idx="6783">
                  <c:v>43309</c:v>
                </c:pt>
                <c:pt idx="6784">
                  <c:v>43310</c:v>
                </c:pt>
                <c:pt idx="6785">
                  <c:v>43311</c:v>
                </c:pt>
                <c:pt idx="6786">
                  <c:v>43312</c:v>
                </c:pt>
                <c:pt idx="6787">
                  <c:v>43313</c:v>
                </c:pt>
                <c:pt idx="6788">
                  <c:v>43314</c:v>
                </c:pt>
                <c:pt idx="6789">
                  <c:v>43315</c:v>
                </c:pt>
                <c:pt idx="6790">
                  <c:v>43316</c:v>
                </c:pt>
                <c:pt idx="6791">
                  <c:v>43317</c:v>
                </c:pt>
                <c:pt idx="6792">
                  <c:v>43318</c:v>
                </c:pt>
                <c:pt idx="6793">
                  <c:v>43319</c:v>
                </c:pt>
                <c:pt idx="6794">
                  <c:v>43320</c:v>
                </c:pt>
                <c:pt idx="6795">
                  <c:v>43321</c:v>
                </c:pt>
                <c:pt idx="6796">
                  <c:v>43322</c:v>
                </c:pt>
                <c:pt idx="6797">
                  <c:v>43323</c:v>
                </c:pt>
                <c:pt idx="6798">
                  <c:v>43324</c:v>
                </c:pt>
                <c:pt idx="6799">
                  <c:v>43325</c:v>
                </c:pt>
                <c:pt idx="6800">
                  <c:v>43326</c:v>
                </c:pt>
                <c:pt idx="6801">
                  <c:v>43327</c:v>
                </c:pt>
                <c:pt idx="6802">
                  <c:v>43328</c:v>
                </c:pt>
                <c:pt idx="6803">
                  <c:v>43329</c:v>
                </c:pt>
                <c:pt idx="6804">
                  <c:v>43330</c:v>
                </c:pt>
                <c:pt idx="6805">
                  <c:v>43331</c:v>
                </c:pt>
                <c:pt idx="6806">
                  <c:v>43332</c:v>
                </c:pt>
                <c:pt idx="6807">
                  <c:v>43333</c:v>
                </c:pt>
                <c:pt idx="6808">
                  <c:v>43334</c:v>
                </c:pt>
                <c:pt idx="6809">
                  <c:v>43335</c:v>
                </c:pt>
                <c:pt idx="6810">
                  <c:v>43336</c:v>
                </c:pt>
                <c:pt idx="6811">
                  <c:v>43337</c:v>
                </c:pt>
                <c:pt idx="6812">
                  <c:v>43338</c:v>
                </c:pt>
                <c:pt idx="6813">
                  <c:v>43339</c:v>
                </c:pt>
                <c:pt idx="6814">
                  <c:v>43340</c:v>
                </c:pt>
                <c:pt idx="6815">
                  <c:v>43341</c:v>
                </c:pt>
                <c:pt idx="6816">
                  <c:v>43342</c:v>
                </c:pt>
                <c:pt idx="6817">
                  <c:v>43343</c:v>
                </c:pt>
                <c:pt idx="6818">
                  <c:v>43344</c:v>
                </c:pt>
                <c:pt idx="6819">
                  <c:v>43345</c:v>
                </c:pt>
                <c:pt idx="6820">
                  <c:v>43346</c:v>
                </c:pt>
                <c:pt idx="6821">
                  <c:v>43347</c:v>
                </c:pt>
                <c:pt idx="6822">
                  <c:v>43348</c:v>
                </c:pt>
                <c:pt idx="6823">
                  <c:v>43349</c:v>
                </c:pt>
                <c:pt idx="6824">
                  <c:v>43350</c:v>
                </c:pt>
                <c:pt idx="6825">
                  <c:v>43351</c:v>
                </c:pt>
                <c:pt idx="6826">
                  <c:v>43352</c:v>
                </c:pt>
                <c:pt idx="6827">
                  <c:v>43353</c:v>
                </c:pt>
                <c:pt idx="6828">
                  <c:v>43354</c:v>
                </c:pt>
                <c:pt idx="6829">
                  <c:v>43355</c:v>
                </c:pt>
                <c:pt idx="6830">
                  <c:v>43356</c:v>
                </c:pt>
                <c:pt idx="6831">
                  <c:v>43357</c:v>
                </c:pt>
                <c:pt idx="6832">
                  <c:v>43358</c:v>
                </c:pt>
                <c:pt idx="6833">
                  <c:v>43359</c:v>
                </c:pt>
                <c:pt idx="6834">
                  <c:v>43360</c:v>
                </c:pt>
                <c:pt idx="6835">
                  <c:v>43361</c:v>
                </c:pt>
                <c:pt idx="6836">
                  <c:v>43362</c:v>
                </c:pt>
                <c:pt idx="6837">
                  <c:v>43363</c:v>
                </c:pt>
                <c:pt idx="6838">
                  <c:v>43364</c:v>
                </c:pt>
                <c:pt idx="6839">
                  <c:v>43365</c:v>
                </c:pt>
                <c:pt idx="6840">
                  <c:v>43366</c:v>
                </c:pt>
                <c:pt idx="6841">
                  <c:v>43367</c:v>
                </c:pt>
                <c:pt idx="6842">
                  <c:v>43368</c:v>
                </c:pt>
                <c:pt idx="6843">
                  <c:v>43369</c:v>
                </c:pt>
                <c:pt idx="6844">
                  <c:v>43370</c:v>
                </c:pt>
                <c:pt idx="6845">
                  <c:v>43371</c:v>
                </c:pt>
                <c:pt idx="6846">
                  <c:v>43372</c:v>
                </c:pt>
                <c:pt idx="6847">
                  <c:v>43373</c:v>
                </c:pt>
                <c:pt idx="6848">
                  <c:v>43374</c:v>
                </c:pt>
                <c:pt idx="6849">
                  <c:v>43375</c:v>
                </c:pt>
                <c:pt idx="6850">
                  <c:v>43376</c:v>
                </c:pt>
                <c:pt idx="6851">
                  <c:v>43377</c:v>
                </c:pt>
                <c:pt idx="6852">
                  <c:v>43378</c:v>
                </c:pt>
                <c:pt idx="6853">
                  <c:v>43379</c:v>
                </c:pt>
                <c:pt idx="6854">
                  <c:v>43380</c:v>
                </c:pt>
                <c:pt idx="6855">
                  <c:v>43381</c:v>
                </c:pt>
                <c:pt idx="6856">
                  <c:v>43382</c:v>
                </c:pt>
                <c:pt idx="6857">
                  <c:v>43383</c:v>
                </c:pt>
                <c:pt idx="6858">
                  <c:v>43384</c:v>
                </c:pt>
                <c:pt idx="6859">
                  <c:v>43385</c:v>
                </c:pt>
                <c:pt idx="6860">
                  <c:v>43386</c:v>
                </c:pt>
                <c:pt idx="6861">
                  <c:v>43387</c:v>
                </c:pt>
                <c:pt idx="6862">
                  <c:v>43388</c:v>
                </c:pt>
                <c:pt idx="6863">
                  <c:v>43389</c:v>
                </c:pt>
                <c:pt idx="6864">
                  <c:v>43390</c:v>
                </c:pt>
                <c:pt idx="6865">
                  <c:v>43391</c:v>
                </c:pt>
                <c:pt idx="6866">
                  <c:v>43392</c:v>
                </c:pt>
                <c:pt idx="6867">
                  <c:v>43393</c:v>
                </c:pt>
                <c:pt idx="6868">
                  <c:v>43394</c:v>
                </c:pt>
                <c:pt idx="6869">
                  <c:v>43395</c:v>
                </c:pt>
                <c:pt idx="6870">
                  <c:v>43396</c:v>
                </c:pt>
                <c:pt idx="6871">
                  <c:v>43397</c:v>
                </c:pt>
                <c:pt idx="6872">
                  <c:v>43398</c:v>
                </c:pt>
                <c:pt idx="6873">
                  <c:v>43399</c:v>
                </c:pt>
                <c:pt idx="6874">
                  <c:v>43400</c:v>
                </c:pt>
                <c:pt idx="6875">
                  <c:v>43401</c:v>
                </c:pt>
                <c:pt idx="6876">
                  <c:v>43402</c:v>
                </c:pt>
                <c:pt idx="6877">
                  <c:v>43403</c:v>
                </c:pt>
                <c:pt idx="6878">
                  <c:v>43404</c:v>
                </c:pt>
                <c:pt idx="6879">
                  <c:v>43405</c:v>
                </c:pt>
                <c:pt idx="6880">
                  <c:v>43406</c:v>
                </c:pt>
                <c:pt idx="6881">
                  <c:v>43407</c:v>
                </c:pt>
                <c:pt idx="6882">
                  <c:v>43408</c:v>
                </c:pt>
                <c:pt idx="6883">
                  <c:v>43409</c:v>
                </c:pt>
                <c:pt idx="6884">
                  <c:v>43410</c:v>
                </c:pt>
                <c:pt idx="6885">
                  <c:v>43411</c:v>
                </c:pt>
                <c:pt idx="6886">
                  <c:v>43412</c:v>
                </c:pt>
                <c:pt idx="6887">
                  <c:v>43413</c:v>
                </c:pt>
                <c:pt idx="6888">
                  <c:v>43414</c:v>
                </c:pt>
                <c:pt idx="6889">
                  <c:v>43415</c:v>
                </c:pt>
                <c:pt idx="6890">
                  <c:v>43416</c:v>
                </c:pt>
                <c:pt idx="6891">
                  <c:v>43417</c:v>
                </c:pt>
                <c:pt idx="6892">
                  <c:v>43418</c:v>
                </c:pt>
                <c:pt idx="6893">
                  <c:v>43419</c:v>
                </c:pt>
                <c:pt idx="6894">
                  <c:v>43420</c:v>
                </c:pt>
                <c:pt idx="6895">
                  <c:v>43421</c:v>
                </c:pt>
                <c:pt idx="6896">
                  <c:v>43422</c:v>
                </c:pt>
                <c:pt idx="6897">
                  <c:v>43423</c:v>
                </c:pt>
                <c:pt idx="6898">
                  <c:v>43424</c:v>
                </c:pt>
                <c:pt idx="6899">
                  <c:v>43425</c:v>
                </c:pt>
                <c:pt idx="6900">
                  <c:v>43426</c:v>
                </c:pt>
                <c:pt idx="6901">
                  <c:v>43427</c:v>
                </c:pt>
                <c:pt idx="6902">
                  <c:v>43428</c:v>
                </c:pt>
                <c:pt idx="6903">
                  <c:v>43429</c:v>
                </c:pt>
                <c:pt idx="6904">
                  <c:v>43430</c:v>
                </c:pt>
                <c:pt idx="6905">
                  <c:v>43431</c:v>
                </c:pt>
                <c:pt idx="6906">
                  <c:v>43432</c:v>
                </c:pt>
                <c:pt idx="6907">
                  <c:v>43433</c:v>
                </c:pt>
                <c:pt idx="6908">
                  <c:v>43434</c:v>
                </c:pt>
                <c:pt idx="6909">
                  <c:v>43435</c:v>
                </c:pt>
                <c:pt idx="6910">
                  <c:v>43436</c:v>
                </c:pt>
                <c:pt idx="6911">
                  <c:v>43437</c:v>
                </c:pt>
                <c:pt idx="6912">
                  <c:v>43438</c:v>
                </c:pt>
                <c:pt idx="6913">
                  <c:v>43439</c:v>
                </c:pt>
                <c:pt idx="6914">
                  <c:v>43440</c:v>
                </c:pt>
                <c:pt idx="6915">
                  <c:v>43441</c:v>
                </c:pt>
                <c:pt idx="6916">
                  <c:v>43442</c:v>
                </c:pt>
                <c:pt idx="6917">
                  <c:v>43443</c:v>
                </c:pt>
                <c:pt idx="6918">
                  <c:v>43444</c:v>
                </c:pt>
                <c:pt idx="6919">
                  <c:v>43445</c:v>
                </c:pt>
                <c:pt idx="6920">
                  <c:v>43446</c:v>
                </c:pt>
                <c:pt idx="6921">
                  <c:v>43447</c:v>
                </c:pt>
                <c:pt idx="6922">
                  <c:v>43448</c:v>
                </c:pt>
                <c:pt idx="6923">
                  <c:v>43449</c:v>
                </c:pt>
                <c:pt idx="6924">
                  <c:v>43450</c:v>
                </c:pt>
                <c:pt idx="6925">
                  <c:v>43451</c:v>
                </c:pt>
                <c:pt idx="6926">
                  <c:v>43452</c:v>
                </c:pt>
                <c:pt idx="6927">
                  <c:v>43453</c:v>
                </c:pt>
                <c:pt idx="6928">
                  <c:v>43454</c:v>
                </c:pt>
                <c:pt idx="6929">
                  <c:v>43455</c:v>
                </c:pt>
                <c:pt idx="6930">
                  <c:v>43456</c:v>
                </c:pt>
                <c:pt idx="6931">
                  <c:v>43457</c:v>
                </c:pt>
                <c:pt idx="6932">
                  <c:v>43458</c:v>
                </c:pt>
                <c:pt idx="6933">
                  <c:v>43459</c:v>
                </c:pt>
                <c:pt idx="6934">
                  <c:v>43460</c:v>
                </c:pt>
                <c:pt idx="6935">
                  <c:v>43461</c:v>
                </c:pt>
                <c:pt idx="6936">
                  <c:v>43462</c:v>
                </c:pt>
                <c:pt idx="6937">
                  <c:v>43463</c:v>
                </c:pt>
                <c:pt idx="6938">
                  <c:v>43464</c:v>
                </c:pt>
                <c:pt idx="6939">
                  <c:v>43465</c:v>
                </c:pt>
                <c:pt idx="6940">
                  <c:v>43466</c:v>
                </c:pt>
                <c:pt idx="6941">
                  <c:v>43467</c:v>
                </c:pt>
                <c:pt idx="6942">
                  <c:v>43468</c:v>
                </c:pt>
                <c:pt idx="6943">
                  <c:v>43469</c:v>
                </c:pt>
                <c:pt idx="6944">
                  <c:v>43470</c:v>
                </c:pt>
                <c:pt idx="6945">
                  <c:v>43471</c:v>
                </c:pt>
                <c:pt idx="6946">
                  <c:v>43472</c:v>
                </c:pt>
                <c:pt idx="6947">
                  <c:v>43473</c:v>
                </c:pt>
                <c:pt idx="6948">
                  <c:v>43474</c:v>
                </c:pt>
                <c:pt idx="6949">
                  <c:v>43475</c:v>
                </c:pt>
                <c:pt idx="6950">
                  <c:v>43476</c:v>
                </c:pt>
                <c:pt idx="6951">
                  <c:v>43477</c:v>
                </c:pt>
                <c:pt idx="6952">
                  <c:v>43478</c:v>
                </c:pt>
                <c:pt idx="6953">
                  <c:v>43479</c:v>
                </c:pt>
                <c:pt idx="6954">
                  <c:v>43480</c:v>
                </c:pt>
                <c:pt idx="6955">
                  <c:v>43481</c:v>
                </c:pt>
                <c:pt idx="6956">
                  <c:v>43482</c:v>
                </c:pt>
                <c:pt idx="6957">
                  <c:v>43483</c:v>
                </c:pt>
                <c:pt idx="6958">
                  <c:v>43484</c:v>
                </c:pt>
                <c:pt idx="6959">
                  <c:v>43485</c:v>
                </c:pt>
                <c:pt idx="6960">
                  <c:v>43486</c:v>
                </c:pt>
                <c:pt idx="6961">
                  <c:v>43487</c:v>
                </c:pt>
                <c:pt idx="6962">
                  <c:v>43488</c:v>
                </c:pt>
                <c:pt idx="6963">
                  <c:v>43489</c:v>
                </c:pt>
                <c:pt idx="6964">
                  <c:v>43490</c:v>
                </c:pt>
                <c:pt idx="6965">
                  <c:v>43491</c:v>
                </c:pt>
                <c:pt idx="6966">
                  <c:v>43492</c:v>
                </c:pt>
                <c:pt idx="6967">
                  <c:v>43493</c:v>
                </c:pt>
                <c:pt idx="6968">
                  <c:v>43494</c:v>
                </c:pt>
                <c:pt idx="6969">
                  <c:v>43495</c:v>
                </c:pt>
                <c:pt idx="6970">
                  <c:v>43496</c:v>
                </c:pt>
                <c:pt idx="6971">
                  <c:v>43497</c:v>
                </c:pt>
                <c:pt idx="6972">
                  <c:v>43498</c:v>
                </c:pt>
                <c:pt idx="6973">
                  <c:v>43499</c:v>
                </c:pt>
                <c:pt idx="6974">
                  <c:v>43500</c:v>
                </c:pt>
                <c:pt idx="6975">
                  <c:v>43501</c:v>
                </c:pt>
                <c:pt idx="6976">
                  <c:v>43502</c:v>
                </c:pt>
                <c:pt idx="6977">
                  <c:v>43503</c:v>
                </c:pt>
                <c:pt idx="6978">
                  <c:v>43504</c:v>
                </c:pt>
                <c:pt idx="6979">
                  <c:v>43505</c:v>
                </c:pt>
                <c:pt idx="6980">
                  <c:v>43506</c:v>
                </c:pt>
                <c:pt idx="6981">
                  <c:v>43507</c:v>
                </c:pt>
                <c:pt idx="6982">
                  <c:v>43508</c:v>
                </c:pt>
                <c:pt idx="6983">
                  <c:v>43509</c:v>
                </c:pt>
                <c:pt idx="6984">
                  <c:v>43510</c:v>
                </c:pt>
                <c:pt idx="6985">
                  <c:v>43511</c:v>
                </c:pt>
                <c:pt idx="6986">
                  <c:v>43512</c:v>
                </c:pt>
                <c:pt idx="6987">
                  <c:v>43513</c:v>
                </c:pt>
                <c:pt idx="6988">
                  <c:v>43514</c:v>
                </c:pt>
                <c:pt idx="6989">
                  <c:v>43515</c:v>
                </c:pt>
                <c:pt idx="6990">
                  <c:v>43516</c:v>
                </c:pt>
                <c:pt idx="6991">
                  <c:v>43517</c:v>
                </c:pt>
                <c:pt idx="6992">
                  <c:v>43518</c:v>
                </c:pt>
                <c:pt idx="6993">
                  <c:v>43519</c:v>
                </c:pt>
                <c:pt idx="6994">
                  <c:v>43520</c:v>
                </c:pt>
                <c:pt idx="6995">
                  <c:v>43521</c:v>
                </c:pt>
                <c:pt idx="6996">
                  <c:v>43522</c:v>
                </c:pt>
                <c:pt idx="6997">
                  <c:v>43523</c:v>
                </c:pt>
                <c:pt idx="6998">
                  <c:v>43524</c:v>
                </c:pt>
                <c:pt idx="6999">
                  <c:v>43525</c:v>
                </c:pt>
                <c:pt idx="7000">
                  <c:v>43526</c:v>
                </c:pt>
                <c:pt idx="7001">
                  <c:v>43527</c:v>
                </c:pt>
                <c:pt idx="7002">
                  <c:v>43528</c:v>
                </c:pt>
                <c:pt idx="7003">
                  <c:v>43529</c:v>
                </c:pt>
                <c:pt idx="7004">
                  <c:v>43530</c:v>
                </c:pt>
                <c:pt idx="7005">
                  <c:v>43531</c:v>
                </c:pt>
                <c:pt idx="7006">
                  <c:v>43532</c:v>
                </c:pt>
                <c:pt idx="7007">
                  <c:v>43533</c:v>
                </c:pt>
                <c:pt idx="7008">
                  <c:v>43534</c:v>
                </c:pt>
                <c:pt idx="7009">
                  <c:v>43535</c:v>
                </c:pt>
                <c:pt idx="7010">
                  <c:v>43536</c:v>
                </c:pt>
                <c:pt idx="7011">
                  <c:v>43537</c:v>
                </c:pt>
                <c:pt idx="7012">
                  <c:v>43538</c:v>
                </c:pt>
                <c:pt idx="7013">
                  <c:v>43539</c:v>
                </c:pt>
                <c:pt idx="7014">
                  <c:v>43540</c:v>
                </c:pt>
                <c:pt idx="7015">
                  <c:v>43541</c:v>
                </c:pt>
                <c:pt idx="7016">
                  <c:v>43542</c:v>
                </c:pt>
                <c:pt idx="7017">
                  <c:v>43543</c:v>
                </c:pt>
                <c:pt idx="7018">
                  <c:v>43544</c:v>
                </c:pt>
                <c:pt idx="7019">
                  <c:v>43545</c:v>
                </c:pt>
                <c:pt idx="7020">
                  <c:v>43546</c:v>
                </c:pt>
                <c:pt idx="7021">
                  <c:v>43547</c:v>
                </c:pt>
                <c:pt idx="7022">
                  <c:v>43548</c:v>
                </c:pt>
                <c:pt idx="7023">
                  <c:v>43549</c:v>
                </c:pt>
                <c:pt idx="7024">
                  <c:v>43550</c:v>
                </c:pt>
                <c:pt idx="7025">
                  <c:v>43551</c:v>
                </c:pt>
                <c:pt idx="7026">
                  <c:v>43552</c:v>
                </c:pt>
                <c:pt idx="7027">
                  <c:v>43553</c:v>
                </c:pt>
                <c:pt idx="7028">
                  <c:v>43554</c:v>
                </c:pt>
                <c:pt idx="7029">
                  <c:v>43555</c:v>
                </c:pt>
                <c:pt idx="7030">
                  <c:v>43556</c:v>
                </c:pt>
                <c:pt idx="7031">
                  <c:v>43557</c:v>
                </c:pt>
                <c:pt idx="7032">
                  <c:v>43558</c:v>
                </c:pt>
                <c:pt idx="7033">
                  <c:v>43559</c:v>
                </c:pt>
                <c:pt idx="7034">
                  <c:v>43560</c:v>
                </c:pt>
                <c:pt idx="7035">
                  <c:v>43561</c:v>
                </c:pt>
                <c:pt idx="7036">
                  <c:v>43562</c:v>
                </c:pt>
                <c:pt idx="7037">
                  <c:v>43563</c:v>
                </c:pt>
                <c:pt idx="7038">
                  <c:v>43564</c:v>
                </c:pt>
                <c:pt idx="7039">
                  <c:v>43565</c:v>
                </c:pt>
                <c:pt idx="7040">
                  <c:v>43566</c:v>
                </c:pt>
                <c:pt idx="7041">
                  <c:v>43567</c:v>
                </c:pt>
                <c:pt idx="7042">
                  <c:v>43568</c:v>
                </c:pt>
                <c:pt idx="7043">
                  <c:v>43569</c:v>
                </c:pt>
                <c:pt idx="7044">
                  <c:v>43570</c:v>
                </c:pt>
                <c:pt idx="7045">
                  <c:v>43571</c:v>
                </c:pt>
                <c:pt idx="7046">
                  <c:v>43572</c:v>
                </c:pt>
              </c:numCache>
            </c:numRef>
          </c:cat>
          <c:val>
            <c:numRef>
              <c:f>Lapa1!$C$2:$C$7048</c:f>
              <c:numCache>
                <c:formatCode>General</c:formatCode>
                <c:ptCount val="7047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5.5</c:v>
                </c:pt>
                <c:pt idx="4">
                  <c:v>5.5</c:v>
                </c:pt>
                <c:pt idx="5">
                  <c:v>5.5</c:v>
                </c:pt>
                <c:pt idx="6">
                  <c:v>5.5</c:v>
                </c:pt>
                <c:pt idx="7">
                  <c:v>5.5</c:v>
                </c:pt>
                <c:pt idx="8">
                  <c:v>5.5</c:v>
                </c:pt>
                <c:pt idx="9">
                  <c:v>5.5</c:v>
                </c:pt>
                <c:pt idx="10">
                  <c:v>5.5</c:v>
                </c:pt>
                <c:pt idx="11">
                  <c:v>5.5</c:v>
                </c:pt>
                <c:pt idx="12">
                  <c:v>5.5</c:v>
                </c:pt>
                <c:pt idx="13">
                  <c:v>5.5</c:v>
                </c:pt>
                <c:pt idx="14">
                  <c:v>5.5</c:v>
                </c:pt>
                <c:pt idx="15">
                  <c:v>5.5</c:v>
                </c:pt>
                <c:pt idx="16">
                  <c:v>5.5</c:v>
                </c:pt>
                <c:pt idx="17">
                  <c:v>5.5</c:v>
                </c:pt>
                <c:pt idx="18">
                  <c:v>5.5</c:v>
                </c:pt>
                <c:pt idx="19">
                  <c:v>5.5</c:v>
                </c:pt>
                <c:pt idx="20">
                  <c:v>5.5</c:v>
                </c:pt>
                <c:pt idx="21">
                  <c:v>5.5</c:v>
                </c:pt>
                <c:pt idx="22">
                  <c:v>5.5</c:v>
                </c:pt>
                <c:pt idx="23">
                  <c:v>5.5</c:v>
                </c:pt>
                <c:pt idx="24">
                  <c:v>5.5</c:v>
                </c:pt>
                <c:pt idx="25">
                  <c:v>5.5</c:v>
                </c:pt>
                <c:pt idx="26">
                  <c:v>5.5</c:v>
                </c:pt>
                <c:pt idx="27">
                  <c:v>5.5</c:v>
                </c:pt>
                <c:pt idx="28">
                  <c:v>5.5</c:v>
                </c:pt>
                <c:pt idx="29">
                  <c:v>5.5</c:v>
                </c:pt>
                <c:pt idx="30">
                  <c:v>5.5</c:v>
                </c:pt>
                <c:pt idx="31">
                  <c:v>5.5</c:v>
                </c:pt>
                <c:pt idx="32">
                  <c:v>5.75</c:v>
                </c:pt>
                <c:pt idx="33">
                  <c:v>5.75</c:v>
                </c:pt>
                <c:pt idx="34">
                  <c:v>5.75</c:v>
                </c:pt>
                <c:pt idx="35">
                  <c:v>5.75</c:v>
                </c:pt>
                <c:pt idx="36">
                  <c:v>5.75</c:v>
                </c:pt>
                <c:pt idx="37">
                  <c:v>5.75</c:v>
                </c:pt>
                <c:pt idx="38">
                  <c:v>5.75</c:v>
                </c:pt>
                <c:pt idx="39">
                  <c:v>5.75</c:v>
                </c:pt>
                <c:pt idx="40">
                  <c:v>5.75</c:v>
                </c:pt>
                <c:pt idx="41">
                  <c:v>5.75</c:v>
                </c:pt>
                <c:pt idx="42">
                  <c:v>5.75</c:v>
                </c:pt>
                <c:pt idx="43">
                  <c:v>5.75</c:v>
                </c:pt>
                <c:pt idx="44">
                  <c:v>5.75</c:v>
                </c:pt>
                <c:pt idx="45">
                  <c:v>5.75</c:v>
                </c:pt>
                <c:pt idx="46">
                  <c:v>5.75</c:v>
                </c:pt>
                <c:pt idx="47">
                  <c:v>5.75</c:v>
                </c:pt>
                <c:pt idx="48">
                  <c:v>5.75</c:v>
                </c:pt>
                <c:pt idx="49">
                  <c:v>5.75</c:v>
                </c:pt>
                <c:pt idx="50">
                  <c:v>5.75</c:v>
                </c:pt>
                <c:pt idx="51">
                  <c:v>5.75</c:v>
                </c:pt>
                <c:pt idx="52">
                  <c:v>5.75</c:v>
                </c:pt>
                <c:pt idx="53">
                  <c:v>5.75</c:v>
                </c:pt>
                <c:pt idx="54">
                  <c:v>5.75</c:v>
                </c:pt>
                <c:pt idx="55">
                  <c:v>5.75</c:v>
                </c:pt>
                <c:pt idx="56">
                  <c:v>5.75</c:v>
                </c:pt>
                <c:pt idx="57">
                  <c:v>5.75</c:v>
                </c:pt>
                <c:pt idx="58">
                  <c:v>5.75</c:v>
                </c:pt>
                <c:pt idx="59">
                  <c:v>5.75</c:v>
                </c:pt>
                <c:pt idx="60">
                  <c:v>5.75</c:v>
                </c:pt>
                <c:pt idx="61">
                  <c:v>5.75</c:v>
                </c:pt>
                <c:pt idx="62">
                  <c:v>5.75</c:v>
                </c:pt>
                <c:pt idx="63">
                  <c:v>5.75</c:v>
                </c:pt>
                <c:pt idx="64">
                  <c:v>5.75</c:v>
                </c:pt>
                <c:pt idx="65">
                  <c:v>5.75</c:v>
                </c:pt>
                <c:pt idx="66">
                  <c:v>5.75</c:v>
                </c:pt>
                <c:pt idx="67">
                  <c:v>5.75</c:v>
                </c:pt>
                <c:pt idx="68">
                  <c:v>5.75</c:v>
                </c:pt>
                <c:pt idx="69">
                  <c:v>5.75</c:v>
                </c:pt>
                <c:pt idx="70">
                  <c:v>5.75</c:v>
                </c:pt>
                <c:pt idx="71">
                  <c:v>5.75</c:v>
                </c:pt>
                <c:pt idx="72">
                  <c:v>5.75</c:v>
                </c:pt>
                <c:pt idx="73">
                  <c:v>5.75</c:v>
                </c:pt>
                <c:pt idx="74">
                  <c:v>5.75</c:v>
                </c:pt>
                <c:pt idx="75">
                  <c:v>5.75</c:v>
                </c:pt>
                <c:pt idx="76">
                  <c:v>5.75</c:v>
                </c:pt>
                <c:pt idx="77">
                  <c:v>5.75</c:v>
                </c:pt>
                <c:pt idx="78">
                  <c:v>5.75</c:v>
                </c:pt>
                <c:pt idx="79">
                  <c:v>5.75</c:v>
                </c:pt>
                <c:pt idx="80">
                  <c:v>6</c:v>
                </c:pt>
                <c:pt idx="81">
                  <c:v>6</c:v>
                </c:pt>
                <c:pt idx="82">
                  <c:v>6</c:v>
                </c:pt>
                <c:pt idx="83">
                  <c:v>6</c:v>
                </c:pt>
                <c:pt idx="84">
                  <c:v>6</c:v>
                </c:pt>
                <c:pt idx="85">
                  <c:v>6</c:v>
                </c:pt>
                <c:pt idx="86">
                  <c:v>6</c:v>
                </c:pt>
                <c:pt idx="87">
                  <c:v>6</c:v>
                </c:pt>
                <c:pt idx="88">
                  <c:v>6</c:v>
                </c:pt>
                <c:pt idx="89">
                  <c:v>6</c:v>
                </c:pt>
                <c:pt idx="90">
                  <c:v>6</c:v>
                </c:pt>
                <c:pt idx="91">
                  <c:v>6</c:v>
                </c:pt>
                <c:pt idx="92">
                  <c:v>6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6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6</c:v>
                </c:pt>
                <c:pt idx="109">
                  <c:v>6</c:v>
                </c:pt>
                <c:pt idx="110">
                  <c:v>6</c:v>
                </c:pt>
                <c:pt idx="111">
                  <c:v>6</c:v>
                </c:pt>
                <c:pt idx="112">
                  <c:v>6</c:v>
                </c:pt>
                <c:pt idx="113">
                  <c:v>6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6</c:v>
                </c:pt>
                <c:pt idx="123">
                  <c:v>6</c:v>
                </c:pt>
                <c:pt idx="124">
                  <c:v>6</c:v>
                </c:pt>
                <c:pt idx="125">
                  <c:v>6</c:v>
                </c:pt>
                <c:pt idx="126">
                  <c:v>6</c:v>
                </c:pt>
                <c:pt idx="127">
                  <c:v>6</c:v>
                </c:pt>
                <c:pt idx="128">
                  <c:v>6</c:v>
                </c:pt>
                <c:pt idx="129">
                  <c:v>6</c:v>
                </c:pt>
                <c:pt idx="130">
                  <c:v>6</c:v>
                </c:pt>
                <c:pt idx="131">
                  <c:v>6</c:v>
                </c:pt>
                <c:pt idx="132">
                  <c:v>6</c:v>
                </c:pt>
                <c:pt idx="133">
                  <c:v>6</c:v>
                </c:pt>
                <c:pt idx="134">
                  <c:v>6</c:v>
                </c:pt>
                <c:pt idx="135">
                  <c:v>6</c:v>
                </c:pt>
                <c:pt idx="136">
                  <c:v>6.5</c:v>
                </c:pt>
                <c:pt idx="137">
                  <c:v>6.5</c:v>
                </c:pt>
                <c:pt idx="138">
                  <c:v>6.5</c:v>
                </c:pt>
                <c:pt idx="139">
                  <c:v>6.5</c:v>
                </c:pt>
                <c:pt idx="140">
                  <c:v>6.5</c:v>
                </c:pt>
                <c:pt idx="141">
                  <c:v>6.5</c:v>
                </c:pt>
                <c:pt idx="142">
                  <c:v>6.5</c:v>
                </c:pt>
                <c:pt idx="143">
                  <c:v>6.5</c:v>
                </c:pt>
                <c:pt idx="144">
                  <c:v>6.5</c:v>
                </c:pt>
                <c:pt idx="145">
                  <c:v>6.5</c:v>
                </c:pt>
                <c:pt idx="146">
                  <c:v>6.5</c:v>
                </c:pt>
                <c:pt idx="147">
                  <c:v>6.5</c:v>
                </c:pt>
                <c:pt idx="148">
                  <c:v>6.5</c:v>
                </c:pt>
                <c:pt idx="149">
                  <c:v>6.5</c:v>
                </c:pt>
                <c:pt idx="150">
                  <c:v>6.5</c:v>
                </c:pt>
                <c:pt idx="151">
                  <c:v>6.5</c:v>
                </c:pt>
                <c:pt idx="152">
                  <c:v>6.5</c:v>
                </c:pt>
                <c:pt idx="153">
                  <c:v>6.5</c:v>
                </c:pt>
                <c:pt idx="154">
                  <c:v>6.5</c:v>
                </c:pt>
                <c:pt idx="155">
                  <c:v>6.5</c:v>
                </c:pt>
                <c:pt idx="156">
                  <c:v>6.5</c:v>
                </c:pt>
                <c:pt idx="157">
                  <c:v>6.5</c:v>
                </c:pt>
                <c:pt idx="158">
                  <c:v>6.5</c:v>
                </c:pt>
                <c:pt idx="159">
                  <c:v>6.5</c:v>
                </c:pt>
                <c:pt idx="160">
                  <c:v>6.5</c:v>
                </c:pt>
                <c:pt idx="161">
                  <c:v>6.5</c:v>
                </c:pt>
                <c:pt idx="162">
                  <c:v>6.5</c:v>
                </c:pt>
                <c:pt idx="163">
                  <c:v>6.5</c:v>
                </c:pt>
                <c:pt idx="164">
                  <c:v>6.5</c:v>
                </c:pt>
                <c:pt idx="165">
                  <c:v>6.5</c:v>
                </c:pt>
                <c:pt idx="166">
                  <c:v>6.5</c:v>
                </c:pt>
                <c:pt idx="167">
                  <c:v>6.5</c:v>
                </c:pt>
                <c:pt idx="168">
                  <c:v>6.5</c:v>
                </c:pt>
                <c:pt idx="169">
                  <c:v>6.5</c:v>
                </c:pt>
                <c:pt idx="170">
                  <c:v>6.5</c:v>
                </c:pt>
                <c:pt idx="171">
                  <c:v>6.5</c:v>
                </c:pt>
                <c:pt idx="172">
                  <c:v>6.5</c:v>
                </c:pt>
                <c:pt idx="173">
                  <c:v>6.5</c:v>
                </c:pt>
                <c:pt idx="174">
                  <c:v>6.5</c:v>
                </c:pt>
                <c:pt idx="175">
                  <c:v>6.5</c:v>
                </c:pt>
                <c:pt idx="176">
                  <c:v>6.5</c:v>
                </c:pt>
                <c:pt idx="177">
                  <c:v>6.5</c:v>
                </c:pt>
                <c:pt idx="178">
                  <c:v>6.5</c:v>
                </c:pt>
                <c:pt idx="179">
                  <c:v>6.5</c:v>
                </c:pt>
                <c:pt idx="180">
                  <c:v>6.5</c:v>
                </c:pt>
                <c:pt idx="181">
                  <c:v>6.5</c:v>
                </c:pt>
                <c:pt idx="182">
                  <c:v>6.5</c:v>
                </c:pt>
                <c:pt idx="183">
                  <c:v>6.5</c:v>
                </c:pt>
                <c:pt idx="184">
                  <c:v>6.5</c:v>
                </c:pt>
                <c:pt idx="185">
                  <c:v>6.5</c:v>
                </c:pt>
                <c:pt idx="186">
                  <c:v>6.5</c:v>
                </c:pt>
                <c:pt idx="187">
                  <c:v>6.5</c:v>
                </c:pt>
                <c:pt idx="188">
                  <c:v>6.5</c:v>
                </c:pt>
                <c:pt idx="189">
                  <c:v>6.5</c:v>
                </c:pt>
                <c:pt idx="190">
                  <c:v>6.5</c:v>
                </c:pt>
                <c:pt idx="191">
                  <c:v>6.5</c:v>
                </c:pt>
                <c:pt idx="192">
                  <c:v>6.5</c:v>
                </c:pt>
                <c:pt idx="193">
                  <c:v>6.5</c:v>
                </c:pt>
                <c:pt idx="194">
                  <c:v>6.5</c:v>
                </c:pt>
                <c:pt idx="195">
                  <c:v>6.5</c:v>
                </c:pt>
                <c:pt idx="196">
                  <c:v>6.5</c:v>
                </c:pt>
                <c:pt idx="197">
                  <c:v>6.5</c:v>
                </c:pt>
                <c:pt idx="198">
                  <c:v>6.5</c:v>
                </c:pt>
                <c:pt idx="199">
                  <c:v>6.5</c:v>
                </c:pt>
                <c:pt idx="200">
                  <c:v>6.5</c:v>
                </c:pt>
                <c:pt idx="201">
                  <c:v>6.5</c:v>
                </c:pt>
                <c:pt idx="202">
                  <c:v>6.5</c:v>
                </c:pt>
                <c:pt idx="203">
                  <c:v>6.5</c:v>
                </c:pt>
                <c:pt idx="204">
                  <c:v>6.5</c:v>
                </c:pt>
                <c:pt idx="205">
                  <c:v>6.5</c:v>
                </c:pt>
                <c:pt idx="206">
                  <c:v>6.5</c:v>
                </c:pt>
                <c:pt idx="207">
                  <c:v>6.5</c:v>
                </c:pt>
                <c:pt idx="208">
                  <c:v>6.5</c:v>
                </c:pt>
                <c:pt idx="209">
                  <c:v>6.5</c:v>
                </c:pt>
                <c:pt idx="210">
                  <c:v>6.5</c:v>
                </c:pt>
                <c:pt idx="211">
                  <c:v>6.5</c:v>
                </c:pt>
                <c:pt idx="212">
                  <c:v>6.5</c:v>
                </c:pt>
                <c:pt idx="213">
                  <c:v>6.5</c:v>
                </c:pt>
                <c:pt idx="214">
                  <c:v>6.5</c:v>
                </c:pt>
                <c:pt idx="215">
                  <c:v>6.5</c:v>
                </c:pt>
                <c:pt idx="216">
                  <c:v>6.5</c:v>
                </c:pt>
                <c:pt idx="217">
                  <c:v>6.5</c:v>
                </c:pt>
                <c:pt idx="218">
                  <c:v>6.5</c:v>
                </c:pt>
                <c:pt idx="219">
                  <c:v>6.5</c:v>
                </c:pt>
                <c:pt idx="220">
                  <c:v>6.5</c:v>
                </c:pt>
                <c:pt idx="221">
                  <c:v>6.5</c:v>
                </c:pt>
                <c:pt idx="222">
                  <c:v>6.5</c:v>
                </c:pt>
                <c:pt idx="223">
                  <c:v>6.5</c:v>
                </c:pt>
                <c:pt idx="224">
                  <c:v>6.5</c:v>
                </c:pt>
                <c:pt idx="225">
                  <c:v>6.5</c:v>
                </c:pt>
                <c:pt idx="226">
                  <c:v>6.5</c:v>
                </c:pt>
                <c:pt idx="227">
                  <c:v>6.5</c:v>
                </c:pt>
                <c:pt idx="228">
                  <c:v>6.5</c:v>
                </c:pt>
                <c:pt idx="229">
                  <c:v>6.5</c:v>
                </c:pt>
                <c:pt idx="230">
                  <c:v>6.5</c:v>
                </c:pt>
                <c:pt idx="231">
                  <c:v>6.5</c:v>
                </c:pt>
                <c:pt idx="232">
                  <c:v>6.5</c:v>
                </c:pt>
                <c:pt idx="233">
                  <c:v>6.5</c:v>
                </c:pt>
                <c:pt idx="234">
                  <c:v>6.5</c:v>
                </c:pt>
                <c:pt idx="235">
                  <c:v>6.5</c:v>
                </c:pt>
                <c:pt idx="236">
                  <c:v>6.5</c:v>
                </c:pt>
                <c:pt idx="237">
                  <c:v>6.5</c:v>
                </c:pt>
                <c:pt idx="238">
                  <c:v>6.5</c:v>
                </c:pt>
                <c:pt idx="239">
                  <c:v>6.5</c:v>
                </c:pt>
                <c:pt idx="240">
                  <c:v>6.5</c:v>
                </c:pt>
                <c:pt idx="241">
                  <c:v>6.5</c:v>
                </c:pt>
                <c:pt idx="242">
                  <c:v>6.5</c:v>
                </c:pt>
                <c:pt idx="243">
                  <c:v>6.5</c:v>
                </c:pt>
                <c:pt idx="244">
                  <c:v>6.5</c:v>
                </c:pt>
                <c:pt idx="245">
                  <c:v>6.5</c:v>
                </c:pt>
                <c:pt idx="246">
                  <c:v>6.5</c:v>
                </c:pt>
                <c:pt idx="247">
                  <c:v>6.5</c:v>
                </c:pt>
                <c:pt idx="248">
                  <c:v>6.5</c:v>
                </c:pt>
                <c:pt idx="249">
                  <c:v>6.5</c:v>
                </c:pt>
                <c:pt idx="250">
                  <c:v>6.5</c:v>
                </c:pt>
                <c:pt idx="251">
                  <c:v>6.5</c:v>
                </c:pt>
                <c:pt idx="252">
                  <c:v>6.5</c:v>
                </c:pt>
                <c:pt idx="253">
                  <c:v>6.5</c:v>
                </c:pt>
                <c:pt idx="254">
                  <c:v>6.5</c:v>
                </c:pt>
                <c:pt idx="255">
                  <c:v>6.5</c:v>
                </c:pt>
                <c:pt idx="256">
                  <c:v>6.5</c:v>
                </c:pt>
                <c:pt idx="257">
                  <c:v>6.5</c:v>
                </c:pt>
                <c:pt idx="258">
                  <c:v>6.5</c:v>
                </c:pt>
                <c:pt idx="259">
                  <c:v>6.5</c:v>
                </c:pt>
                <c:pt idx="260">
                  <c:v>6.5</c:v>
                </c:pt>
                <c:pt idx="261">
                  <c:v>6.5</c:v>
                </c:pt>
                <c:pt idx="262">
                  <c:v>6.5</c:v>
                </c:pt>
                <c:pt idx="263">
                  <c:v>6.5</c:v>
                </c:pt>
                <c:pt idx="264">
                  <c:v>6.5</c:v>
                </c:pt>
                <c:pt idx="265">
                  <c:v>6.5</c:v>
                </c:pt>
                <c:pt idx="266">
                  <c:v>6.5</c:v>
                </c:pt>
                <c:pt idx="267">
                  <c:v>6.5</c:v>
                </c:pt>
                <c:pt idx="268">
                  <c:v>6.5</c:v>
                </c:pt>
                <c:pt idx="269">
                  <c:v>6.5</c:v>
                </c:pt>
                <c:pt idx="270">
                  <c:v>6.5</c:v>
                </c:pt>
                <c:pt idx="271">
                  <c:v>6.5</c:v>
                </c:pt>
                <c:pt idx="272">
                  <c:v>6.5</c:v>
                </c:pt>
                <c:pt idx="273">
                  <c:v>6.5</c:v>
                </c:pt>
                <c:pt idx="274">
                  <c:v>6.5</c:v>
                </c:pt>
                <c:pt idx="275">
                  <c:v>6.5</c:v>
                </c:pt>
                <c:pt idx="276">
                  <c:v>6.5</c:v>
                </c:pt>
                <c:pt idx="277">
                  <c:v>6.5</c:v>
                </c:pt>
                <c:pt idx="278">
                  <c:v>6.5</c:v>
                </c:pt>
                <c:pt idx="279">
                  <c:v>6.5</c:v>
                </c:pt>
                <c:pt idx="280">
                  <c:v>6.5</c:v>
                </c:pt>
                <c:pt idx="281">
                  <c:v>6.5</c:v>
                </c:pt>
                <c:pt idx="282">
                  <c:v>6.5</c:v>
                </c:pt>
                <c:pt idx="283">
                  <c:v>6.5</c:v>
                </c:pt>
                <c:pt idx="284">
                  <c:v>6.5</c:v>
                </c:pt>
                <c:pt idx="285">
                  <c:v>6.5</c:v>
                </c:pt>
                <c:pt idx="286">
                  <c:v>6.5</c:v>
                </c:pt>
                <c:pt idx="287">
                  <c:v>6.5</c:v>
                </c:pt>
                <c:pt idx="288">
                  <c:v>6.5</c:v>
                </c:pt>
                <c:pt idx="289">
                  <c:v>6.5</c:v>
                </c:pt>
                <c:pt idx="290">
                  <c:v>6.5</c:v>
                </c:pt>
                <c:pt idx="291">
                  <c:v>6.5</c:v>
                </c:pt>
                <c:pt idx="292">
                  <c:v>6.5</c:v>
                </c:pt>
                <c:pt idx="293">
                  <c:v>6.5</c:v>
                </c:pt>
                <c:pt idx="294">
                  <c:v>6.5</c:v>
                </c:pt>
                <c:pt idx="295">
                  <c:v>6.5</c:v>
                </c:pt>
                <c:pt idx="296">
                  <c:v>6.5</c:v>
                </c:pt>
                <c:pt idx="297">
                  <c:v>6.5</c:v>
                </c:pt>
                <c:pt idx="298">
                  <c:v>6.5</c:v>
                </c:pt>
                <c:pt idx="299">
                  <c:v>6.5</c:v>
                </c:pt>
                <c:pt idx="300">
                  <c:v>6.5</c:v>
                </c:pt>
                <c:pt idx="301">
                  <c:v>6.5</c:v>
                </c:pt>
                <c:pt idx="302">
                  <c:v>6.5</c:v>
                </c:pt>
                <c:pt idx="303">
                  <c:v>6.5</c:v>
                </c:pt>
                <c:pt idx="304">
                  <c:v>6.5</c:v>
                </c:pt>
                <c:pt idx="305">
                  <c:v>6.5</c:v>
                </c:pt>
                <c:pt idx="306">
                  <c:v>6.5</c:v>
                </c:pt>
                <c:pt idx="307">
                  <c:v>6.5</c:v>
                </c:pt>
                <c:pt idx="308">
                  <c:v>6.5</c:v>
                </c:pt>
                <c:pt idx="309">
                  <c:v>6.5</c:v>
                </c:pt>
                <c:pt idx="310">
                  <c:v>6.5</c:v>
                </c:pt>
                <c:pt idx="311">
                  <c:v>6.5</c:v>
                </c:pt>
                <c:pt idx="312">
                  <c:v>6.5</c:v>
                </c:pt>
                <c:pt idx="313">
                  <c:v>6.5</c:v>
                </c:pt>
                <c:pt idx="314">
                  <c:v>6.5</c:v>
                </c:pt>
                <c:pt idx="315">
                  <c:v>6.5</c:v>
                </c:pt>
                <c:pt idx="316">
                  <c:v>6.5</c:v>
                </c:pt>
                <c:pt idx="317">
                  <c:v>6.5</c:v>
                </c:pt>
                <c:pt idx="318">
                  <c:v>6.5</c:v>
                </c:pt>
                <c:pt idx="319">
                  <c:v>6.5</c:v>
                </c:pt>
                <c:pt idx="320">
                  <c:v>6.5</c:v>
                </c:pt>
                <c:pt idx="321">
                  <c:v>6.5</c:v>
                </c:pt>
                <c:pt idx="322">
                  <c:v>6.5</c:v>
                </c:pt>
                <c:pt idx="323">
                  <c:v>6.5</c:v>
                </c:pt>
                <c:pt idx="324">
                  <c:v>6.5</c:v>
                </c:pt>
                <c:pt idx="325">
                  <c:v>6.5</c:v>
                </c:pt>
                <c:pt idx="326">
                  <c:v>6.5</c:v>
                </c:pt>
                <c:pt idx="327">
                  <c:v>6.5</c:v>
                </c:pt>
                <c:pt idx="328">
                  <c:v>6.5</c:v>
                </c:pt>
                <c:pt idx="329">
                  <c:v>6.5</c:v>
                </c:pt>
                <c:pt idx="330">
                  <c:v>6.5</c:v>
                </c:pt>
                <c:pt idx="331">
                  <c:v>6.5</c:v>
                </c:pt>
                <c:pt idx="332">
                  <c:v>6.5</c:v>
                </c:pt>
                <c:pt idx="333">
                  <c:v>6.5</c:v>
                </c:pt>
                <c:pt idx="334">
                  <c:v>6.5</c:v>
                </c:pt>
                <c:pt idx="335">
                  <c:v>6.5</c:v>
                </c:pt>
                <c:pt idx="336">
                  <c:v>6.5</c:v>
                </c:pt>
                <c:pt idx="337">
                  <c:v>6.5</c:v>
                </c:pt>
                <c:pt idx="338">
                  <c:v>6.5</c:v>
                </c:pt>
                <c:pt idx="339">
                  <c:v>6.5</c:v>
                </c:pt>
                <c:pt idx="340">
                  <c:v>6.5</c:v>
                </c:pt>
                <c:pt idx="341">
                  <c:v>6.5</c:v>
                </c:pt>
                <c:pt idx="342">
                  <c:v>6.5</c:v>
                </c:pt>
                <c:pt idx="343">
                  <c:v>6.5</c:v>
                </c:pt>
                <c:pt idx="344">
                  <c:v>6.5</c:v>
                </c:pt>
                <c:pt idx="345">
                  <c:v>6.5</c:v>
                </c:pt>
                <c:pt idx="346">
                  <c:v>6.5</c:v>
                </c:pt>
                <c:pt idx="347">
                  <c:v>6.5</c:v>
                </c:pt>
                <c:pt idx="348">
                  <c:v>6.5</c:v>
                </c:pt>
                <c:pt idx="349">
                  <c:v>6.5</c:v>
                </c:pt>
                <c:pt idx="350">
                  <c:v>6.5</c:v>
                </c:pt>
                <c:pt idx="351">
                  <c:v>6.5</c:v>
                </c:pt>
                <c:pt idx="352">
                  <c:v>6.5</c:v>
                </c:pt>
                <c:pt idx="353">
                  <c:v>6.5</c:v>
                </c:pt>
                <c:pt idx="354">
                  <c:v>6.5</c:v>
                </c:pt>
                <c:pt idx="355">
                  <c:v>6.5</c:v>
                </c:pt>
                <c:pt idx="356">
                  <c:v>6.5</c:v>
                </c:pt>
                <c:pt idx="357">
                  <c:v>6.5</c:v>
                </c:pt>
                <c:pt idx="358">
                  <c:v>6.5</c:v>
                </c:pt>
                <c:pt idx="359">
                  <c:v>6.5</c:v>
                </c:pt>
                <c:pt idx="360">
                  <c:v>6.5</c:v>
                </c:pt>
                <c:pt idx="361">
                  <c:v>6.5</c:v>
                </c:pt>
                <c:pt idx="362">
                  <c:v>6.5</c:v>
                </c:pt>
                <c:pt idx="363">
                  <c:v>6.5</c:v>
                </c:pt>
                <c:pt idx="364">
                  <c:v>6.5</c:v>
                </c:pt>
                <c:pt idx="365">
                  <c:v>6.5</c:v>
                </c:pt>
                <c:pt idx="366">
                  <c:v>6.5</c:v>
                </c:pt>
                <c:pt idx="367">
                  <c:v>6.5</c:v>
                </c:pt>
                <c:pt idx="368">
                  <c:v>6</c:v>
                </c:pt>
                <c:pt idx="369">
                  <c:v>6</c:v>
                </c:pt>
                <c:pt idx="370">
                  <c:v>6</c:v>
                </c:pt>
                <c:pt idx="371">
                  <c:v>6</c:v>
                </c:pt>
                <c:pt idx="372">
                  <c:v>6</c:v>
                </c:pt>
                <c:pt idx="373">
                  <c:v>6</c:v>
                </c:pt>
                <c:pt idx="374">
                  <c:v>6</c:v>
                </c:pt>
                <c:pt idx="375">
                  <c:v>6</c:v>
                </c:pt>
                <c:pt idx="376">
                  <c:v>6</c:v>
                </c:pt>
                <c:pt idx="377">
                  <c:v>6</c:v>
                </c:pt>
                <c:pt idx="378">
                  <c:v>6</c:v>
                </c:pt>
                <c:pt idx="379">
                  <c:v>6</c:v>
                </c:pt>
                <c:pt idx="380">
                  <c:v>6</c:v>
                </c:pt>
                <c:pt idx="381">
                  <c:v>6</c:v>
                </c:pt>
                <c:pt idx="382">
                  <c:v>6</c:v>
                </c:pt>
                <c:pt idx="383">
                  <c:v>6</c:v>
                </c:pt>
                <c:pt idx="384">
                  <c:v>6</c:v>
                </c:pt>
                <c:pt idx="385">
                  <c:v>6</c:v>
                </c:pt>
                <c:pt idx="386">
                  <c:v>6</c:v>
                </c:pt>
                <c:pt idx="387">
                  <c:v>6</c:v>
                </c:pt>
                <c:pt idx="388">
                  <c:v>6</c:v>
                </c:pt>
                <c:pt idx="389">
                  <c:v>6</c:v>
                </c:pt>
                <c:pt idx="390">
                  <c:v>6</c:v>
                </c:pt>
                <c:pt idx="391">
                  <c:v>6</c:v>
                </c:pt>
                <c:pt idx="392">
                  <c:v>6</c:v>
                </c:pt>
                <c:pt idx="393">
                  <c:v>6</c:v>
                </c:pt>
                <c:pt idx="394">
                  <c:v>6</c:v>
                </c:pt>
                <c:pt idx="395">
                  <c:v>6</c:v>
                </c:pt>
                <c:pt idx="396">
                  <c:v>5.5</c:v>
                </c:pt>
                <c:pt idx="397">
                  <c:v>5.5</c:v>
                </c:pt>
                <c:pt idx="398">
                  <c:v>5.5</c:v>
                </c:pt>
                <c:pt idx="399">
                  <c:v>5.5</c:v>
                </c:pt>
                <c:pt idx="400">
                  <c:v>5.5</c:v>
                </c:pt>
                <c:pt idx="401">
                  <c:v>5.5</c:v>
                </c:pt>
                <c:pt idx="402">
                  <c:v>5.5</c:v>
                </c:pt>
                <c:pt idx="403">
                  <c:v>5.5</c:v>
                </c:pt>
                <c:pt idx="404">
                  <c:v>5.5</c:v>
                </c:pt>
                <c:pt idx="405">
                  <c:v>5.5</c:v>
                </c:pt>
                <c:pt idx="406">
                  <c:v>5.5</c:v>
                </c:pt>
                <c:pt idx="407">
                  <c:v>5.5</c:v>
                </c:pt>
                <c:pt idx="408">
                  <c:v>5.5</c:v>
                </c:pt>
                <c:pt idx="409">
                  <c:v>5.5</c:v>
                </c:pt>
                <c:pt idx="410">
                  <c:v>5.5</c:v>
                </c:pt>
                <c:pt idx="411">
                  <c:v>5.5</c:v>
                </c:pt>
                <c:pt idx="412">
                  <c:v>5.5</c:v>
                </c:pt>
                <c:pt idx="413">
                  <c:v>5.5</c:v>
                </c:pt>
                <c:pt idx="414">
                  <c:v>5.5</c:v>
                </c:pt>
                <c:pt idx="415">
                  <c:v>5.5</c:v>
                </c:pt>
                <c:pt idx="416">
                  <c:v>5.5</c:v>
                </c:pt>
                <c:pt idx="417">
                  <c:v>5.5</c:v>
                </c:pt>
                <c:pt idx="418">
                  <c:v>5.5</c:v>
                </c:pt>
                <c:pt idx="419">
                  <c:v>5.5</c:v>
                </c:pt>
                <c:pt idx="420">
                  <c:v>5.5</c:v>
                </c:pt>
                <c:pt idx="421">
                  <c:v>5.5</c:v>
                </c:pt>
                <c:pt idx="422">
                  <c:v>5.5</c:v>
                </c:pt>
                <c:pt idx="423">
                  <c:v>5.5</c:v>
                </c:pt>
                <c:pt idx="424">
                  <c:v>5.5</c:v>
                </c:pt>
                <c:pt idx="425">
                  <c:v>5.5</c:v>
                </c:pt>
                <c:pt idx="426">
                  <c:v>5.5</c:v>
                </c:pt>
                <c:pt idx="427">
                  <c:v>5.5</c:v>
                </c:pt>
                <c:pt idx="428">
                  <c:v>5.5</c:v>
                </c:pt>
                <c:pt idx="429">
                  <c:v>5.5</c:v>
                </c:pt>
                <c:pt idx="430">
                  <c:v>5.5</c:v>
                </c:pt>
                <c:pt idx="431">
                  <c:v>5.5</c:v>
                </c:pt>
                <c:pt idx="432">
                  <c:v>5.5</c:v>
                </c:pt>
                <c:pt idx="433">
                  <c:v>5.5</c:v>
                </c:pt>
                <c:pt idx="434">
                  <c:v>5.5</c:v>
                </c:pt>
                <c:pt idx="435">
                  <c:v>5.5</c:v>
                </c:pt>
                <c:pt idx="436">
                  <c:v>5.5</c:v>
                </c:pt>
                <c:pt idx="437">
                  <c:v>5.5</c:v>
                </c:pt>
                <c:pt idx="438">
                  <c:v>5.5</c:v>
                </c:pt>
                <c:pt idx="439">
                  <c:v>5.5</c:v>
                </c:pt>
                <c:pt idx="440">
                  <c:v>5.5</c:v>
                </c:pt>
                <c:pt idx="441">
                  <c:v>5.5</c:v>
                </c:pt>
                <c:pt idx="442">
                  <c:v>5.5</c:v>
                </c:pt>
                <c:pt idx="443">
                  <c:v>5.5</c:v>
                </c:pt>
                <c:pt idx="444">
                  <c:v>5</c:v>
                </c:pt>
                <c:pt idx="445">
                  <c:v>5</c:v>
                </c:pt>
                <c:pt idx="446">
                  <c:v>5</c:v>
                </c:pt>
                <c:pt idx="447">
                  <c:v>5</c:v>
                </c:pt>
                <c:pt idx="448">
                  <c:v>5</c:v>
                </c:pt>
                <c:pt idx="449">
                  <c:v>5</c:v>
                </c:pt>
                <c:pt idx="450">
                  <c:v>5</c:v>
                </c:pt>
                <c:pt idx="451">
                  <c:v>5</c:v>
                </c:pt>
                <c:pt idx="452">
                  <c:v>5</c:v>
                </c:pt>
                <c:pt idx="453">
                  <c:v>5</c:v>
                </c:pt>
                <c:pt idx="454">
                  <c:v>5</c:v>
                </c:pt>
                <c:pt idx="455">
                  <c:v>5</c:v>
                </c:pt>
                <c:pt idx="456">
                  <c:v>5</c:v>
                </c:pt>
                <c:pt idx="457">
                  <c:v>5</c:v>
                </c:pt>
                <c:pt idx="458">
                  <c:v>5</c:v>
                </c:pt>
                <c:pt idx="459">
                  <c:v>5</c:v>
                </c:pt>
                <c:pt idx="460">
                  <c:v>5</c:v>
                </c:pt>
                <c:pt idx="461">
                  <c:v>5</c:v>
                </c:pt>
                <c:pt idx="462">
                  <c:v>5</c:v>
                </c:pt>
                <c:pt idx="463">
                  <c:v>5</c:v>
                </c:pt>
                <c:pt idx="464">
                  <c:v>5</c:v>
                </c:pt>
                <c:pt idx="465">
                  <c:v>5</c:v>
                </c:pt>
                <c:pt idx="466">
                  <c:v>5</c:v>
                </c:pt>
                <c:pt idx="467">
                  <c:v>5</c:v>
                </c:pt>
                <c:pt idx="468">
                  <c:v>5</c:v>
                </c:pt>
                <c:pt idx="469">
                  <c:v>5</c:v>
                </c:pt>
                <c:pt idx="470">
                  <c:v>5</c:v>
                </c:pt>
                <c:pt idx="471">
                  <c:v>5</c:v>
                </c:pt>
                <c:pt idx="472">
                  <c:v>5</c:v>
                </c:pt>
                <c:pt idx="473">
                  <c:v>4.5</c:v>
                </c:pt>
                <c:pt idx="474">
                  <c:v>4.5</c:v>
                </c:pt>
                <c:pt idx="475">
                  <c:v>4.5</c:v>
                </c:pt>
                <c:pt idx="476">
                  <c:v>4.5</c:v>
                </c:pt>
                <c:pt idx="477">
                  <c:v>4.5</c:v>
                </c:pt>
                <c:pt idx="478">
                  <c:v>4.5</c:v>
                </c:pt>
                <c:pt idx="479">
                  <c:v>4.5</c:v>
                </c:pt>
                <c:pt idx="480">
                  <c:v>4.5</c:v>
                </c:pt>
                <c:pt idx="481">
                  <c:v>4.5</c:v>
                </c:pt>
                <c:pt idx="482">
                  <c:v>4.5</c:v>
                </c:pt>
                <c:pt idx="483">
                  <c:v>4.5</c:v>
                </c:pt>
                <c:pt idx="484">
                  <c:v>4.5</c:v>
                </c:pt>
                <c:pt idx="485">
                  <c:v>4.5</c:v>
                </c:pt>
                <c:pt idx="486">
                  <c:v>4.5</c:v>
                </c:pt>
                <c:pt idx="487">
                  <c:v>4.5</c:v>
                </c:pt>
                <c:pt idx="488">
                  <c:v>4.5</c:v>
                </c:pt>
                <c:pt idx="489">
                  <c:v>4.5</c:v>
                </c:pt>
                <c:pt idx="490">
                  <c:v>4.5</c:v>
                </c:pt>
                <c:pt idx="491">
                  <c:v>4.5</c:v>
                </c:pt>
                <c:pt idx="492">
                  <c:v>4.5</c:v>
                </c:pt>
                <c:pt idx="493">
                  <c:v>4.5</c:v>
                </c:pt>
                <c:pt idx="494">
                  <c:v>4.5</c:v>
                </c:pt>
                <c:pt idx="495">
                  <c:v>4.5</c:v>
                </c:pt>
                <c:pt idx="496">
                  <c:v>4.5</c:v>
                </c:pt>
                <c:pt idx="497">
                  <c:v>4.5</c:v>
                </c:pt>
                <c:pt idx="498">
                  <c:v>4.5</c:v>
                </c:pt>
                <c:pt idx="499">
                  <c:v>4.5</c:v>
                </c:pt>
                <c:pt idx="500">
                  <c:v>4</c:v>
                </c:pt>
                <c:pt idx="501">
                  <c:v>4</c:v>
                </c:pt>
                <c:pt idx="502">
                  <c:v>4</c:v>
                </c:pt>
                <c:pt idx="503">
                  <c:v>4</c:v>
                </c:pt>
                <c:pt idx="504">
                  <c:v>4</c:v>
                </c:pt>
                <c:pt idx="505">
                  <c:v>4</c:v>
                </c:pt>
                <c:pt idx="506">
                  <c:v>4</c:v>
                </c:pt>
                <c:pt idx="507">
                  <c:v>4</c:v>
                </c:pt>
                <c:pt idx="508">
                  <c:v>4</c:v>
                </c:pt>
                <c:pt idx="509">
                  <c:v>4</c:v>
                </c:pt>
                <c:pt idx="510">
                  <c:v>4</c:v>
                </c:pt>
                <c:pt idx="511">
                  <c:v>4</c:v>
                </c:pt>
                <c:pt idx="512">
                  <c:v>4</c:v>
                </c:pt>
                <c:pt idx="513">
                  <c:v>4</c:v>
                </c:pt>
                <c:pt idx="514">
                  <c:v>4</c:v>
                </c:pt>
                <c:pt idx="515">
                  <c:v>4</c:v>
                </c:pt>
                <c:pt idx="516">
                  <c:v>4</c:v>
                </c:pt>
                <c:pt idx="517">
                  <c:v>4</c:v>
                </c:pt>
                <c:pt idx="518">
                  <c:v>4</c:v>
                </c:pt>
                <c:pt idx="519">
                  <c:v>4</c:v>
                </c:pt>
                <c:pt idx="520">
                  <c:v>4</c:v>
                </c:pt>
                <c:pt idx="521">
                  <c:v>4</c:v>
                </c:pt>
                <c:pt idx="522">
                  <c:v>4</c:v>
                </c:pt>
                <c:pt idx="523">
                  <c:v>4</c:v>
                </c:pt>
                <c:pt idx="524">
                  <c:v>4</c:v>
                </c:pt>
                <c:pt idx="525">
                  <c:v>4</c:v>
                </c:pt>
                <c:pt idx="526">
                  <c:v>4</c:v>
                </c:pt>
                <c:pt idx="527">
                  <c:v>4</c:v>
                </c:pt>
                <c:pt idx="528">
                  <c:v>4</c:v>
                </c:pt>
                <c:pt idx="529">
                  <c:v>4</c:v>
                </c:pt>
                <c:pt idx="530">
                  <c:v>4</c:v>
                </c:pt>
                <c:pt idx="531">
                  <c:v>4</c:v>
                </c:pt>
                <c:pt idx="532">
                  <c:v>4</c:v>
                </c:pt>
                <c:pt idx="533">
                  <c:v>4</c:v>
                </c:pt>
                <c:pt idx="534">
                  <c:v>4</c:v>
                </c:pt>
                <c:pt idx="535">
                  <c:v>4</c:v>
                </c:pt>
                <c:pt idx="536">
                  <c:v>4</c:v>
                </c:pt>
                <c:pt idx="537">
                  <c:v>4</c:v>
                </c:pt>
                <c:pt idx="538">
                  <c:v>4</c:v>
                </c:pt>
                <c:pt idx="539">
                  <c:v>4</c:v>
                </c:pt>
                <c:pt idx="540">
                  <c:v>4</c:v>
                </c:pt>
                <c:pt idx="541">
                  <c:v>4</c:v>
                </c:pt>
                <c:pt idx="542">
                  <c:v>4</c:v>
                </c:pt>
                <c:pt idx="543">
                  <c:v>3.75</c:v>
                </c:pt>
                <c:pt idx="544">
                  <c:v>3.75</c:v>
                </c:pt>
                <c:pt idx="545">
                  <c:v>3.75</c:v>
                </c:pt>
                <c:pt idx="546">
                  <c:v>3.75</c:v>
                </c:pt>
                <c:pt idx="547">
                  <c:v>3.75</c:v>
                </c:pt>
                <c:pt idx="548">
                  <c:v>3.75</c:v>
                </c:pt>
                <c:pt idx="549">
                  <c:v>3.75</c:v>
                </c:pt>
                <c:pt idx="550">
                  <c:v>3.75</c:v>
                </c:pt>
                <c:pt idx="551">
                  <c:v>3.75</c:v>
                </c:pt>
                <c:pt idx="552">
                  <c:v>3.75</c:v>
                </c:pt>
                <c:pt idx="553">
                  <c:v>3.75</c:v>
                </c:pt>
                <c:pt idx="554">
                  <c:v>3.75</c:v>
                </c:pt>
                <c:pt idx="555">
                  <c:v>3.75</c:v>
                </c:pt>
                <c:pt idx="556">
                  <c:v>3.75</c:v>
                </c:pt>
                <c:pt idx="557">
                  <c:v>3.75</c:v>
                </c:pt>
                <c:pt idx="558">
                  <c:v>3.75</c:v>
                </c:pt>
                <c:pt idx="559">
                  <c:v>3.75</c:v>
                </c:pt>
                <c:pt idx="560">
                  <c:v>3.75</c:v>
                </c:pt>
                <c:pt idx="561">
                  <c:v>3.75</c:v>
                </c:pt>
                <c:pt idx="562">
                  <c:v>3.75</c:v>
                </c:pt>
                <c:pt idx="563">
                  <c:v>3.75</c:v>
                </c:pt>
                <c:pt idx="564">
                  <c:v>3.75</c:v>
                </c:pt>
                <c:pt idx="565">
                  <c:v>3.75</c:v>
                </c:pt>
                <c:pt idx="566">
                  <c:v>3.75</c:v>
                </c:pt>
                <c:pt idx="567">
                  <c:v>3.75</c:v>
                </c:pt>
                <c:pt idx="568">
                  <c:v>3.75</c:v>
                </c:pt>
                <c:pt idx="569">
                  <c:v>3.75</c:v>
                </c:pt>
                <c:pt idx="570">
                  <c:v>3.75</c:v>
                </c:pt>
                <c:pt idx="571">
                  <c:v>3.75</c:v>
                </c:pt>
                <c:pt idx="572">
                  <c:v>3.75</c:v>
                </c:pt>
                <c:pt idx="573">
                  <c:v>3.75</c:v>
                </c:pt>
                <c:pt idx="574">
                  <c:v>3.75</c:v>
                </c:pt>
                <c:pt idx="575">
                  <c:v>3.75</c:v>
                </c:pt>
                <c:pt idx="576">
                  <c:v>3.75</c:v>
                </c:pt>
                <c:pt idx="577">
                  <c:v>3.75</c:v>
                </c:pt>
                <c:pt idx="578">
                  <c:v>3.75</c:v>
                </c:pt>
                <c:pt idx="579">
                  <c:v>3.75</c:v>
                </c:pt>
                <c:pt idx="580">
                  <c:v>3.75</c:v>
                </c:pt>
                <c:pt idx="581">
                  <c:v>3.75</c:v>
                </c:pt>
                <c:pt idx="582">
                  <c:v>3.75</c:v>
                </c:pt>
                <c:pt idx="583">
                  <c:v>3.75</c:v>
                </c:pt>
                <c:pt idx="584">
                  <c:v>3.75</c:v>
                </c:pt>
                <c:pt idx="585">
                  <c:v>3.75</c:v>
                </c:pt>
                <c:pt idx="586">
                  <c:v>3.75</c:v>
                </c:pt>
                <c:pt idx="587">
                  <c:v>3.75</c:v>
                </c:pt>
                <c:pt idx="588">
                  <c:v>3.75</c:v>
                </c:pt>
                <c:pt idx="589">
                  <c:v>3.75</c:v>
                </c:pt>
                <c:pt idx="590">
                  <c:v>3.75</c:v>
                </c:pt>
                <c:pt idx="591">
                  <c:v>3.75</c:v>
                </c:pt>
                <c:pt idx="592">
                  <c:v>3.75</c:v>
                </c:pt>
                <c:pt idx="593">
                  <c:v>3.75</c:v>
                </c:pt>
                <c:pt idx="594">
                  <c:v>3.75</c:v>
                </c:pt>
                <c:pt idx="595">
                  <c:v>3.75</c:v>
                </c:pt>
                <c:pt idx="596">
                  <c:v>3.75</c:v>
                </c:pt>
                <c:pt idx="597">
                  <c:v>3.75</c:v>
                </c:pt>
                <c:pt idx="598">
                  <c:v>3.5</c:v>
                </c:pt>
                <c:pt idx="599">
                  <c:v>3.5</c:v>
                </c:pt>
                <c:pt idx="600">
                  <c:v>3.5</c:v>
                </c:pt>
                <c:pt idx="601">
                  <c:v>3.5</c:v>
                </c:pt>
                <c:pt idx="602">
                  <c:v>3.5</c:v>
                </c:pt>
                <c:pt idx="603">
                  <c:v>3.5</c:v>
                </c:pt>
                <c:pt idx="604">
                  <c:v>3.5</c:v>
                </c:pt>
                <c:pt idx="605">
                  <c:v>3.5</c:v>
                </c:pt>
                <c:pt idx="606">
                  <c:v>3.5</c:v>
                </c:pt>
                <c:pt idx="607">
                  <c:v>3.5</c:v>
                </c:pt>
                <c:pt idx="608">
                  <c:v>3.5</c:v>
                </c:pt>
                <c:pt idx="609">
                  <c:v>3.5</c:v>
                </c:pt>
                <c:pt idx="610">
                  <c:v>3.5</c:v>
                </c:pt>
                <c:pt idx="611">
                  <c:v>3.5</c:v>
                </c:pt>
                <c:pt idx="612">
                  <c:v>3.5</c:v>
                </c:pt>
                <c:pt idx="613">
                  <c:v>3.5</c:v>
                </c:pt>
                <c:pt idx="614">
                  <c:v>3.5</c:v>
                </c:pt>
                <c:pt idx="615">
                  <c:v>3.5</c:v>
                </c:pt>
                <c:pt idx="616">
                  <c:v>3.5</c:v>
                </c:pt>
                <c:pt idx="617">
                  <c:v>3.5</c:v>
                </c:pt>
                <c:pt idx="618">
                  <c:v>3.5</c:v>
                </c:pt>
                <c:pt idx="619">
                  <c:v>3.5</c:v>
                </c:pt>
                <c:pt idx="620">
                  <c:v>3.5</c:v>
                </c:pt>
                <c:pt idx="621">
                  <c:v>3.5</c:v>
                </c:pt>
                <c:pt idx="622">
                  <c:v>3.5</c:v>
                </c:pt>
                <c:pt idx="623">
                  <c:v>3.5</c:v>
                </c:pt>
                <c:pt idx="624">
                  <c:v>3.5</c:v>
                </c:pt>
                <c:pt idx="625">
                  <c:v>3</c:v>
                </c:pt>
                <c:pt idx="626">
                  <c:v>3</c:v>
                </c:pt>
                <c:pt idx="627">
                  <c:v>3</c:v>
                </c:pt>
                <c:pt idx="628">
                  <c:v>3</c:v>
                </c:pt>
                <c:pt idx="629">
                  <c:v>3</c:v>
                </c:pt>
                <c:pt idx="630">
                  <c:v>3</c:v>
                </c:pt>
                <c:pt idx="631">
                  <c:v>3</c:v>
                </c:pt>
                <c:pt idx="632">
                  <c:v>3</c:v>
                </c:pt>
                <c:pt idx="633">
                  <c:v>3</c:v>
                </c:pt>
                <c:pt idx="634">
                  <c:v>3</c:v>
                </c:pt>
                <c:pt idx="635">
                  <c:v>3</c:v>
                </c:pt>
                <c:pt idx="636">
                  <c:v>3</c:v>
                </c:pt>
                <c:pt idx="637">
                  <c:v>3</c:v>
                </c:pt>
                <c:pt idx="638">
                  <c:v>3</c:v>
                </c:pt>
                <c:pt idx="639">
                  <c:v>3</c:v>
                </c:pt>
                <c:pt idx="640">
                  <c:v>2.5</c:v>
                </c:pt>
                <c:pt idx="641">
                  <c:v>2.5</c:v>
                </c:pt>
                <c:pt idx="642">
                  <c:v>2.5</c:v>
                </c:pt>
                <c:pt idx="643">
                  <c:v>2.5</c:v>
                </c:pt>
                <c:pt idx="644">
                  <c:v>2.5</c:v>
                </c:pt>
                <c:pt idx="645">
                  <c:v>2.5</c:v>
                </c:pt>
                <c:pt idx="646">
                  <c:v>2.5</c:v>
                </c:pt>
                <c:pt idx="647">
                  <c:v>2.5</c:v>
                </c:pt>
                <c:pt idx="648">
                  <c:v>2.5</c:v>
                </c:pt>
                <c:pt idx="649">
                  <c:v>2.5</c:v>
                </c:pt>
                <c:pt idx="650">
                  <c:v>2.5</c:v>
                </c:pt>
                <c:pt idx="651">
                  <c:v>2.5</c:v>
                </c:pt>
                <c:pt idx="652">
                  <c:v>2.5</c:v>
                </c:pt>
                <c:pt idx="653">
                  <c:v>2.5</c:v>
                </c:pt>
                <c:pt idx="654">
                  <c:v>2.5</c:v>
                </c:pt>
                <c:pt idx="655">
                  <c:v>2.5</c:v>
                </c:pt>
                <c:pt idx="656">
                  <c:v>2.5</c:v>
                </c:pt>
                <c:pt idx="657">
                  <c:v>2.5</c:v>
                </c:pt>
                <c:pt idx="658">
                  <c:v>2.5</c:v>
                </c:pt>
                <c:pt idx="659">
                  <c:v>2.5</c:v>
                </c:pt>
                <c:pt idx="660">
                  <c:v>2.5</c:v>
                </c:pt>
                <c:pt idx="661">
                  <c:v>2.5</c:v>
                </c:pt>
                <c:pt idx="662">
                  <c:v>2.5</c:v>
                </c:pt>
                <c:pt idx="663">
                  <c:v>2.5</c:v>
                </c:pt>
                <c:pt idx="664">
                  <c:v>2.5</c:v>
                </c:pt>
                <c:pt idx="665">
                  <c:v>2.5</c:v>
                </c:pt>
                <c:pt idx="666">
                  <c:v>2.5</c:v>
                </c:pt>
                <c:pt idx="667">
                  <c:v>2.5</c:v>
                </c:pt>
                <c:pt idx="668">
                  <c:v>2.5</c:v>
                </c:pt>
                <c:pt idx="669">
                  <c:v>2.5</c:v>
                </c:pt>
                <c:pt idx="670">
                  <c:v>2.5</c:v>
                </c:pt>
                <c:pt idx="671">
                  <c:v>2.5</c:v>
                </c:pt>
                <c:pt idx="672">
                  <c:v>2.5</c:v>
                </c:pt>
                <c:pt idx="673">
                  <c:v>2.5</c:v>
                </c:pt>
                <c:pt idx="674">
                  <c:v>2.5</c:v>
                </c:pt>
                <c:pt idx="675">
                  <c:v>2</c:v>
                </c:pt>
                <c:pt idx="676">
                  <c:v>2</c:v>
                </c:pt>
                <c:pt idx="677">
                  <c:v>2</c:v>
                </c:pt>
                <c:pt idx="678">
                  <c:v>2</c:v>
                </c:pt>
                <c:pt idx="679">
                  <c:v>2</c:v>
                </c:pt>
                <c:pt idx="680">
                  <c:v>2</c:v>
                </c:pt>
                <c:pt idx="681">
                  <c:v>2</c:v>
                </c:pt>
                <c:pt idx="682">
                  <c:v>2</c:v>
                </c:pt>
                <c:pt idx="683">
                  <c:v>2</c:v>
                </c:pt>
                <c:pt idx="684">
                  <c:v>2</c:v>
                </c:pt>
                <c:pt idx="685">
                  <c:v>2</c:v>
                </c:pt>
                <c:pt idx="686">
                  <c:v>2</c:v>
                </c:pt>
                <c:pt idx="687">
                  <c:v>2</c:v>
                </c:pt>
                <c:pt idx="688">
                  <c:v>2</c:v>
                </c:pt>
                <c:pt idx="689">
                  <c:v>2</c:v>
                </c:pt>
                <c:pt idx="690">
                  <c:v>2</c:v>
                </c:pt>
                <c:pt idx="691">
                  <c:v>2</c:v>
                </c:pt>
                <c:pt idx="692">
                  <c:v>2</c:v>
                </c:pt>
                <c:pt idx="693">
                  <c:v>2</c:v>
                </c:pt>
                <c:pt idx="694">
                  <c:v>2</c:v>
                </c:pt>
                <c:pt idx="695">
                  <c:v>2</c:v>
                </c:pt>
                <c:pt idx="696">
                  <c:v>2</c:v>
                </c:pt>
                <c:pt idx="697">
                  <c:v>2</c:v>
                </c:pt>
                <c:pt idx="698">
                  <c:v>2</c:v>
                </c:pt>
                <c:pt idx="699">
                  <c:v>2</c:v>
                </c:pt>
                <c:pt idx="700">
                  <c:v>2</c:v>
                </c:pt>
                <c:pt idx="701">
                  <c:v>2</c:v>
                </c:pt>
                <c:pt idx="702">
                  <c:v>2</c:v>
                </c:pt>
                <c:pt idx="703">
                  <c:v>2</c:v>
                </c:pt>
                <c:pt idx="704">
                  <c:v>2</c:v>
                </c:pt>
                <c:pt idx="705">
                  <c:v>2</c:v>
                </c:pt>
                <c:pt idx="706">
                  <c:v>2</c:v>
                </c:pt>
                <c:pt idx="707">
                  <c:v>2</c:v>
                </c:pt>
                <c:pt idx="708">
                  <c:v>2</c:v>
                </c:pt>
                <c:pt idx="709">
                  <c:v>2</c:v>
                </c:pt>
                <c:pt idx="710">
                  <c:v>1.75</c:v>
                </c:pt>
                <c:pt idx="711">
                  <c:v>1.75</c:v>
                </c:pt>
                <c:pt idx="712">
                  <c:v>1.75</c:v>
                </c:pt>
                <c:pt idx="713">
                  <c:v>1.75</c:v>
                </c:pt>
                <c:pt idx="714">
                  <c:v>1.75</c:v>
                </c:pt>
                <c:pt idx="715">
                  <c:v>1.75</c:v>
                </c:pt>
                <c:pt idx="716">
                  <c:v>1.75</c:v>
                </c:pt>
                <c:pt idx="717">
                  <c:v>1.75</c:v>
                </c:pt>
                <c:pt idx="718">
                  <c:v>1.75</c:v>
                </c:pt>
                <c:pt idx="719">
                  <c:v>1.75</c:v>
                </c:pt>
                <c:pt idx="720">
                  <c:v>1.75</c:v>
                </c:pt>
                <c:pt idx="721">
                  <c:v>1.75</c:v>
                </c:pt>
                <c:pt idx="722">
                  <c:v>1.75</c:v>
                </c:pt>
                <c:pt idx="723">
                  <c:v>1.75</c:v>
                </c:pt>
                <c:pt idx="724">
                  <c:v>1.75</c:v>
                </c:pt>
                <c:pt idx="725">
                  <c:v>1.75</c:v>
                </c:pt>
                <c:pt idx="726">
                  <c:v>1.75</c:v>
                </c:pt>
                <c:pt idx="727">
                  <c:v>1.75</c:v>
                </c:pt>
                <c:pt idx="728">
                  <c:v>1.75</c:v>
                </c:pt>
                <c:pt idx="729">
                  <c:v>1.75</c:v>
                </c:pt>
                <c:pt idx="730">
                  <c:v>1.75</c:v>
                </c:pt>
                <c:pt idx="731">
                  <c:v>1.75</c:v>
                </c:pt>
                <c:pt idx="732">
                  <c:v>1.75</c:v>
                </c:pt>
                <c:pt idx="733">
                  <c:v>1.75</c:v>
                </c:pt>
                <c:pt idx="734">
                  <c:v>1.75</c:v>
                </c:pt>
                <c:pt idx="735">
                  <c:v>1.75</c:v>
                </c:pt>
                <c:pt idx="736">
                  <c:v>1.75</c:v>
                </c:pt>
                <c:pt idx="737">
                  <c:v>1.75</c:v>
                </c:pt>
                <c:pt idx="738">
                  <c:v>1.75</c:v>
                </c:pt>
                <c:pt idx="739">
                  <c:v>1.75</c:v>
                </c:pt>
                <c:pt idx="740">
                  <c:v>1.75</c:v>
                </c:pt>
                <c:pt idx="741">
                  <c:v>1.75</c:v>
                </c:pt>
                <c:pt idx="742">
                  <c:v>1.75</c:v>
                </c:pt>
                <c:pt idx="743">
                  <c:v>1.75</c:v>
                </c:pt>
                <c:pt idx="744">
                  <c:v>1.75</c:v>
                </c:pt>
                <c:pt idx="745">
                  <c:v>1.75</c:v>
                </c:pt>
                <c:pt idx="746">
                  <c:v>1.75</c:v>
                </c:pt>
                <c:pt idx="747">
                  <c:v>1.75</c:v>
                </c:pt>
                <c:pt idx="748">
                  <c:v>1.75</c:v>
                </c:pt>
                <c:pt idx="749">
                  <c:v>1.75</c:v>
                </c:pt>
                <c:pt idx="750">
                  <c:v>1.75</c:v>
                </c:pt>
                <c:pt idx="751">
                  <c:v>1.75</c:v>
                </c:pt>
                <c:pt idx="752">
                  <c:v>1.75</c:v>
                </c:pt>
                <c:pt idx="753">
                  <c:v>1.75</c:v>
                </c:pt>
                <c:pt idx="754">
                  <c:v>1.75</c:v>
                </c:pt>
                <c:pt idx="755">
                  <c:v>1.75</c:v>
                </c:pt>
                <c:pt idx="756">
                  <c:v>1.75</c:v>
                </c:pt>
                <c:pt idx="757">
                  <c:v>1.75</c:v>
                </c:pt>
                <c:pt idx="758">
                  <c:v>1.75</c:v>
                </c:pt>
                <c:pt idx="759">
                  <c:v>1.75</c:v>
                </c:pt>
                <c:pt idx="760">
                  <c:v>1.75</c:v>
                </c:pt>
                <c:pt idx="761">
                  <c:v>1.75</c:v>
                </c:pt>
                <c:pt idx="762">
                  <c:v>1.75</c:v>
                </c:pt>
                <c:pt idx="763">
                  <c:v>1.75</c:v>
                </c:pt>
                <c:pt idx="764">
                  <c:v>1.75</c:v>
                </c:pt>
                <c:pt idx="765">
                  <c:v>1.75</c:v>
                </c:pt>
                <c:pt idx="766">
                  <c:v>1.75</c:v>
                </c:pt>
                <c:pt idx="767">
                  <c:v>1.75</c:v>
                </c:pt>
                <c:pt idx="768">
                  <c:v>1.75</c:v>
                </c:pt>
                <c:pt idx="769">
                  <c:v>1.75</c:v>
                </c:pt>
                <c:pt idx="770">
                  <c:v>1.75</c:v>
                </c:pt>
                <c:pt idx="771">
                  <c:v>1.75</c:v>
                </c:pt>
                <c:pt idx="772">
                  <c:v>1.75</c:v>
                </c:pt>
                <c:pt idx="773">
                  <c:v>1.75</c:v>
                </c:pt>
                <c:pt idx="774">
                  <c:v>1.75</c:v>
                </c:pt>
                <c:pt idx="775">
                  <c:v>1.75</c:v>
                </c:pt>
                <c:pt idx="776">
                  <c:v>1.75</c:v>
                </c:pt>
                <c:pt idx="777">
                  <c:v>1.75</c:v>
                </c:pt>
                <c:pt idx="778">
                  <c:v>1.75</c:v>
                </c:pt>
                <c:pt idx="779">
                  <c:v>1.75</c:v>
                </c:pt>
                <c:pt idx="780">
                  <c:v>1.75</c:v>
                </c:pt>
                <c:pt idx="781">
                  <c:v>1.75</c:v>
                </c:pt>
                <c:pt idx="782">
                  <c:v>1.75</c:v>
                </c:pt>
                <c:pt idx="783">
                  <c:v>1.75</c:v>
                </c:pt>
                <c:pt idx="784">
                  <c:v>1.75</c:v>
                </c:pt>
                <c:pt idx="785">
                  <c:v>1.75</c:v>
                </c:pt>
                <c:pt idx="786">
                  <c:v>1.75</c:v>
                </c:pt>
                <c:pt idx="787">
                  <c:v>1.75</c:v>
                </c:pt>
                <c:pt idx="788">
                  <c:v>1.75</c:v>
                </c:pt>
                <c:pt idx="789">
                  <c:v>1.75</c:v>
                </c:pt>
                <c:pt idx="790">
                  <c:v>1.75</c:v>
                </c:pt>
                <c:pt idx="791">
                  <c:v>1.75</c:v>
                </c:pt>
                <c:pt idx="792">
                  <c:v>1.75</c:v>
                </c:pt>
                <c:pt idx="793">
                  <c:v>1.75</c:v>
                </c:pt>
                <c:pt idx="794">
                  <c:v>1.75</c:v>
                </c:pt>
                <c:pt idx="795">
                  <c:v>1.75</c:v>
                </c:pt>
                <c:pt idx="796">
                  <c:v>1.75</c:v>
                </c:pt>
                <c:pt idx="797">
                  <c:v>1.75</c:v>
                </c:pt>
                <c:pt idx="798">
                  <c:v>1.75</c:v>
                </c:pt>
                <c:pt idx="799">
                  <c:v>1.75</c:v>
                </c:pt>
                <c:pt idx="800">
                  <c:v>1.75</c:v>
                </c:pt>
                <c:pt idx="801">
                  <c:v>1.75</c:v>
                </c:pt>
                <c:pt idx="802">
                  <c:v>1.75</c:v>
                </c:pt>
                <c:pt idx="803">
                  <c:v>1.75</c:v>
                </c:pt>
                <c:pt idx="804">
                  <c:v>1.75</c:v>
                </c:pt>
                <c:pt idx="805">
                  <c:v>1.75</c:v>
                </c:pt>
                <c:pt idx="806">
                  <c:v>1.75</c:v>
                </c:pt>
                <c:pt idx="807">
                  <c:v>1.75</c:v>
                </c:pt>
                <c:pt idx="808">
                  <c:v>1.75</c:v>
                </c:pt>
                <c:pt idx="809">
                  <c:v>1.75</c:v>
                </c:pt>
                <c:pt idx="810">
                  <c:v>1.75</c:v>
                </c:pt>
                <c:pt idx="811">
                  <c:v>1.75</c:v>
                </c:pt>
                <c:pt idx="812">
                  <c:v>1.75</c:v>
                </c:pt>
                <c:pt idx="813">
                  <c:v>1.75</c:v>
                </c:pt>
                <c:pt idx="814">
                  <c:v>1.75</c:v>
                </c:pt>
                <c:pt idx="815">
                  <c:v>1.75</c:v>
                </c:pt>
                <c:pt idx="816">
                  <c:v>1.75</c:v>
                </c:pt>
                <c:pt idx="817">
                  <c:v>1.75</c:v>
                </c:pt>
                <c:pt idx="818">
                  <c:v>1.75</c:v>
                </c:pt>
                <c:pt idx="819">
                  <c:v>1.75</c:v>
                </c:pt>
                <c:pt idx="820">
                  <c:v>1.75</c:v>
                </c:pt>
                <c:pt idx="821">
                  <c:v>1.75</c:v>
                </c:pt>
                <c:pt idx="822">
                  <c:v>1.75</c:v>
                </c:pt>
                <c:pt idx="823">
                  <c:v>1.75</c:v>
                </c:pt>
                <c:pt idx="824">
                  <c:v>1.75</c:v>
                </c:pt>
                <c:pt idx="825">
                  <c:v>1.75</c:v>
                </c:pt>
                <c:pt idx="826">
                  <c:v>1.75</c:v>
                </c:pt>
                <c:pt idx="827">
                  <c:v>1.75</c:v>
                </c:pt>
                <c:pt idx="828">
                  <c:v>1.75</c:v>
                </c:pt>
                <c:pt idx="829">
                  <c:v>1.75</c:v>
                </c:pt>
                <c:pt idx="830">
                  <c:v>1.75</c:v>
                </c:pt>
                <c:pt idx="831">
                  <c:v>1.75</c:v>
                </c:pt>
                <c:pt idx="832">
                  <c:v>1.75</c:v>
                </c:pt>
                <c:pt idx="833">
                  <c:v>1.75</c:v>
                </c:pt>
                <c:pt idx="834">
                  <c:v>1.75</c:v>
                </c:pt>
                <c:pt idx="835">
                  <c:v>1.75</c:v>
                </c:pt>
                <c:pt idx="836">
                  <c:v>1.75</c:v>
                </c:pt>
                <c:pt idx="837">
                  <c:v>1.75</c:v>
                </c:pt>
                <c:pt idx="838">
                  <c:v>1.75</c:v>
                </c:pt>
                <c:pt idx="839">
                  <c:v>1.75</c:v>
                </c:pt>
                <c:pt idx="840">
                  <c:v>1.75</c:v>
                </c:pt>
                <c:pt idx="841">
                  <c:v>1.75</c:v>
                </c:pt>
                <c:pt idx="842">
                  <c:v>1.75</c:v>
                </c:pt>
                <c:pt idx="843">
                  <c:v>1.75</c:v>
                </c:pt>
                <c:pt idx="844">
                  <c:v>1.75</c:v>
                </c:pt>
                <c:pt idx="845">
                  <c:v>1.75</c:v>
                </c:pt>
                <c:pt idx="846">
                  <c:v>1.75</c:v>
                </c:pt>
                <c:pt idx="847">
                  <c:v>1.75</c:v>
                </c:pt>
                <c:pt idx="848">
                  <c:v>1.75</c:v>
                </c:pt>
                <c:pt idx="849">
                  <c:v>1.75</c:v>
                </c:pt>
                <c:pt idx="850">
                  <c:v>1.75</c:v>
                </c:pt>
                <c:pt idx="851">
                  <c:v>1.75</c:v>
                </c:pt>
                <c:pt idx="852">
                  <c:v>1.75</c:v>
                </c:pt>
                <c:pt idx="853">
                  <c:v>1.75</c:v>
                </c:pt>
                <c:pt idx="854">
                  <c:v>1.75</c:v>
                </c:pt>
                <c:pt idx="855">
                  <c:v>1.75</c:v>
                </c:pt>
                <c:pt idx="856">
                  <c:v>1.75</c:v>
                </c:pt>
                <c:pt idx="857">
                  <c:v>1.75</c:v>
                </c:pt>
                <c:pt idx="858">
                  <c:v>1.75</c:v>
                </c:pt>
                <c:pt idx="859">
                  <c:v>1.75</c:v>
                </c:pt>
                <c:pt idx="860">
                  <c:v>1.75</c:v>
                </c:pt>
                <c:pt idx="861">
                  <c:v>1.75</c:v>
                </c:pt>
                <c:pt idx="862">
                  <c:v>1.75</c:v>
                </c:pt>
                <c:pt idx="863">
                  <c:v>1.75</c:v>
                </c:pt>
                <c:pt idx="864">
                  <c:v>1.75</c:v>
                </c:pt>
                <c:pt idx="865">
                  <c:v>1.75</c:v>
                </c:pt>
                <c:pt idx="866">
                  <c:v>1.75</c:v>
                </c:pt>
                <c:pt idx="867">
                  <c:v>1.75</c:v>
                </c:pt>
                <c:pt idx="868">
                  <c:v>1.75</c:v>
                </c:pt>
                <c:pt idx="869">
                  <c:v>1.75</c:v>
                </c:pt>
                <c:pt idx="870">
                  <c:v>1.75</c:v>
                </c:pt>
                <c:pt idx="871">
                  <c:v>1.75</c:v>
                </c:pt>
                <c:pt idx="872">
                  <c:v>1.75</c:v>
                </c:pt>
                <c:pt idx="873">
                  <c:v>1.75</c:v>
                </c:pt>
                <c:pt idx="874">
                  <c:v>1.75</c:v>
                </c:pt>
                <c:pt idx="875">
                  <c:v>1.75</c:v>
                </c:pt>
                <c:pt idx="876">
                  <c:v>1.75</c:v>
                </c:pt>
                <c:pt idx="877">
                  <c:v>1.75</c:v>
                </c:pt>
                <c:pt idx="878">
                  <c:v>1.75</c:v>
                </c:pt>
                <c:pt idx="879">
                  <c:v>1.75</c:v>
                </c:pt>
                <c:pt idx="880">
                  <c:v>1.75</c:v>
                </c:pt>
                <c:pt idx="881">
                  <c:v>1.75</c:v>
                </c:pt>
                <c:pt idx="882">
                  <c:v>1.75</c:v>
                </c:pt>
                <c:pt idx="883">
                  <c:v>1.75</c:v>
                </c:pt>
                <c:pt idx="884">
                  <c:v>1.75</c:v>
                </c:pt>
                <c:pt idx="885">
                  <c:v>1.75</c:v>
                </c:pt>
                <c:pt idx="886">
                  <c:v>1.75</c:v>
                </c:pt>
                <c:pt idx="887">
                  <c:v>1.75</c:v>
                </c:pt>
                <c:pt idx="888">
                  <c:v>1.75</c:v>
                </c:pt>
                <c:pt idx="889">
                  <c:v>1.75</c:v>
                </c:pt>
                <c:pt idx="890">
                  <c:v>1.75</c:v>
                </c:pt>
                <c:pt idx="891">
                  <c:v>1.75</c:v>
                </c:pt>
                <c:pt idx="892">
                  <c:v>1.75</c:v>
                </c:pt>
                <c:pt idx="893">
                  <c:v>1.75</c:v>
                </c:pt>
                <c:pt idx="894">
                  <c:v>1.75</c:v>
                </c:pt>
                <c:pt idx="895">
                  <c:v>1.75</c:v>
                </c:pt>
                <c:pt idx="896">
                  <c:v>1.75</c:v>
                </c:pt>
                <c:pt idx="897">
                  <c:v>1.75</c:v>
                </c:pt>
                <c:pt idx="898">
                  <c:v>1.75</c:v>
                </c:pt>
                <c:pt idx="899">
                  <c:v>1.75</c:v>
                </c:pt>
                <c:pt idx="900">
                  <c:v>1.75</c:v>
                </c:pt>
                <c:pt idx="901">
                  <c:v>1.75</c:v>
                </c:pt>
                <c:pt idx="902">
                  <c:v>1.75</c:v>
                </c:pt>
                <c:pt idx="903">
                  <c:v>1.75</c:v>
                </c:pt>
                <c:pt idx="904">
                  <c:v>1.75</c:v>
                </c:pt>
                <c:pt idx="905">
                  <c:v>1.75</c:v>
                </c:pt>
                <c:pt idx="906">
                  <c:v>1.75</c:v>
                </c:pt>
                <c:pt idx="907">
                  <c:v>1.75</c:v>
                </c:pt>
                <c:pt idx="908">
                  <c:v>1.75</c:v>
                </c:pt>
                <c:pt idx="909">
                  <c:v>1.75</c:v>
                </c:pt>
                <c:pt idx="910">
                  <c:v>1.75</c:v>
                </c:pt>
                <c:pt idx="911">
                  <c:v>1.75</c:v>
                </c:pt>
                <c:pt idx="912">
                  <c:v>1.75</c:v>
                </c:pt>
                <c:pt idx="913">
                  <c:v>1.75</c:v>
                </c:pt>
                <c:pt idx="914">
                  <c:v>1.75</c:v>
                </c:pt>
                <c:pt idx="915">
                  <c:v>1.75</c:v>
                </c:pt>
                <c:pt idx="916">
                  <c:v>1.75</c:v>
                </c:pt>
                <c:pt idx="917">
                  <c:v>1.75</c:v>
                </c:pt>
                <c:pt idx="918">
                  <c:v>1.75</c:v>
                </c:pt>
                <c:pt idx="919">
                  <c:v>1.75</c:v>
                </c:pt>
                <c:pt idx="920">
                  <c:v>1.75</c:v>
                </c:pt>
                <c:pt idx="921">
                  <c:v>1.75</c:v>
                </c:pt>
                <c:pt idx="922">
                  <c:v>1.75</c:v>
                </c:pt>
                <c:pt idx="923">
                  <c:v>1.75</c:v>
                </c:pt>
                <c:pt idx="924">
                  <c:v>1.75</c:v>
                </c:pt>
                <c:pt idx="925">
                  <c:v>1.75</c:v>
                </c:pt>
                <c:pt idx="926">
                  <c:v>1.75</c:v>
                </c:pt>
                <c:pt idx="927">
                  <c:v>1.75</c:v>
                </c:pt>
                <c:pt idx="928">
                  <c:v>1.75</c:v>
                </c:pt>
                <c:pt idx="929">
                  <c:v>1.75</c:v>
                </c:pt>
                <c:pt idx="930">
                  <c:v>1.75</c:v>
                </c:pt>
                <c:pt idx="931">
                  <c:v>1.75</c:v>
                </c:pt>
                <c:pt idx="932">
                  <c:v>1.75</c:v>
                </c:pt>
                <c:pt idx="933">
                  <c:v>1.75</c:v>
                </c:pt>
                <c:pt idx="934">
                  <c:v>1.75</c:v>
                </c:pt>
                <c:pt idx="935">
                  <c:v>1.75</c:v>
                </c:pt>
                <c:pt idx="936">
                  <c:v>1.75</c:v>
                </c:pt>
                <c:pt idx="937">
                  <c:v>1.75</c:v>
                </c:pt>
                <c:pt idx="938">
                  <c:v>1.75</c:v>
                </c:pt>
                <c:pt idx="939">
                  <c:v>1.75</c:v>
                </c:pt>
                <c:pt idx="940">
                  <c:v>1.75</c:v>
                </c:pt>
                <c:pt idx="941">
                  <c:v>1.75</c:v>
                </c:pt>
                <c:pt idx="942">
                  <c:v>1.75</c:v>
                </c:pt>
                <c:pt idx="943">
                  <c:v>1.75</c:v>
                </c:pt>
                <c:pt idx="944">
                  <c:v>1.75</c:v>
                </c:pt>
                <c:pt idx="945">
                  <c:v>1.75</c:v>
                </c:pt>
                <c:pt idx="946">
                  <c:v>1.75</c:v>
                </c:pt>
                <c:pt idx="947">
                  <c:v>1.75</c:v>
                </c:pt>
                <c:pt idx="948">
                  <c:v>1.75</c:v>
                </c:pt>
                <c:pt idx="949">
                  <c:v>1.75</c:v>
                </c:pt>
                <c:pt idx="950">
                  <c:v>1.75</c:v>
                </c:pt>
                <c:pt idx="951">
                  <c:v>1.75</c:v>
                </c:pt>
                <c:pt idx="952">
                  <c:v>1.75</c:v>
                </c:pt>
                <c:pt idx="953">
                  <c:v>1.75</c:v>
                </c:pt>
                <c:pt idx="954">
                  <c:v>1.75</c:v>
                </c:pt>
                <c:pt idx="955">
                  <c:v>1.75</c:v>
                </c:pt>
                <c:pt idx="956">
                  <c:v>1.75</c:v>
                </c:pt>
                <c:pt idx="957">
                  <c:v>1.75</c:v>
                </c:pt>
                <c:pt idx="958">
                  <c:v>1.75</c:v>
                </c:pt>
                <c:pt idx="959">
                  <c:v>1.75</c:v>
                </c:pt>
                <c:pt idx="960">
                  <c:v>1.75</c:v>
                </c:pt>
                <c:pt idx="961">
                  <c:v>1.75</c:v>
                </c:pt>
                <c:pt idx="962">
                  <c:v>1.75</c:v>
                </c:pt>
                <c:pt idx="963">
                  <c:v>1.75</c:v>
                </c:pt>
                <c:pt idx="964">
                  <c:v>1.75</c:v>
                </c:pt>
                <c:pt idx="965">
                  <c:v>1.75</c:v>
                </c:pt>
                <c:pt idx="966">
                  <c:v>1.75</c:v>
                </c:pt>
                <c:pt idx="967">
                  <c:v>1.75</c:v>
                </c:pt>
                <c:pt idx="968">
                  <c:v>1.75</c:v>
                </c:pt>
                <c:pt idx="969">
                  <c:v>1.75</c:v>
                </c:pt>
                <c:pt idx="970">
                  <c:v>1.75</c:v>
                </c:pt>
                <c:pt idx="971">
                  <c:v>1.75</c:v>
                </c:pt>
                <c:pt idx="972">
                  <c:v>1.75</c:v>
                </c:pt>
                <c:pt idx="973">
                  <c:v>1.75</c:v>
                </c:pt>
                <c:pt idx="974">
                  <c:v>1.75</c:v>
                </c:pt>
                <c:pt idx="975">
                  <c:v>1.75</c:v>
                </c:pt>
                <c:pt idx="976">
                  <c:v>1.75</c:v>
                </c:pt>
                <c:pt idx="977">
                  <c:v>1.75</c:v>
                </c:pt>
                <c:pt idx="978">
                  <c:v>1.75</c:v>
                </c:pt>
                <c:pt idx="979">
                  <c:v>1.75</c:v>
                </c:pt>
                <c:pt idx="980">
                  <c:v>1.75</c:v>
                </c:pt>
                <c:pt idx="981">
                  <c:v>1.75</c:v>
                </c:pt>
                <c:pt idx="982">
                  <c:v>1.75</c:v>
                </c:pt>
                <c:pt idx="983">
                  <c:v>1.75</c:v>
                </c:pt>
                <c:pt idx="984">
                  <c:v>1.75</c:v>
                </c:pt>
                <c:pt idx="985">
                  <c:v>1.75</c:v>
                </c:pt>
                <c:pt idx="986">
                  <c:v>1.75</c:v>
                </c:pt>
                <c:pt idx="987">
                  <c:v>1.75</c:v>
                </c:pt>
                <c:pt idx="988">
                  <c:v>1.75</c:v>
                </c:pt>
                <c:pt idx="989">
                  <c:v>1.75</c:v>
                </c:pt>
                <c:pt idx="990">
                  <c:v>1.75</c:v>
                </c:pt>
                <c:pt idx="991">
                  <c:v>1.75</c:v>
                </c:pt>
                <c:pt idx="992">
                  <c:v>1.75</c:v>
                </c:pt>
                <c:pt idx="993">
                  <c:v>1.75</c:v>
                </c:pt>
                <c:pt idx="994">
                  <c:v>1.75</c:v>
                </c:pt>
                <c:pt idx="995">
                  <c:v>1.75</c:v>
                </c:pt>
                <c:pt idx="996">
                  <c:v>1.75</c:v>
                </c:pt>
                <c:pt idx="997">
                  <c:v>1.75</c:v>
                </c:pt>
                <c:pt idx="998">
                  <c:v>1.75</c:v>
                </c:pt>
                <c:pt idx="999">
                  <c:v>1.75</c:v>
                </c:pt>
                <c:pt idx="1000">
                  <c:v>1.75</c:v>
                </c:pt>
                <c:pt idx="1001">
                  <c:v>1.75</c:v>
                </c:pt>
                <c:pt idx="1002">
                  <c:v>1.75</c:v>
                </c:pt>
                <c:pt idx="1003">
                  <c:v>1.75</c:v>
                </c:pt>
                <c:pt idx="1004">
                  <c:v>1.75</c:v>
                </c:pt>
                <c:pt idx="1005">
                  <c:v>1.75</c:v>
                </c:pt>
                <c:pt idx="1006">
                  <c:v>1.75</c:v>
                </c:pt>
                <c:pt idx="1007">
                  <c:v>1.75</c:v>
                </c:pt>
                <c:pt idx="1008">
                  <c:v>1.75</c:v>
                </c:pt>
                <c:pt idx="1009">
                  <c:v>1.75</c:v>
                </c:pt>
                <c:pt idx="1010">
                  <c:v>1.75</c:v>
                </c:pt>
                <c:pt idx="1011">
                  <c:v>1.75</c:v>
                </c:pt>
                <c:pt idx="1012">
                  <c:v>1.75</c:v>
                </c:pt>
                <c:pt idx="1013">
                  <c:v>1.75</c:v>
                </c:pt>
                <c:pt idx="1014">
                  <c:v>1.75</c:v>
                </c:pt>
                <c:pt idx="1015">
                  <c:v>1.75</c:v>
                </c:pt>
                <c:pt idx="1016">
                  <c:v>1.75</c:v>
                </c:pt>
                <c:pt idx="1017">
                  <c:v>1.75</c:v>
                </c:pt>
                <c:pt idx="1018">
                  <c:v>1.75</c:v>
                </c:pt>
                <c:pt idx="1019">
                  <c:v>1.75</c:v>
                </c:pt>
                <c:pt idx="1020">
                  <c:v>1.75</c:v>
                </c:pt>
                <c:pt idx="1021">
                  <c:v>1.75</c:v>
                </c:pt>
                <c:pt idx="1022">
                  <c:v>1.75</c:v>
                </c:pt>
                <c:pt idx="1023">
                  <c:v>1.75</c:v>
                </c:pt>
                <c:pt idx="1024">
                  <c:v>1.75</c:v>
                </c:pt>
                <c:pt idx="1025">
                  <c:v>1.75</c:v>
                </c:pt>
                <c:pt idx="1026">
                  <c:v>1.75</c:v>
                </c:pt>
                <c:pt idx="1027">
                  <c:v>1.75</c:v>
                </c:pt>
                <c:pt idx="1028">
                  <c:v>1.75</c:v>
                </c:pt>
                <c:pt idx="1029">
                  <c:v>1.75</c:v>
                </c:pt>
                <c:pt idx="1030">
                  <c:v>1.75</c:v>
                </c:pt>
                <c:pt idx="1031">
                  <c:v>1.75</c:v>
                </c:pt>
                <c:pt idx="1032">
                  <c:v>1.75</c:v>
                </c:pt>
                <c:pt idx="1033">
                  <c:v>1.75</c:v>
                </c:pt>
                <c:pt idx="1034">
                  <c:v>1.75</c:v>
                </c:pt>
                <c:pt idx="1035">
                  <c:v>1.75</c:v>
                </c:pt>
                <c:pt idx="1036">
                  <c:v>1.75</c:v>
                </c:pt>
                <c:pt idx="1037">
                  <c:v>1.75</c:v>
                </c:pt>
                <c:pt idx="1038">
                  <c:v>1.75</c:v>
                </c:pt>
                <c:pt idx="1039">
                  <c:v>1.75</c:v>
                </c:pt>
                <c:pt idx="1040">
                  <c:v>1.25</c:v>
                </c:pt>
                <c:pt idx="1041">
                  <c:v>1.25</c:v>
                </c:pt>
                <c:pt idx="1042">
                  <c:v>1.25</c:v>
                </c:pt>
                <c:pt idx="1043">
                  <c:v>1.25</c:v>
                </c:pt>
                <c:pt idx="1044">
                  <c:v>1.25</c:v>
                </c:pt>
                <c:pt idx="1045">
                  <c:v>1.25</c:v>
                </c:pt>
                <c:pt idx="1046">
                  <c:v>1.25</c:v>
                </c:pt>
                <c:pt idx="1047">
                  <c:v>1.25</c:v>
                </c:pt>
                <c:pt idx="1048">
                  <c:v>1.25</c:v>
                </c:pt>
                <c:pt idx="1049">
                  <c:v>1.25</c:v>
                </c:pt>
                <c:pt idx="1050">
                  <c:v>1.25</c:v>
                </c:pt>
                <c:pt idx="1051">
                  <c:v>1.25</c:v>
                </c:pt>
                <c:pt idx="1052">
                  <c:v>1.25</c:v>
                </c:pt>
                <c:pt idx="1053">
                  <c:v>1.25</c:v>
                </c:pt>
                <c:pt idx="1054">
                  <c:v>1.25</c:v>
                </c:pt>
                <c:pt idx="1055">
                  <c:v>1.25</c:v>
                </c:pt>
                <c:pt idx="1056">
                  <c:v>1.25</c:v>
                </c:pt>
                <c:pt idx="1057">
                  <c:v>1.25</c:v>
                </c:pt>
                <c:pt idx="1058">
                  <c:v>1.25</c:v>
                </c:pt>
                <c:pt idx="1059">
                  <c:v>1.25</c:v>
                </c:pt>
                <c:pt idx="1060">
                  <c:v>1.25</c:v>
                </c:pt>
                <c:pt idx="1061">
                  <c:v>1.25</c:v>
                </c:pt>
                <c:pt idx="1062">
                  <c:v>1.25</c:v>
                </c:pt>
                <c:pt idx="1063">
                  <c:v>1.25</c:v>
                </c:pt>
                <c:pt idx="1064">
                  <c:v>1.25</c:v>
                </c:pt>
                <c:pt idx="1065">
                  <c:v>1.25</c:v>
                </c:pt>
                <c:pt idx="1066">
                  <c:v>1.25</c:v>
                </c:pt>
                <c:pt idx="1067">
                  <c:v>1.25</c:v>
                </c:pt>
                <c:pt idx="1068">
                  <c:v>1.25</c:v>
                </c:pt>
                <c:pt idx="1069">
                  <c:v>1.25</c:v>
                </c:pt>
                <c:pt idx="1070">
                  <c:v>1.25</c:v>
                </c:pt>
                <c:pt idx="1071">
                  <c:v>1.25</c:v>
                </c:pt>
                <c:pt idx="1072">
                  <c:v>1.25</c:v>
                </c:pt>
                <c:pt idx="1073">
                  <c:v>1.25</c:v>
                </c:pt>
                <c:pt idx="1074">
                  <c:v>1.25</c:v>
                </c:pt>
                <c:pt idx="1075">
                  <c:v>1.25</c:v>
                </c:pt>
                <c:pt idx="1076">
                  <c:v>1.25</c:v>
                </c:pt>
                <c:pt idx="1077">
                  <c:v>1.25</c:v>
                </c:pt>
                <c:pt idx="1078">
                  <c:v>1.25</c:v>
                </c:pt>
                <c:pt idx="1079">
                  <c:v>1.25</c:v>
                </c:pt>
                <c:pt idx="1080">
                  <c:v>1.25</c:v>
                </c:pt>
                <c:pt idx="1081">
                  <c:v>1.25</c:v>
                </c:pt>
                <c:pt idx="1082">
                  <c:v>1.25</c:v>
                </c:pt>
                <c:pt idx="1083">
                  <c:v>1.25</c:v>
                </c:pt>
                <c:pt idx="1084">
                  <c:v>1.25</c:v>
                </c:pt>
                <c:pt idx="1085">
                  <c:v>1.25</c:v>
                </c:pt>
                <c:pt idx="1086">
                  <c:v>1.25</c:v>
                </c:pt>
                <c:pt idx="1087">
                  <c:v>1.25</c:v>
                </c:pt>
                <c:pt idx="1088">
                  <c:v>1.25</c:v>
                </c:pt>
                <c:pt idx="1089">
                  <c:v>1.25</c:v>
                </c:pt>
                <c:pt idx="1090">
                  <c:v>1.25</c:v>
                </c:pt>
                <c:pt idx="1091">
                  <c:v>1.25</c:v>
                </c:pt>
                <c:pt idx="1092">
                  <c:v>1.25</c:v>
                </c:pt>
                <c:pt idx="1093">
                  <c:v>1.25</c:v>
                </c:pt>
                <c:pt idx="1094">
                  <c:v>1.25</c:v>
                </c:pt>
                <c:pt idx="1095">
                  <c:v>1.25</c:v>
                </c:pt>
                <c:pt idx="1096">
                  <c:v>1.25</c:v>
                </c:pt>
                <c:pt idx="1097">
                  <c:v>1.25</c:v>
                </c:pt>
                <c:pt idx="1098">
                  <c:v>1.25</c:v>
                </c:pt>
                <c:pt idx="1099">
                  <c:v>1.25</c:v>
                </c:pt>
                <c:pt idx="1100">
                  <c:v>1.25</c:v>
                </c:pt>
                <c:pt idx="1101">
                  <c:v>1.25</c:v>
                </c:pt>
                <c:pt idx="1102">
                  <c:v>1.25</c:v>
                </c:pt>
                <c:pt idx="1103">
                  <c:v>1.25</c:v>
                </c:pt>
                <c:pt idx="1104">
                  <c:v>1.25</c:v>
                </c:pt>
                <c:pt idx="1105">
                  <c:v>1.25</c:v>
                </c:pt>
                <c:pt idx="1106">
                  <c:v>1.25</c:v>
                </c:pt>
                <c:pt idx="1107">
                  <c:v>1.25</c:v>
                </c:pt>
                <c:pt idx="1108">
                  <c:v>1.25</c:v>
                </c:pt>
                <c:pt idx="1109">
                  <c:v>1.25</c:v>
                </c:pt>
                <c:pt idx="1110">
                  <c:v>1.25</c:v>
                </c:pt>
                <c:pt idx="1111">
                  <c:v>1.25</c:v>
                </c:pt>
                <c:pt idx="1112">
                  <c:v>1.25</c:v>
                </c:pt>
                <c:pt idx="1113">
                  <c:v>1.25</c:v>
                </c:pt>
                <c:pt idx="1114">
                  <c:v>1.25</c:v>
                </c:pt>
                <c:pt idx="1115">
                  <c:v>1.25</c:v>
                </c:pt>
                <c:pt idx="1116">
                  <c:v>1.25</c:v>
                </c:pt>
                <c:pt idx="1117">
                  <c:v>1.25</c:v>
                </c:pt>
                <c:pt idx="1118">
                  <c:v>1.25</c:v>
                </c:pt>
                <c:pt idx="1119">
                  <c:v>1.25</c:v>
                </c:pt>
                <c:pt idx="1120">
                  <c:v>1.25</c:v>
                </c:pt>
                <c:pt idx="1121">
                  <c:v>1.25</c:v>
                </c:pt>
                <c:pt idx="1122">
                  <c:v>1.25</c:v>
                </c:pt>
                <c:pt idx="1123">
                  <c:v>1.25</c:v>
                </c:pt>
                <c:pt idx="1124">
                  <c:v>1.25</c:v>
                </c:pt>
                <c:pt idx="1125">
                  <c:v>1.25</c:v>
                </c:pt>
                <c:pt idx="1126">
                  <c:v>1.25</c:v>
                </c:pt>
                <c:pt idx="1127">
                  <c:v>1.25</c:v>
                </c:pt>
                <c:pt idx="1128">
                  <c:v>1.25</c:v>
                </c:pt>
                <c:pt idx="1129">
                  <c:v>1.25</c:v>
                </c:pt>
                <c:pt idx="1130">
                  <c:v>1.25</c:v>
                </c:pt>
                <c:pt idx="1131">
                  <c:v>1.25</c:v>
                </c:pt>
                <c:pt idx="1132">
                  <c:v>1.25</c:v>
                </c:pt>
                <c:pt idx="1133">
                  <c:v>1.25</c:v>
                </c:pt>
                <c:pt idx="1134">
                  <c:v>1.25</c:v>
                </c:pt>
                <c:pt idx="1135">
                  <c:v>1.25</c:v>
                </c:pt>
                <c:pt idx="1136">
                  <c:v>1.25</c:v>
                </c:pt>
                <c:pt idx="1137">
                  <c:v>1.25</c:v>
                </c:pt>
                <c:pt idx="1138">
                  <c:v>1.25</c:v>
                </c:pt>
                <c:pt idx="1139">
                  <c:v>1.25</c:v>
                </c:pt>
                <c:pt idx="1140">
                  <c:v>1.25</c:v>
                </c:pt>
                <c:pt idx="1141">
                  <c:v>1.25</c:v>
                </c:pt>
                <c:pt idx="1142">
                  <c:v>1.25</c:v>
                </c:pt>
                <c:pt idx="1143">
                  <c:v>1.25</c:v>
                </c:pt>
                <c:pt idx="1144">
                  <c:v>1.25</c:v>
                </c:pt>
                <c:pt idx="1145">
                  <c:v>1.25</c:v>
                </c:pt>
                <c:pt idx="1146">
                  <c:v>1.25</c:v>
                </c:pt>
                <c:pt idx="1147">
                  <c:v>1.25</c:v>
                </c:pt>
                <c:pt idx="1148">
                  <c:v>1.25</c:v>
                </c:pt>
                <c:pt idx="1149">
                  <c:v>1.25</c:v>
                </c:pt>
                <c:pt idx="1150">
                  <c:v>1.25</c:v>
                </c:pt>
                <c:pt idx="1151">
                  <c:v>1.25</c:v>
                </c:pt>
                <c:pt idx="1152">
                  <c:v>1.25</c:v>
                </c:pt>
                <c:pt idx="1153">
                  <c:v>1.25</c:v>
                </c:pt>
                <c:pt idx="1154">
                  <c:v>1.25</c:v>
                </c:pt>
                <c:pt idx="1155">
                  <c:v>1.25</c:v>
                </c:pt>
                <c:pt idx="1156">
                  <c:v>1.25</c:v>
                </c:pt>
                <c:pt idx="1157">
                  <c:v>1.25</c:v>
                </c:pt>
                <c:pt idx="1158">
                  <c:v>1.25</c:v>
                </c:pt>
                <c:pt idx="1159">
                  <c:v>1.25</c:v>
                </c:pt>
                <c:pt idx="1160">
                  <c:v>1.25</c:v>
                </c:pt>
                <c:pt idx="1161">
                  <c:v>1.25</c:v>
                </c:pt>
                <c:pt idx="1162">
                  <c:v>1.25</c:v>
                </c:pt>
                <c:pt idx="1163">
                  <c:v>1.25</c:v>
                </c:pt>
                <c:pt idx="1164">
                  <c:v>1.25</c:v>
                </c:pt>
                <c:pt idx="1165">
                  <c:v>1.25</c:v>
                </c:pt>
                <c:pt idx="1166">
                  <c:v>1.25</c:v>
                </c:pt>
                <c:pt idx="1167">
                  <c:v>1.25</c:v>
                </c:pt>
                <c:pt idx="1168">
                  <c:v>1.25</c:v>
                </c:pt>
                <c:pt idx="1169">
                  <c:v>1.25</c:v>
                </c:pt>
                <c:pt idx="1170">
                  <c:v>1.25</c:v>
                </c:pt>
                <c:pt idx="1171">
                  <c:v>1.25</c:v>
                </c:pt>
                <c:pt idx="1172">
                  <c:v>1.25</c:v>
                </c:pt>
                <c:pt idx="1173">
                  <c:v>1.25</c:v>
                </c:pt>
                <c:pt idx="1174">
                  <c:v>1.25</c:v>
                </c:pt>
                <c:pt idx="1175">
                  <c:v>1.25</c:v>
                </c:pt>
                <c:pt idx="1176">
                  <c:v>1.25</c:v>
                </c:pt>
                <c:pt idx="1177">
                  <c:v>1.25</c:v>
                </c:pt>
                <c:pt idx="1178">
                  <c:v>1.25</c:v>
                </c:pt>
                <c:pt idx="1179">
                  <c:v>1.25</c:v>
                </c:pt>
                <c:pt idx="1180">
                  <c:v>1.25</c:v>
                </c:pt>
                <c:pt idx="1181">
                  <c:v>1.25</c:v>
                </c:pt>
                <c:pt idx="1182">
                  <c:v>1.25</c:v>
                </c:pt>
                <c:pt idx="1183">
                  <c:v>1.25</c:v>
                </c:pt>
                <c:pt idx="1184">
                  <c:v>1.25</c:v>
                </c:pt>
                <c:pt idx="1185">
                  <c:v>1.25</c:v>
                </c:pt>
                <c:pt idx="1186">
                  <c:v>1.25</c:v>
                </c:pt>
                <c:pt idx="1187">
                  <c:v>1.25</c:v>
                </c:pt>
                <c:pt idx="1188">
                  <c:v>1.25</c:v>
                </c:pt>
                <c:pt idx="1189">
                  <c:v>1.25</c:v>
                </c:pt>
                <c:pt idx="1190">
                  <c:v>1.25</c:v>
                </c:pt>
                <c:pt idx="1191">
                  <c:v>1.25</c:v>
                </c:pt>
                <c:pt idx="1192">
                  <c:v>1.25</c:v>
                </c:pt>
                <c:pt idx="1193">
                  <c:v>1.25</c:v>
                </c:pt>
                <c:pt idx="1194">
                  <c:v>1.25</c:v>
                </c:pt>
                <c:pt idx="1195">
                  <c:v>1.25</c:v>
                </c:pt>
                <c:pt idx="1196">
                  <c:v>1.25</c:v>
                </c:pt>
                <c:pt idx="1197">
                  <c:v>1.25</c:v>
                </c:pt>
                <c:pt idx="1198">
                  <c:v>1.25</c:v>
                </c:pt>
                <c:pt idx="1199">
                  <c:v>1.25</c:v>
                </c:pt>
                <c:pt idx="1200">
                  <c:v>1.25</c:v>
                </c:pt>
                <c:pt idx="1201">
                  <c:v>1.25</c:v>
                </c:pt>
                <c:pt idx="1202">
                  <c:v>1.25</c:v>
                </c:pt>
                <c:pt idx="1203">
                  <c:v>1.25</c:v>
                </c:pt>
                <c:pt idx="1204">
                  <c:v>1.25</c:v>
                </c:pt>
                <c:pt idx="1205">
                  <c:v>1.25</c:v>
                </c:pt>
                <c:pt idx="1206">
                  <c:v>1.25</c:v>
                </c:pt>
                <c:pt idx="1207">
                  <c:v>1.25</c:v>
                </c:pt>
                <c:pt idx="1208">
                  <c:v>1.25</c:v>
                </c:pt>
                <c:pt idx="1209">
                  <c:v>1.25</c:v>
                </c:pt>
                <c:pt idx="1210">
                  <c:v>1.25</c:v>
                </c:pt>
                <c:pt idx="1211">
                  <c:v>1.25</c:v>
                </c:pt>
                <c:pt idx="1212">
                  <c:v>1.25</c:v>
                </c:pt>
                <c:pt idx="1213">
                  <c:v>1.25</c:v>
                </c:pt>
                <c:pt idx="1214">
                  <c:v>1.25</c:v>
                </c:pt>
                <c:pt idx="1215">
                  <c:v>1.25</c:v>
                </c:pt>
                <c:pt idx="1216">
                  <c:v>1.25</c:v>
                </c:pt>
                <c:pt idx="1217">
                  <c:v>1.25</c:v>
                </c:pt>
                <c:pt idx="1218">
                  <c:v>1.25</c:v>
                </c:pt>
                <c:pt idx="1219">
                  <c:v>1.25</c:v>
                </c:pt>
                <c:pt idx="1220">
                  <c:v>1.25</c:v>
                </c:pt>
                <c:pt idx="1221">
                  <c:v>1.25</c:v>
                </c:pt>
                <c:pt idx="1222">
                  <c:v>1.25</c:v>
                </c:pt>
                <c:pt idx="1223">
                  <c:v>1.25</c:v>
                </c:pt>
                <c:pt idx="1224">
                  <c:v>1.25</c:v>
                </c:pt>
                <c:pt idx="1225">
                  <c:v>1.25</c:v>
                </c:pt>
                <c:pt idx="1226">
                  <c:v>1.25</c:v>
                </c:pt>
                <c:pt idx="1227">
                  <c:v>1.25</c:v>
                </c:pt>
                <c:pt idx="1228">
                  <c:v>1.25</c:v>
                </c:pt>
                <c:pt idx="1229">
                  <c:v>1.25</c:v>
                </c:pt>
                <c:pt idx="1230">
                  <c:v>1.25</c:v>
                </c:pt>
                <c:pt idx="1231">
                  <c:v>1.25</c:v>
                </c:pt>
                <c:pt idx="1232">
                  <c:v>1.25</c:v>
                </c:pt>
                <c:pt idx="1233">
                  <c:v>1.25</c:v>
                </c:pt>
                <c:pt idx="1234">
                  <c:v>1.25</c:v>
                </c:pt>
                <c:pt idx="1235">
                  <c:v>1.25</c:v>
                </c:pt>
                <c:pt idx="1236">
                  <c:v>1.25</c:v>
                </c:pt>
                <c:pt idx="1237">
                  <c:v>1.25</c:v>
                </c:pt>
                <c:pt idx="1238">
                  <c:v>1.25</c:v>
                </c:pt>
                <c:pt idx="1239">
                  <c:v>1.25</c:v>
                </c:pt>
                <c:pt idx="1240">
                  <c:v>1.25</c:v>
                </c:pt>
                <c:pt idx="1241">
                  <c:v>1.25</c:v>
                </c:pt>
                <c:pt idx="1242">
                  <c:v>1.25</c:v>
                </c:pt>
                <c:pt idx="1243">
                  <c:v>1.25</c:v>
                </c:pt>
                <c:pt idx="1244">
                  <c:v>1.25</c:v>
                </c:pt>
                <c:pt idx="1245">
                  <c:v>1.25</c:v>
                </c:pt>
                <c:pt idx="1246">
                  <c:v>1.25</c:v>
                </c:pt>
                <c:pt idx="1247">
                  <c:v>1.25</c:v>
                </c:pt>
                <c:pt idx="1248">
                  <c:v>1.25</c:v>
                </c:pt>
                <c:pt idx="1249">
                  <c:v>1.25</c:v>
                </c:pt>
                <c:pt idx="1250">
                  <c:v>1.25</c:v>
                </c:pt>
                <c:pt idx="1251">
                  <c:v>1.25</c:v>
                </c:pt>
                <c:pt idx="1252">
                  <c:v>1.25</c:v>
                </c:pt>
                <c:pt idx="1253">
                  <c:v>1.25</c:v>
                </c:pt>
                <c:pt idx="1254">
                  <c:v>1.25</c:v>
                </c:pt>
                <c:pt idx="1255">
                  <c:v>1.25</c:v>
                </c:pt>
                <c:pt idx="1256">
                  <c:v>1.25</c:v>
                </c:pt>
                <c:pt idx="1257">
                  <c:v>1.25</c:v>
                </c:pt>
                <c:pt idx="1258">
                  <c:v>1.25</c:v>
                </c:pt>
                <c:pt idx="1259">
                  <c:v>1.25</c:v>
                </c:pt>
                <c:pt idx="1260">
                  <c:v>1.25</c:v>
                </c:pt>
                <c:pt idx="1261">
                  <c:v>1.25</c:v>
                </c:pt>
                <c:pt idx="1262">
                  <c:v>1.25</c:v>
                </c:pt>
                <c:pt idx="1263">
                  <c:v>1.25</c:v>
                </c:pt>
                <c:pt idx="1264">
                  <c:v>1.25</c:v>
                </c:pt>
                <c:pt idx="1265">
                  <c:v>1.25</c:v>
                </c:pt>
                <c:pt idx="1266">
                  <c:v>1.25</c:v>
                </c:pt>
                <c:pt idx="1267">
                  <c:v>1.25</c:v>
                </c:pt>
                <c:pt idx="1268">
                  <c:v>1.25</c:v>
                </c:pt>
                <c:pt idx="1269">
                  <c:v>1.25</c:v>
                </c:pt>
                <c:pt idx="1270">
                  <c:v>1.25</c:v>
                </c:pt>
                <c:pt idx="1271">
                  <c:v>1</c:v>
                </c:pt>
                <c:pt idx="1272">
                  <c:v>1</c:v>
                </c:pt>
                <c:pt idx="1273">
                  <c:v>1</c:v>
                </c:pt>
                <c:pt idx="1274">
                  <c:v>1</c:v>
                </c:pt>
                <c:pt idx="1275">
                  <c:v>1</c:v>
                </c:pt>
                <c:pt idx="1276">
                  <c:v>1</c:v>
                </c:pt>
                <c:pt idx="1277">
                  <c:v>1</c:v>
                </c:pt>
                <c:pt idx="1278">
                  <c:v>1</c:v>
                </c:pt>
                <c:pt idx="1279">
                  <c:v>1</c:v>
                </c:pt>
                <c:pt idx="1280">
                  <c:v>1</c:v>
                </c:pt>
                <c:pt idx="1281">
                  <c:v>1</c:v>
                </c:pt>
                <c:pt idx="1282">
                  <c:v>1</c:v>
                </c:pt>
                <c:pt idx="1283">
                  <c:v>1</c:v>
                </c:pt>
                <c:pt idx="1284">
                  <c:v>1</c:v>
                </c:pt>
                <c:pt idx="1285">
                  <c:v>1</c:v>
                </c:pt>
                <c:pt idx="1286">
                  <c:v>1</c:v>
                </c:pt>
                <c:pt idx="1287">
                  <c:v>1</c:v>
                </c:pt>
                <c:pt idx="1288">
                  <c:v>1</c:v>
                </c:pt>
                <c:pt idx="1289">
                  <c:v>1</c:v>
                </c:pt>
                <c:pt idx="1290">
                  <c:v>1</c:v>
                </c:pt>
                <c:pt idx="1291">
                  <c:v>1</c:v>
                </c:pt>
                <c:pt idx="1292">
                  <c:v>1</c:v>
                </c:pt>
                <c:pt idx="1293">
                  <c:v>1</c:v>
                </c:pt>
                <c:pt idx="1294">
                  <c:v>1</c:v>
                </c:pt>
                <c:pt idx="1295">
                  <c:v>1</c:v>
                </c:pt>
                <c:pt idx="1296">
                  <c:v>1</c:v>
                </c:pt>
                <c:pt idx="1297">
                  <c:v>1</c:v>
                </c:pt>
                <c:pt idx="1298">
                  <c:v>1</c:v>
                </c:pt>
                <c:pt idx="1299">
                  <c:v>1</c:v>
                </c:pt>
                <c:pt idx="1300">
                  <c:v>1</c:v>
                </c:pt>
                <c:pt idx="1301">
                  <c:v>1</c:v>
                </c:pt>
                <c:pt idx="1302">
                  <c:v>1</c:v>
                </c:pt>
                <c:pt idx="1303">
                  <c:v>1</c:v>
                </c:pt>
                <c:pt idx="1304">
                  <c:v>1</c:v>
                </c:pt>
                <c:pt idx="1305">
                  <c:v>1</c:v>
                </c:pt>
                <c:pt idx="1306">
                  <c:v>1</c:v>
                </c:pt>
                <c:pt idx="1307">
                  <c:v>1</c:v>
                </c:pt>
                <c:pt idx="1308">
                  <c:v>1</c:v>
                </c:pt>
                <c:pt idx="1309">
                  <c:v>1</c:v>
                </c:pt>
                <c:pt idx="1310">
                  <c:v>1</c:v>
                </c:pt>
                <c:pt idx="1311">
                  <c:v>1</c:v>
                </c:pt>
                <c:pt idx="1312">
                  <c:v>1</c:v>
                </c:pt>
                <c:pt idx="1313">
                  <c:v>1</c:v>
                </c:pt>
                <c:pt idx="1314">
                  <c:v>1</c:v>
                </c:pt>
                <c:pt idx="1315">
                  <c:v>1</c:v>
                </c:pt>
                <c:pt idx="1316">
                  <c:v>1</c:v>
                </c:pt>
                <c:pt idx="1317">
                  <c:v>1</c:v>
                </c:pt>
                <c:pt idx="1318">
                  <c:v>1</c:v>
                </c:pt>
                <c:pt idx="1319">
                  <c:v>1</c:v>
                </c:pt>
                <c:pt idx="1320">
                  <c:v>1</c:v>
                </c:pt>
                <c:pt idx="1321">
                  <c:v>1</c:v>
                </c:pt>
                <c:pt idx="1322">
                  <c:v>1</c:v>
                </c:pt>
                <c:pt idx="1323">
                  <c:v>1</c:v>
                </c:pt>
                <c:pt idx="1324">
                  <c:v>1</c:v>
                </c:pt>
                <c:pt idx="1325">
                  <c:v>1</c:v>
                </c:pt>
                <c:pt idx="1326">
                  <c:v>1</c:v>
                </c:pt>
                <c:pt idx="1327">
                  <c:v>1</c:v>
                </c:pt>
                <c:pt idx="1328">
                  <c:v>1</c:v>
                </c:pt>
                <c:pt idx="1329">
                  <c:v>1</c:v>
                </c:pt>
                <c:pt idx="1330">
                  <c:v>1</c:v>
                </c:pt>
                <c:pt idx="1331">
                  <c:v>1</c:v>
                </c:pt>
                <c:pt idx="1332">
                  <c:v>1</c:v>
                </c:pt>
                <c:pt idx="1333">
                  <c:v>1</c:v>
                </c:pt>
                <c:pt idx="1334">
                  <c:v>1</c:v>
                </c:pt>
                <c:pt idx="1335">
                  <c:v>1</c:v>
                </c:pt>
                <c:pt idx="1336">
                  <c:v>1</c:v>
                </c:pt>
                <c:pt idx="1337">
                  <c:v>1</c:v>
                </c:pt>
                <c:pt idx="1338">
                  <c:v>1</c:v>
                </c:pt>
                <c:pt idx="1339">
                  <c:v>1</c:v>
                </c:pt>
                <c:pt idx="1340">
                  <c:v>1</c:v>
                </c:pt>
                <c:pt idx="1341">
                  <c:v>1</c:v>
                </c:pt>
                <c:pt idx="1342">
                  <c:v>1</c:v>
                </c:pt>
                <c:pt idx="1343">
                  <c:v>1</c:v>
                </c:pt>
                <c:pt idx="1344">
                  <c:v>1</c:v>
                </c:pt>
                <c:pt idx="1345">
                  <c:v>1</c:v>
                </c:pt>
                <c:pt idx="1346">
                  <c:v>1</c:v>
                </c:pt>
                <c:pt idx="1347">
                  <c:v>1</c:v>
                </c:pt>
                <c:pt idx="1348">
                  <c:v>1</c:v>
                </c:pt>
                <c:pt idx="1349">
                  <c:v>1</c:v>
                </c:pt>
                <c:pt idx="1350">
                  <c:v>1</c:v>
                </c:pt>
                <c:pt idx="1351">
                  <c:v>1</c:v>
                </c:pt>
                <c:pt idx="1352">
                  <c:v>1</c:v>
                </c:pt>
                <c:pt idx="1353">
                  <c:v>1</c:v>
                </c:pt>
                <c:pt idx="1354">
                  <c:v>1</c:v>
                </c:pt>
                <c:pt idx="1355">
                  <c:v>1</c:v>
                </c:pt>
                <c:pt idx="1356">
                  <c:v>1</c:v>
                </c:pt>
                <c:pt idx="1357">
                  <c:v>1</c:v>
                </c:pt>
                <c:pt idx="1358">
                  <c:v>1</c:v>
                </c:pt>
                <c:pt idx="1359">
                  <c:v>1</c:v>
                </c:pt>
                <c:pt idx="1360">
                  <c:v>1</c:v>
                </c:pt>
                <c:pt idx="1361">
                  <c:v>1</c:v>
                </c:pt>
                <c:pt idx="1362">
                  <c:v>1</c:v>
                </c:pt>
                <c:pt idx="1363">
                  <c:v>1</c:v>
                </c:pt>
                <c:pt idx="1364">
                  <c:v>1</c:v>
                </c:pt>
                <c:pt idx="1365">
                  <c:v>1</c:v>
                </c:pt>
                <c:pt idx="1366">
                  <c:v>1</c:v>
                </c:pt>
                <c:pt idx="1367">
                  <c:v>1</c:v>
                </c:pt>
                <c:pt idx="1368">
                  <c:v>1</c:v>
                </c:pt>
                <c:pt idx="1369">
                  <c:v>1</c:v>
                </c:pt>
                <c:pt idx="1370">
                  <c:v>1</c:v>
                </c:pt>
                <c:pt idx="1371">
                  <c:v>1</c:v>
                </c:pt>
                <c:pt idx="1372">
                  <c:v>1</c:v>
                </c:pt>
                <c:pt idx="1373">
                  <c:v>1</c:v>
                </c:pt>
                <c:pt idx="1374">
                  <c:v>1</c:v>
                </c:pt>
                <c:pt idx="1375">
                  <c:v>1</c:v>
                </c:pt>
                <c:pt idx="1376">
                  <c:v>1</c:v>
                </c:pt>
                <c:pt idx="1377">
                  <c:v>1</c:v>
                </c:pt>
                <c:pt idx="1378">
                  <c:v>1</c:v>
                </c:pt>
                <c:pt idx="1379">
                  <c:v>1</c:v>
                </c:pt>
                <c:pt idx="1380">
                  <c:v>1</c:v>
                </c:pt>
                <c:pt idx="1381">
                  <c:v>1</c:v>
                </c:pt>
                <c:pt idx="1382">
                  <c:v>1</c:v>
                </c:pt>
                <c:pt idx="1383">
                  <c:v>1</c:v>
                </c:pt>
                <c:pt idx="1384">
                  <c:v>1</c:v>
                </c:pt>
                <c:pt idx="1385">
                  <c:v>1</c:v>
                </c:pt>
                <c:pt idx="1386">
                  <c:v>1</c:v>
                </c:pt>
                <c:pt idx="1387">
                  <c:v>1</c:v>
                </c:pt>
                <c:pt idx="1388">
                  <c:v>1</c:v>
                </c:pt>
                <c:pt idx="1389">
                  <c:v>1</c:v>
                </c:pt>
                <c:pt idx="1390">
                  <c:v>1</c:v>
                </c:pt>
                <c:pt idx="1391">
                  <c:v>1</c:v>
                </c:pt>
                <c:pt idx="1392">
                  <c:v>1</c:v>
                </c:pt>
                <c:pt idx="1393">
                  <c:v>1</c:v>
                </c:pt>
                <c:pt idx="1394">
                  <c:v>1</c:v>
                </c:pt>
                <c:pt idx="1395">
                  <c:v>1</c:v>
                </c:pt>
                <c:pt idx="1396">
                  <c:v>1</c:v>
                </c:pt>
                <c:pt idx="1397">
                  <c:v>1</c:v>
                </c:pt>
                <c:pt idx="1398">
                  <c:v>1</c:v>
                </c:pt>
                <c:pt idx="1399">
                  <c:v>1</c:v>
                </c:pt>
                <c:pt idx="1400">
                  <c:v>1</c:v>
                </c:pt>
                <c:pt idx="1401">
                  <c:v>1</c:v>
                </c:pt>
                <c:pt idx="1402">
                  <c:v>1</c:v>
                </c:pt>
                <c:pt idx="1403">
                  <c:v>1</c:v>
                </c:pt>
                <c:pt idx="1404">
                  <c:v>1</c:v>
                </c:pt>
                <c:pt idx="1405">
                  <c:v>1</c:v>
                </c:pt>
                <c:pt idx="1406">
                  <c:v>1</c:v>
                </c:pt>
                <c:pt idx="1407">
                  <c:v>1</c:v>
                </c:pt>
                <c:pt idx="1408">
                  <c:v>1</c:v>
                </c:pt>
                <c:pt idx="1409">
                  <c:v>1</c:v>
                </c:pt>
                <c:pt idx="1410">
                  <c:v>1</c:v>
                </c:pt>
                <c:pt idx="1411">
                  <c:v>1</c:v>
                </c:pt>
                <c:pt idx="1412">
                  <c:v>1</c:v>
                </c:pt>
                <c:pt idx="1413">
                  <c:v>1</c:v>
                </c:pt>
                <c:pt idx="1414">
                  <c:v>1</c:v>
                </c:pt>
                <c:pt idx="1415">
                  <c:v>1</c:v>
                </c:pt>
                <c:pt idx="1416">
                  <c:v>1</c:v>
                </c:pt>
                <c:pt idx="1417">
                  <c:v>1</c:v>
                </c:pt>
                <c:pt idx="1418">
                  <c:v>1</c:v>
                </c:pt>
                <c:pt idx="1419">
                  <c:v>1</c:v>
                </c:pt>
                <c:pt idx="1420">
                  <c:v>1</c:v>
                </c:pt>
                <c:pt idx="1421">
                  <c:v>1</c:v>
                </c:pt>
                <c:pt idx="1422">
                  <c:v>1</c:v>
                </c:pt>
                <c:pt idx="1423">
                  <c:v>1</c:v>
                </c:pt>
                <c:pt idx="1424">
                  <c:v>1</c:v>
                </c:pt>
                <c:pt idx="1425">
                  <c:v>1</c:v>
                </c:pt>
                <c:pt idx="1426">
                  <c:v>1</c:v>
                </c:pt>
                <c:pt idx="1427">
                  <c:v>1</c:v>
                </c:pt>
                <c:pt idx="1428">
                  <c:v>1</c:v>
                </c:pt>
                <c:pt idx="1429">
                  <c:v>1</c:v>
                </c:pt>
                <c:pt idx="1430">
                  <c:v>1</c:v>
                </c:pt>
                <c:pt idx="1431">
                  <c:v>1</c:v>
                </c:pt>
                <c:pt idx="1432">
                  <c:v>1</c:v>
                </c:pt>
                <c:pt idx="1433">
                  <c:v>1</c:v>
                </c:pt>
                <c:pt idx="1434">
                  <c:v>1</c:v>
                </c:pt>
                <c:pt idx="1435">
                  <c:v>1</c:v>
                </c:pt>
                <c:pt idx="1436">
                  <c:v>1</c:v>
                </c:pt>
                <c:pt idx="1437">
                  <c:v>1</c:v>
                </c:pt>
                <c:pt idx="1438">
                  <c:v>1</c:v>
                </c:pt>
                <c:pt idx="1439">
                  <c:v>1</c:v>
                </c:pt>
                <c:pt idx="1440">
                  <c:v>1</c:v>
                </c:pt>
                <c:pt idx="1441">
                  <c:v>1</c:v>
                </c:pt>
                <c:pt idx="1442">
                  <c:v>1</c:v>
                </c:pt>
                <c:pt idx="1443">
                  <c:v>1</c:v>
                </c:pt>
                <c:pt idx="1444">
                  <c:v>1</c:v>
                </c:pt>
                <c:pt idx="1445">
                  <c:v>1</c:v>
                </c:pt>
                <c:pt idx="1446">
                  <c:v>1</c:v>
                </c:pt>
                <c:pt idx="1447">
                  <c:v>1</c:v>
                </c:pt>
                <c:pt idx="1448">
                  <c:v>1</c:v>
                </c:pt>
                <c:pt idx="1449">
                  <c:v>1</c:v>
                </c:pt>
                <c:pt idx="1450">
                  <c:v>1</c:v>
                </c:pt>
                <c:pt idx="1451">
                  <c:v>1</c:v>
                </c:pt>
                <c:pt idx="1452">
                  <c:v>1</c:v>
                </c:pt>
                <c:pt idx="1453">
                  <c:v>1</c:v>
                </c:pt>
                <c:pt idx="1454">
                  <c:v>1</c:v>
                </c:pt>
                <c:pt idx="1455">
                  <c:v>1</c:v>
                </c:pt>
                <c:pt idx="1456">
                  <c:v>1</c:v>
                </c:pt>
                <c:pt idx="1457">
                  <c:v>1</c:v>
                </c:pt>
                <c:pt idx="1458">
                  <c:v>1</c:v>
                </c:pt>
                <c:pt idx="1459">
                  <c:v>1</c:v>
                </c:pt>
                <c:pt idx="1460">
                  <c:v>1</c:v>
                </c:pt>
                <c:pt idx="1461">
                  <c:v>1</c:v>
                </c:pt>
                <c:pt idx="1462">
                  <c:v>1</c:v>
                </c:pt>
                <c:pt idx="1463">
                  <c:v>1</c:v>
                </c:pt>
                <c:pt idx="1464">
                  <c:v>1</c:v>
                </c:pt>
                <c:pt idx="1465">
                  <c:v>1</c:v>
                </c:pt>
                <c:pt idx="1466">
                  <c:v>1</c:v>
                </c:pt>
                <c:pt idx="1467">
                  <c:v>1</c:v>
                </c:pt>
                <c:pt idx="1468">
                  <c:v>1</c:v>
                </c:pt>
                <c:pt idx="1469">
                  <c:v>1</c:v>
                </c:pt>
                <c:pt idx="1470">
                  <c:v>1</c:v>
                </c:pt>
                <c:pt idx="1471">
                  <c:v>1</c:v>
                </c:pt>
                <c:pt idx="1472">
                  <c:v>1</c:v>
                </c:pt>
                <c:pt idx="1473">
                  <c:v>1</c:v>
                </c:pt>
                <c:pt idx="1474">
                  <c:v>1</c:v>
                </c:pt>
                <c:pt idx="1475">
                  <c:v>1</c:v>
                </c:pt>
                <c:pt idx="1476">
                  <c:v>1</c:v>
                </c:pt>
                <c:pt idx="1477">
                  <c:v>1</c:v>
                </c:pt>
                <c:pt idx="1478">
                  <c:v>1</c:v>
                </c:pt>
                <c:pt idx="1479">
                  <c:v>1</c:v>
                </c:pt>
                <c:pt idx="1480">
                  <c:v>1</c:v>
                </c:pt>
                <c:pt idx="1481">
                  <c:v>1</c:v>
                </c:pt>
                <c:pt idx="1482">
                  <c:v>1</c:v>
                </c:pt>
                <c:pt idx="1483">
                  <c:v>1</c:v>
                </c:pt>
                <c:pt idx="1484">
                  <c:v>1</c:v>
                </c:pt>
                <c:pt idx="1485">
                  <c:v>1</c:v>
                </c:pt>
                <c:pt idx="1486">
                  <c:v>1</c:v>
                </c:pt>
                <c:pt idx="1487">
                  <c:v>1</c:v>
                </c:pt>
                <c:pt idx="1488">
                  <c:v>1</c:v>
                </c:pt>
                <c:pt idx="1489">
                  <c:v>1</c:v>
                </c:pt>
                <c:pt idx="1490">
                  <c:v>1</c:v>
                </c:pt>
                <c:pt idx="1491">
                  <c:v>1</c:v>
                </c:pt>
                <c:pt idx="1492">
                  <c:v>1</c:v>
                </c:pt>
                <c:pt idx="1493">
                  <c:v>1</c:v>
                </c:pt>
                <c:pt idx="1494">
                  <c:v>1</c:v>
                </c:pt>
                <c:pt idx="1495">
                  <c:v>1</c:v>
                </c:pt>
                <c:pt idx="1496">
                  <c:v>1</c:v>
                </c:pt>
                <c:pt idx="1497">
                  <c:v>1</c:v>
                </c:pt>
                <c:pt idx="1498">
                  <c:v>1</c:v>
                </c:pt>
                <c:pt idx="1499">
                  <c:v>1</c:v>
                </c:pt>
                <c:pt idx="1500">
                  <c:v>1</c:v>
                </c:pt>
                <c:pt idx="1501">
                  <c:v>1</c:v>
                </c:pt>
                <c:pt idx="1502">
                  <c:v>1</c:v>
                </c:pt>
                <c:pt idx="1503">
                  <c:v>1</c:v>
                </c:pt>
                <c:pt idx="1504">
                  <c:v>1</c:v>
                </c:pt>
                <c:pt idx="1505">
                  <c:v>1</c:v>
                </c:pt>
                <c:pt idx="1506">
                  <c:v>1</c:v>
                </c:pt>
                <c:pt idx="1507">
                  <c:v>1</c:v>
                </c:pt>
                <c:pt idx="1508">
                  <c:v>1</c:v>
                </c:pt>
                <c:pt idx="1509">
                  <c:v>1</c:v>
                </c:pt>
                <c:pt idx="1510">
                  <c:v>1</c:v>
                </c:pt>
                <c:pt idx="1511">
                  <c:v>1</c:v>
                </c:pt>
                <c:pt idx="1512">
                  <c:v>1</c:v>
                </c:pt>
                <c:pt idx="1513">
                  <c:v>1</c:v>
                </c:pt>
                <c:pt idx="1514">
                  <c:v>1</c:v>
                </c:pt>
                <c:pt idx="1515">
                  <c:v>1</c:v>
                </c:pt>
                <c:pt idx="1516">
                  <c:v>1</c:v>
                </c:pt>
                <c:pt idx="1517">
                  <c:v>1</c:v>
                </c:pt>
                <c:pt idx="1518">
                  <c:v>1</c:v>
                </c:pt>
                <c:pt idx="1519">
                  <c:v>1</c:v>
                </c:pt>
                <c:pt idx="1520">
                  <c:v>1</c:v>
                </c:pt>
                <c:pt idx="1521">
                  <c:v>1</c:v>
                </c:pt>
                <c:pt idx="1522">
                  <c:v>1</c:v>
                </c:pt>
                <c:pt idx="1523">
                  <c:v>1</c:v>
                </c:pt>
                <c:pt idx="1524">
                  <c:v>1</c:v>
                </c:pt>
                <c:pt idx="1525">
                  <c:v>1</c:v>
                </c:pt>
                <c:pt idx="1526">
                  <c:v>1</c:v>
                </c:pt>
                <c:pt idx="1527">
                  <c:v>1</c:v>
                </c:pt>
                <c:pt idx="1528">
                  <c:v>1</c:v>
                </c:pt>
                <c:pt idx="1529">
                  <c:v>1</c:v>
                </c:pt>
                <c:pt idx="1530">
                  <c:v>1</c:v>
                </c:pt>
                <c:pt idx="1531">
                  <c:v>1</c:v>
                </c:pt>
                <c:pt idx="1532">
                  <c:v>1</c:v>
                </c:pt>
                <c:pt idx="1533">
                  <c:v>1</c:v>
                </c:pt>
                <c:pt idx="1534">
                  <c:v>1</c:v>
                </c:pt>
                <c:pt idx="1535">
                  <c:v>1</c:v>
                </c:pt>
                <c:pt idx="1536">
                  <c:v>1</c:v>
                </c:pt>
                <c:pt idx="1537">
                  <c:v>1</c:v>
                </c:pt>
                <c:pt idx="1538">
                  <c:v>1</c:v>
                </c:pt>
                <c:pt idx="1539">
                  <c:v>1</c:v>
                </c:pt>
                <c:pt idx="1540">
                  <c:v>1</c:v>
                </c:pt>
                <c:pt idx="1541">
                  <c:v>1</c:v>
                </c:pt>
                <c:pt idx="1542">
                  <c:v>1</c:v>
                </c:pt>
                <c:pt idx="1543">
                  <c:v>1</c:v>
                </c:pt>
                <c:pt idx="1544">
                  <c:v>1</c:v>
                </c:pt>
                <c:pt idx="1545">
                  <c:v>1</c:v>
                </c:pt>
                <c:pt idx="1546">
                  <c:v>1</c:v>
                </c:pt>
                <c:pt idx="1547">
                  <c:v>1</c:v>
                </c:pt>
                <c:pt idx="1548">
                  <c:v>1</c:v>
                </c:pt>
                <c:pt idx="1549">
                  <c:v>1</c:v>
                </c:pt>
                <c:pt idx="1550">
                  <c:v>1</c:v>
                </c:pt>
                <c:pt idx="1551">
                  <c:v>1</c:v>
                </c:pt>
                <c:pt idx="1552">
                  <c:v>1</c:v>
                </c:pt>
                <c:pt idx="1553">
                  <c:v>1</c:v>
                </c:pt>
                <c:pt idx="1554">
                  <c:v>1</c:v>
                </c:pt>
                <c:pt idx="1555">
                  <c:v>1</c:v>
                </c:pt>
                <c:pt idx="1556">
                  <c:v>1</c:v>
                </c:pt>
                <c:pt idx="1557">
                  <c:v>1</c:v>
                </c:pt>
                <c:pt idx="1558">
                  <c:v>1</c:v>
                </c:pt>
                <c:pt idx="1559">
                  <c:v>1</c:v>
                </c:pt>
                <c:pt idx="1560">
                  <c:v>1</c:v>
                </c:pt>
                <c:pt idx="1561">
                  <c:v>1</c:v>
                </c:pt>
                <c:pt idx="1562">
                  <c:v>1</c:v>
                </c:pt>
                <c:pt idx="1563">
                  <c:v>1</c:v>
                </c:pt>
                <c:pt idx="1564">
                  <c:v>1</c:v>
                </c:pt>
                <c:pt idx="1565">
                  <c:v>1</c:v>
                </c:pt>
                <c:pt idx="1566">
                  <c:v>1</c:v>
                </c:pt>
                <c:pt idx="1567">
                  <c:v>1</c:v>
                </c:pt>
                <c:pt idx="1568">
                  <c:v>1</c:v>
                </c:pt>
                <c:pt idx="1569">
                  <c:v>1</c:v>
                </c:pt>
                <c:pt idx="1570">
                  <c:v>1</c:v>
                </c:pt>
                <c:pt idx="1571">
                  <c:v>1</c:v>
                </c:pt>
                <c:pt idx="1572">
                  <c:v>1</c:v>
                </c:pt>
                <c:pt idx="1573">
                  <c:v>1</c:v>
                </c:pt>
                <c:pt idx="1574">
                  <c:v>1</c:v>
                </c:pt>
                <c:pt idx="1575">
                  <c:v>1</c:v>
                </c:pt>
                <c:pt idx="1576">
                  <c:v>1</c:v>
                </c:pt>
                <c:pt idx="1577">
                  <c:v>1</c:v>
                </c:pt>
                <c:pt idx="1578">
                  <c:v>1</c:v>
                </c:pt>
                <c:pt idx="1579">
                  <c:v>1</c:v>
                </c:pt>
                <c:pt idx="1580">
                  <c:v>1</c:v>
                </c:pt>
                <c:pt idx="1581">
                  <c:v>1</c:v>
                </c:pt>
                <c:pt idx="1582">
                  <c:v>1</c:v>
                </c:pt>
                <c:pt idx="1583">
                  <c:v>1</c:v>
                </c:pt>
                <c:pt idx="1584">
                  <c:v>1</c:v>
                </c:pt>
                <c:pt idx="1585">
                  <c:v>1</c:v>
                </c:pt>
                <c:pt idx="1586">
                  <c:v>1</c:v>
                </c:pt>
                <c:pt idx="1587">
                  <c:v>1</c:v>
                </c:pt>
                <c:pt idx="1588">
                  <c:v>1</c:v>
                </c:pt>
                <c:pt idx="1589">
                  <c:v>1</c:v>
                </c:pt>
                <c:pt idx="1590">
                  <c:v>1</c:v>
                </c:pt>
                <c:pt idx="1591">
                  <c:v>1</c:v>
                </c:pt>
                <c:pt idx="1592">
                  <c:v>1</c:v>
                </c:pt>
                <c:pt idx="1593">
                  <c:v>1</c:v>
                </c:pt>
                <c:pt idx="1594">
                  <c:v>1</c:v>
                </c:pt>
                <c:pt idx="1595">
                  <c:v>1</c:v>
                </c:pt>
                <c:pt idx="1596">
                  <c:v>1</c:v>
                </c:pt>
                <c:pt idx="1597">
                  <c:v>1</c:v>
                </c:pt>
                <c:pt idx="1598">
                  <c:v>1</c:v>
                </c:pt>
                <c:pt idx="1599">
                  <c:v>1</c:v>
                </c:pt>
                <c:pt idx="1600">
                  <c:v>1</c:v>
                </c:pt>
                <c:pt idx="1601">
                  <c:v>1</c:v>
                </c:pt>
                <c:pt idx="1602">
                  <c:v>1</c:v>
                </c:pt>
                <c:pt idx="1603">
                  <c:v>1</c:v>
                </c:pt>
                <c:pt idx="1604">
                  <c:v>1</c:v>
                </c:pt>
                <c:pt idx="1605">
                  <c:v>1</c:v>
                </c:pt>
                <c:pt idx="1606">
                  <c:v>1</c:v>
                </c:pt>
                <c:pt idx="1607">
                  <c:v>1</c:v>
                </c:pt>
                <c:pt idx="1608">
                  <c:v>1</c:v>
                </c:pt>
                <c:pt idx="1609">
                  <c:v>1</c:v>
                </c:pt>
                <c:pt idx="1610">
                  <c:v>1</c:v>
                </c:pt>
                <c:pt idx="1611">
                  <c:v>1</c:v>
                </c:pt>
                <c:pt idx="1612">
                  <c:v>1</c:v>
                </c:pt>
                <c:pt idx="1613">
                  <c:v>1</c:v>
                </c:pt>
                <c:pt idx="1614">
                  <c:v>1</c:v>
                </c:pt>
                <c:pt idx="1615">
                  <c:v>1</c:v>
                </c:pt>
                <c:pt idx="1616">
                  <c:v>1</c:v>
                </c:pt>
                <c:pt idx="1617">
                  <c:v>1</c:v>
                </c:pt>
                <c:pt idx="1618">
                  <c:v>1</c:v>
                </c:pt>
                <c:pt idx="1619">
                  <c:v>1</c:v>
                </c:pt>
                <c:pt idx="1620">
                  <c:v>1</c:v>
                </c:pt>
                <c:pt idx="1621">
                  <c:v>1</c:v>
                </c:pt>
                <c:pt idx="1622">
                  <c:v>1</c:v>
                </c:pt>
                <c:pt idx="1623">
                  <c:v>1</c:v>
                </c:pt>
                <c:pt idx="1624">
                  <c:v>1</c:v>
                </c:pt>
                <c:pt idx="1625">
                  <c:v>1</c:v>
                </c:pt>
                <c:pt idx="1626">
                  <c:v>1</c:v>
                </c:pt>
                <c:pt idx="1627">
                  <c:v>1</c:v>
                </c:pt>
                <c:pt idx="1628">
                  <c:v>1</c:v>
                </c:pt>
                <c:pt idx="1629">
                  <c:v>1</c:v>
                </c:pt>
                <c:pt idx="1630">
                  <c:v>1</c:v>
                </c:pt>
                <c:pt idx="1631">
                  <c:v>1</c:v>
                </c:pt>
                <c:pt idx="1632">
                  <c:v>1</c:v>
                </c:pt>
                <c:pt idx="1633">
                  <c:v>1</c:v>
                </c:pt>
                <c:pt idx="1634">
                  <c:v>1</c:v>
                </c:pt>
                <c:pt idx="1635">
                  <c:v>1</c:v>
                </c:pt>
                <c:pt idx="1636">
                  <c:v>1</c:v>
                </c:pt>
                <c:pt idx="1637">
                  <c:v>1</c:v>
                </c:pt>
                <c:pt idx="1638">
                  <c:v>1</c:v>
                </c:pt>
                <c:pt idx="1639">
                  <c:v>1</c:v>
                </c:pt>
                <c:pt idx="1640">
                  <c:v>1</c:v>
                </c:pt>
                <c:pt idx="1641">
                  <c:v>1</c:v>
                </c:pt>
                <c:pt idx="1642">
                  <c:v>1.25</c:v>
                </c:pt>
                <c:pt idx="1643">
                  <c:v>1.25</c:v>
                </c:pt>
                <c:pt idx="1644">
                  <c:v>1.25</c:v>
                </c:pt>
                <c:pt idx="1645">
                  <c:v>1.25</c:v>
                </c:pt>
                <c:pt idx="1646">
                  <c:v>1.25</c:v>
                </c:pt>
                <c:pt idx="1647">
                  <c:v>1.25</c:v>
                </c:pt>
                <c:pt idx="1648">
                  <c:v>1.25</c:v>
                </c:pt>
                <c:pt idx="1649">
                  <c:v>1.25</c:v>
                </c:pt>
                <c:pt idx="1650">
                  <c:v>1.25</c:v>
                </c:pt>
                <c:pt idx="1651">
                  <c:v>1.25</c:v>
                </c:pt>
                <c:pt idx="1652">
                  <c:v>1.25</c:v>
                </c:pt>
                <c:pt idx="1653">
                  <c:v>1.25</c:v>
                </c:pt>
                <c:pt idx="1654">
                  <c:v>1.25</c:v>
                </c:pt>
                <c:pt idx="1655">
                  <c:v>1.25</c:v>
                </c:pt>
                <c:pt idx="1656">
                  <c:v>1.25</c:v>
                </c:pt>
                <c:pt idx="1657">
                  <c:v>1.25</c:v>
                </c:pt>
                <c:pt idx="1658">
                  <c:v>1.25</c:v>
                </c:pt>
                <c:pt idx="1659">
                  <c:v>1.25</c:v>
                </c:pt>
                <c:pt idx="1660">
                  <c:v>1.25</c:v>
                </c:pt>
                <c:pt idx="1661">
                  <c:v>1.25</c:v>
                </c:pt>
                <c:pt idx="1662">
                  <c:v>1.25</c:v>
                </c:pt>
                <c:pt idx="1663">
                  <c:v>1.25</c:v>
                </c:pt>
                <c:pt idx="1664">
                  <c:v>1.25</c:v>
                </c:pt>
                <c:pt idx="1665">
                  <c:v>1.25</c:v>
                </c:pt>
                <c:pt idx="1666">
                  <c:v>1.25</c:v>
                </c:pt>
                <c:pt idx="1667">
                  <c:v>1.25</c:v>
                </c:pt>
                <c:pt idx="1668">
                  <c:v>1.25</c:v>
                </c:pt>
                <c:pt idx="1669">
                  <c:v>1.25</c:v>
                </c:pt>
                <c:pt idx="1670">
                  <c:v>1.25</c:v>
                </c:pt>
                <c:pt idx="1671">
                  <c:v>1.25</c:v>
                </c:pt>
                <c:pt idx="1672">
                  <c:v>1.25</c:v>
                </c:pt>
                <c:pt idx="1673">
                  <c:v>1.25</c:v>
                </c:pt>
                <c:pt idx="1674">
                  <c:v>1.25</c:v>
                </c:pt>
                <c:pt idx="1675">
                  <c:v>1.25</c:v>
                </c:pt>
                <c:pt idx="1676">
                  <c:v>1.25</c:v>
                </c:pt>
                <c:pt idx="1677">
                  <c:v>1.25</c:v>
                </c:pt>
                <c:pt idx="1678">
                  <c:v>1.25</c:v>
                </c:pt>
                <c:pt idx="1679">
                  <c:v>1.25</c:v>
                </c:pt>
                <c:pt idx="1680">
                  <c:v>1.25</c:v>
                </c:pt>
                <c:pt idx="1681">
                  <c:v>1.25</c:v>
                </c:pt>
                <c:pt idx="1682">
                  <c:v>1.25</c:v>
                </c:pt>
                <c:pt idx="1683">
                  <c:v>1.5</c:v>
                </c:pt>
                <c:pt idx="1684">
                  <c:v>1.5</c:v>
                </c:pt>
                <c:pt idx="1685">
                  <c:v>1.5</c:v>
                </c:pt>
                <c:pt idx="1686">
                  <c:v>1.5</c:v>
                </c:pt>
                <c:pt idx="1687">
                  <c:v>1.5</c:v>
                </c:pt>
                <c:pt idx="1688">
                  <c:v>1.5</c:v>
                </c:pt>
                <c:pt idx="1689">
                  <c:v>1.5</c:v>
                </c:pt>
                <c:pt idx="1690">
                  <c:v>1.5</c:v>
                </c:pt>
                <c:pt idx="1691">
                  <c:v>1.5</c:v>
                </c:pt>
                <c:pt idx="1692">
                  <c:v>1.5</c:v>
                </c:pt>
                <c:pt idx="1693">
                  <c:v>1.5</c:v>
                </c:pt>
                <c:pt idx="1694">
                  <c:v>1.5</c:v>
                </c:pt>
                <c:pt idx="1695">
                  <c:v>1.5</c:v>
                </c:pt>
                <c:pt idx="1696">
                  <c:v>1.5</c:v>
                </c:pt>
                <c:pt idx="1697">
                  <c:v>1.5</c:v>
                </c:pt>
                <c:pt idx="1698">
                  <c:v>1.5</c:v>
                </c:pt>
                <c:pt idx="1699">
                  <c:v>1.5</c:v>
                </c:pt>
                <c:pt idx="1700">
                  <c:v>1.5</c:v>
                </c:pt>
                <c:pt idx="1701">
                  <c:v>1.5</c:v>
                </c:pt>
                <c:pt idx="1702">
                  <c:v>1.5</c:v>
                </c:pt>
                <c:pt idx="1703">
                  <c:v>1.5</c:v>
                </c:pt>
                <c:pt idx="1704">
                  <c:v>1.5</c:v>
                </c:pt>
                <c:pt idx="1705">
                  <c:v>1.5</c:v>
                </c:pt>
                <c:pt idx="1706">
                  <c:v>1.5</c:v>
                </c:pt>
                <c:pt idx="1707">
                  <c:v>1.5</c:v>
                </c:pt>
                <c:pt idx="1708">
                  <c:v>1.5</c:v>
                </c:pt>
                <c:pt idx="1709">
                  <c:v>1.5</c:v>
                </c:pt>
                <c:pt idx="1710">
                  <c:v>1.5</c:v>
                </c:pt>
                <c:pt idx="1711">
                  <c:v>1.5</c:v>
                </c:pt>
                <c:pt idx="1712">
                  <c:v>1.5</c:v>
                </c:pt>
                <c:pt idx="1713">
                  <c:v>1.5</c:v>
                </c:pt>
                <c:pt idx="1714">
                  <c:v>1.5</c:v>
                </c:pt>
                <c:pt idx="1715">
                  <c:v>1.5</c:v>
                </c:pt>
                <c:pt idx="1716">
                  <c:v>1.5</c:v>
                </c:pt>
                <c:pt idx="1717">
                  <c:v>1.5</c:v>
                </c:pt>
                <c:pt idx="1718">
                  <c:v>1.5</c:v>
                </c:pt>
                <c:pt idx="1719">
                  <c:v>1.5</c:v>
                </c:pt>
                <c:pt idx="1720">
                  <c:v>1.5</c:v>
                </c:pt>
                <c:pt idx="1721">
                  <c:v>1.5</c:v>
                </c:pt>
                <c:pt idx="1722">
                  <c:v>1.5</c:v>
                </c:pt>
                <c:pt idx="1723">
                  <c:v>1.5</c:v>
                </c:pt>
                <c:pt idx="1724">
                  <c:v>1.5</c:v>
                </c:pt>
                <c:pt idx="1725">
                  <c:v>1.75</c:v>
                </c:pt>
                <c:pt idx="1726">
                  <c:v>1.75</c:v>
                </c:pt>
                <c:pt idx="1727">
                  <c:v>1.75</c:v>
                </c:pt>
                <c:pt idx="1728">
                  <c:v>1.75</c:v>
                </c:pt>
                <c:pt idx="1729">
                  <c:v>1.75</c:v>
                </c:pt>
                <c:pt idx="1730">
                  <c:v>1.75</c:v>
                </c:pt>
                <c:pt idx="1731">
                  <c:v>1.75</c:v>
                </c:pt>
                <c:pt idx="1732">
                  <c:v>1.75</c:v>
                </c:pt>
                <c:pt idx="1733">
                  <c:v>1.75</c:v>
                </c:pt>
                <c:pt idx="1734">
                  <c:v>1.75</c:v>
                </c:pt>
                <c:pt idx="1735">
                  <c:v>1.75</c:v>
                </c:pt>
                <c:pt idx="1736">
                  <c:v>1.75</c:v>
                </c:pt>
                <c:pt idx="1737">
                  <c:v>1.75</c:v>
                </c:pt>
                <c:pt idx="1738">
                  <c:v>1.75</c:v>
                </c:pt>
                <c:pt idx="1739">
                  <c:v>1.75</c:v>
                </c:pt>
                <c:pt idx="1740">
                  <c:v>1.75</c:v>
                </c:pt>
                <c:pt idx="1741">
                  <c:v>1.75</c:v>
                </c:pt>
                <c:pt idx="1742">
                  <c:v>1.75</c:v>
                </c:pt>
                <c:pt idx="1743">
                  <c:v>1.75</c:v>
                </c:pt>
                <c:pt idx="1744">
                  <c:v>1.75</c:v>
                </c:pt>
                <c:pt idx="1745">
                  <c:v>1.75</c:v>
                </c:pt>
                <c:pt idx="1746">
                  <c:v>1.75</c:v>
                </c:pt>
                <c:pt idx="1747">
                  <c:v>1.75</c:v>
                </c:pt>
                <c:pt idx="1748">
                  <c:v>1.75</c:v>
                </c:pt>
                <c:pt idx="1749">
                  <c:v>1.75</c:v>
                </c:pt>
                <c:pt idx="1750">
                  <c:v>1.75</c:v>
                </c:pt>
                <c:pt idx="1751">
                  <c:v>1.75</c:v>
                </c:pt>
                <c:pt idx="1752">
                  <c:v>1.75</c:v>
                </c:pt>
                <c:pt idx="1753">
                  <c:v>1.75</c:v>
                </c:pt>
                <c:pt idx="1754">
                  <c:v>1.75</c:v>
                </c:pt>
                <c:pt idx="1755">
                  <c:v>1.75</c:v>
                </c:pt>
                <c:pt idx="1756">
                  <c:v>1.75</c:v>
                </c:pt>
                <c:pt idx="1757">
                  <c:v>1.75</c:v>
                </c:pt>
                <c:pt idx="1758">
                  <c:v>1.75</c:v>
                </c:pt>
                <c:pt idx="1759">
                  <c:v>1.75</c:v>
                </c:pt>
                <c:pt idx="1760">
                  <c:v>1.75</c:v>
                </c:pt>
                <c:pt idx="1761">
                  <c:v>1.75</c:v>
                </c:pt>
                <c:pt idx="1762">
                  <c:v>1.75</c:v>
                </c:pt>
                <c:pt idx="1763">
                  <c:v>1.75</c:v>
                </c:pt>
                <c:pt idx="1764">
                  <c:v>1.75</c:v>
                </c:pt>
                <c:pt idx="1765">
                  <c:v>1.75</c:v>
                </c:pt>
                <c:pt idx="1766">
                  <c:v>1.75</c:v>
                </c:pt>
                <c:pt idx="1767">
                  <c:v>1.75</c:v>
                </c:pt>
                <c:pt idx="1768">
                  <c:v>1.75</c:v>
                </c:pt>
                <c:pt idx="1769">
                  <c:v>1.75</c:v>
                </c:pt>
                <c:pt idx="1770">
                  <c:v>1.75</c:v>
                </c:pt>
                <c:pt idx="1771">
                  <c:v>1.75</c:v>
                </c:pt>
                <c:pt idx="1772">
                  <c:v>1.75</c:v>
                </c:pt>
                <c:pt idx="1773">
                  <c:v>1.75</c:v>
                </c:pt>
                <c:pt idx="1774">
                  <c:v>1.75</c:v>
                </c:pt>
                <c:pt idx="1775">
                  <c:v>2</c:v>
                </c:pt>
                <c:pt idx="1776">
                  <c:v>2</c:v>
                </c:pt>
                <c:pt idx="1777">
                  <c:v>2</c:v>
                </c:pt>
                <c:pt idx="1778">
                  <c:v>2</c:v>
                </c:pt>
                <c:pt idx="1779">
                  <c:v>2</c:v>
                </c:pt>
                <c:pt idx="1780">
                  <c:v>2</c:v>
                </c:pt>
                <c:pt idx="1781">
                  <c:v>2</c:v>
                </c:pt>
                <c:pt idx="1782">
                  <c:v>2</c:v>
                </c:pt>
                <c:pt idx="1783">
                  <c:v>2</c:v>
                </c:pt>
                <c:pt idx="1784">
                  <c:v>2</c:v>
                </c:pt>
                <c:pt idx="1785">
                  <c:v>2</c:v>
                </c:pt>
                <c:pt idx="1786">
                  <c:v>2</c:v>
                </c:pt>
                <c:pt idx="1787">
                  <c:v>2</c:v>
                </c:pt>
                <c:pt idx="1788">
                  <c:v>2</c:v>
                </c:pt>
                <c:pt idx="1789">
                  <c:v>2</c:v>
                </c:pt>
                <c:pt idx="1790">
                  <c:v>2</c:v>
                </c:pt>
                <c:pt idx="1791">
                  <c:v>2</c:v>
                </c:pt>
                <c:pt idx="1792">
                  <c:v>2</c:v>
                </c:pt>
                <c:pt idx="1793">
                  <c:v>2</c:v>
                </c:pt>
                <c:pt idx="1794">
                  <c:v>2</c:v>
                </c:pt>
                <c:pt idx="1795">
                  <c:v>2</c:v>
                </c:pt>
                <c:pt idx="1796">
                  <c:v>2</c:v>
                </c:pt>
                <c:pt idx="1797">
                  <c:v>2</c:v>
                </c:pt>
                <c:pt idx="1798">
                  <c:v>2</c:v>
                </c:pt>
                <c:pt idx="1799">
                  <c:v>2</c:v>
                </c:pt>
                <c:pt idx="1800">
                  <c:v>2</c:v>
                </c:pt>
                <c:pt idx="1801">
                  <c:v>2</c:v>
                </c:pt>
                <c:pt idx="1802">
                  <c:v>2</c:v>
                </c:pt>
                <c:pt idx="1803">
                  <c:v>2</c:v>
                </c:pt>
                <c:pt idx="1804">
                  <c:v>2</c:v>
                </c:pt>
                <c:pt idx="1805">
                  <c:v>2</c:v>
                </c:pt>
                <c:pt idx="1806">
                  <c:v>2</c:v>
                </c:pt>
                <c:pt idx="1807">
                  <c:v>2</c:v>
                </c:pt>
                <c:pt idx="1808">
                  <c:v>2</c:v>
                </c:pt>
                <c:pt idx="1809">
                  <c:v>2.25</c:v>
                </c:pt>
                <c:pt idx="1810">
                  <c:v>2.25</c:v>
                </c:pt>
                <c:pt idx="1811">
                  <c:v>2.25</c:v>
                </c:pt>
                <c:pt idx="1812">
                  <c:v>2.25</c:v>
                </c:pt>
                <c:pt idx="1813">
                  <c:v>2.25</c:v>
                </c:pt>
                <c:pt idx="1814">
                  <c:v>2.25</c:v>
                </c:pt>
                <c:pt idx="1815">
                  <c:v>2.25</c:v>
                </c:pt>
                <c:pt idx="1816">
                  <c:v>2.25</c:v>
                </c:pt>
                <c:pt idx="1817">
                  <c:v>2.25</c:v>
                </c:pt>
                <c:pt idx="1818">
                  <c:v>2.25</c:v>
                </c:pt>
                <c:pt idx="1819">
                  <c:v>2.25</c:v>
                </c:pt>
                <c:pt idx="1820">
                  <c:v>2.25</c:v>
                </c:pt>
                <c:pt idx="1821">
                  <c:v>2.25</c:v>
                </c:pt>
                <c:pt idx="1822">
                  <c:v>2.25</c:v>
                </c:pt>
                <c:pt idx="1823">
                  <c:v>2.25</c:v>
                </c:pt>
                <c:pt idx="1824">
                  <c:v>2.25</c:v>
                </c:pt>
                <c:pt idx="1825">
                  <c:v>2.25</c:v>
                </c:pt>
                <c:pt idx="1826">
                  <c:v>2.25</c:v>
                </c:pt>
                <c:pt idx="1827">
                  <c:v>2.25</c:v>
                </c:pt>
                <c:pt idx="1828">
                  <c:v>2.25</c:v>
                </c:pt>
                <c:pt idx="1829">
                  <c:v>2.25</c:v>
                </c:pt>
                <c:pt idx="1830">
                  <c:v>2.25</c:v>
                </c:pt>
                <c:pt idx="1831">
                  <c:v>2.25</c:v>
                </c:pt>
                <c:pt idx="1832">
                  <c:v>2.25</c:v>
                </c:pt>
                <c:pt idx="1833">
                  <c:v>2.25</c:v>
                </c:pt>
                <c:pt idx="1834">
                  <c:v>2.25</c:v>
                </c:pt>
                <c:pt idx="1835">
                  <c:v>2.25</c:v>
                </c:pt>
                <c:pt idx="1836">
                  <c:v>2.25</c:v>
                </c:pt>
                <c:pt idx="1837">
                  <c:v>2.25</c:v>
                </c:pt>
                <c:pt idx="1838">
                  <c:v>2.25</c:v>
                </c:pt>
                <c:pt idx="1839">
                  <c:v>2.25</c:v>
                </c:pt>
                <c:pt idx="1840">
                  <c:v>2.25</c:v>
                </c:pt>
                <c:pt idx="1841">
                  <c:v>2.25</c:v>
                </c:pt>
                <c:pt idx="1842">
                  <c:v>2.25</c:v>
                </c:pt>
                <c:pt idx="1843">
                  <c:v>2.25</c:v>
                </c:pt>
                <c:pt idx="1844">
                  <c:v>2.25</c:v>
                </c:pt>
                <c:pt idx="1845">
                  <c:v>2.25</c:v>
                </c:pt>
                <c:pt idx="1846">
                  <c:v>2.25</c:v>
                </c:pt>
                <c:pt idx="1847">
                  <c:v>2.25</c:v>
                </c:pt>
                <c:pt idx="1848">
                  <c:v>2.25</c:v>
                </c:pt>
                <c:pt idx="1849">
                  <c:v>2.25</c:v>
                </c:pt>
                <c:pt idx="1850">
                  <c:v>2.25</c:v>
                </c:pt>
                <c:pt idx="1851">
                  <c:v>2.25</c:v>
                </c:pt>
                <c:pt idx="1852">
                  <c:v>2.25</c:v>
                </c:pt>
                <c:pt idx="1853">
                  <c:v>2.25</c:v>
                </c:pt>
                <c:pt idx="1854">
                  <c:v>2.25</c:v>
                </c:pt>
                <c:pt idx="1855">
                  <c:v>2.25</c:v>
                </c:pt>
                <c:pt idx="1856">
                  <c:v>2.25</c:v>
                </c:pt>
                <c:pt idx="1857">
                  <c:v>2.25</c:v>
                </c:pt>
                <c:pt idx="1858">
                  <c:v>2.25</c:v>
                </c:pt>
                <c:pt idx="1859">
                  <c:v>2.5</c:v>
                </c:pt>
                <c:pt idx="1860">
                  <c:v>2.5</c:v>
                </c:pt>
                <c:pt idx="1861">
                  <c:v>2.5</c:v>
                </c:pt>
                <c:pt idx="1862">
                  <c:v>2.5</c:v>
                </c:pt>
                <c:pt idx="1863">
                  <c:v>2.5</c:v>
                </c:pt>
                <c:pt idx="1864">
                  <c:v>2.5</c:v>
                </c:pt>
                <c:pt idx="1865">
                  <c:v>2.5</c:v>
                </c:pt>
                <c:pt idx="1866">
                  <c:v>2.5</c:v>
                </c:pt>
                <c:pt idx="1867">
                  <c:v>2.5</c:v>
                </c:pt>
                <c:pt idx="1868">
                  <c:v>2.5</c:v>
                </c:pt>
                <c:pt idx="1869">
                  <c:v>2.5</c:v>
                </c:pt>
                <c:pt idx="1870">
                  <c:v>2.5</c:v>
                </c:pt>
                <c:pt idx="1871">
                  <c:v>2.5</c:v>
                </c:pt>
                <c:pt idx="1872">
                  <c:v>2.5</c:v>
                </c:pt>
                <c:pt idx="1873">
                  <c:v>2.5</c:v>
                </c:pt>
                <c:pt idx="1874">
                  <c:v>2.5</c:v>
                </c:pt>
                <c:pt idx="1875">
                  <c:v>2.5</c:v>
                </c:pt>
                <c:pt idx="1876">
                  <c:v>2.5</c:v>
                </c:pt>
                <c:pt idx="1877">
                  <c:v>2.5</c:v>
                </c:pt>
                <c:pt idx="1878">
                  <c:v>2.5</c:v>
                </c:pt>
                <c:pt idx="1879">
                  <c:v>2.5</c:v>
                </c:pt>
                <c:pt idx="1880">
                  <c:v>2.5</c:v>
                </c:pt>
                <c:pt idx="1881">
                  <c:v>2.5</c:v>
                </c:pt>
                <c:pt idx="1882">
                  <c:v>2.5</c:v>
                </c:pt>
                <c:pt idx="1883">
                  <c:v>2.5</c:v>
                </c:pt>
                <c:pt idx="1884">
                  <c:v>2.5</c:v>
                </c:pt>
                <c:pt idx="1885">
                  <c:v>2.5</c:v>
                </c:pt>
                <c:pt idx="1886">
                  <c:v>2.5</c:v>
                </c:pt>
                <c:pt idx="1887">
                  <c:v>2.5</c:v>
                </c:pt>
                <c:pt idx="1888">
                  <c:v>2.5</c:v>
                </c:pt>
                <c:pt idx="1889">
                  <c:v>2.5</c:v>
                </c:pt>
                <c:pt idx="1890">
                  <c:v>2.5</c:v>
                </c:pt>
                <c:pt idx="1891">
                  <c:v>2.5</c:v>
                </c:pt>
                <c:pt idx="1892">
                  <c:v>2.5</c:v>
                </c:pt>
                <c:pt idx="1893">
                  <c:v>2.5</c:v>
                </c:pt>
                <c:pt idx="1894">
                  <c:v>2.5</c:v>
                </c:pt>
                <c:pt idx="1895">
                  <c:v>2.5</c:v>
                </c:pt>
                <c:pt idx="1896">
                  <c:v>2.5</c:v>
                </c:pt>
                <c:pt idx="1897">
                  <c:v>2.5</c:v>
                </c:pt>
                <c:pt idx="1898">
                  <c:v>2.5</c:v>
                </c:pt>
                <c:pt idx="1899">
                  <c:v>2.5</c:v>
                </c:pt>
                <c:pt idx="1900">
                  <c:v>2.5</c:v>
                </c:pt>
                <c:pt idx="1901">
                  <c:v>2.5</c:v>
                </c:pt>
                <c:pt idx="1902">
                  <c:v>2.5</c:v>
                </c:pt>
                <c:pt idx="1903">
                  <c:v>2.5</c:v>
                </c:pt>
                <c:pt idx="1904">
                  <c:v>2.5</c:v>
                </c:pt>
                <c:pt idx="1905">
                  <c:v>2.5</c:v>
                </c:pt>
                <c:pt idx="1906">
                  <c:v>2.5</c:v>
                </c:pt>
                <c:pt idx="1907">
                  <c:v>2.75</c:v>
                </c:pt>
                <c:pt idx="1908">
                  <c:v>2.75</c:v>
                </c:pt>
                <c:pt idx="1909">
                  <c:v>2.75</c:v>
                </c:pt>
                <c:pt idx="1910">
                  <c:v>2.75</c:v>
                </c:pt>
                <c:pt idx="1911">
                  <c:v>2.75</c:v>
                </c:pt>
                <c:pt idx="1912">
                  <c:v>2.75</c:v>
                </c:pt>
                <c:pt idx="1913">
                  <c:v>2.75</c:v>
                </c:pt>
                <c:pt idx="1914">
                  <c:v>2.75</c:v>
                </c:pt>
                <c:pt idx="1915">
                  <c:v>2.75</c:v>
                </c:pt>
                <c:pt idx="1916">
                  <c:v>2.75</c:v>
                </c:pt>
                <c:pt idx="1917">
                  <c:v>2.75</c:v>
                </c:pt>
                <c:pt idx="1918">
                  <c:v>2.75</c:v>
                </c:pt>
                <c:pt idx="1919">
                  <c:v>2.75</c:v>
                </c:pt>
                <c:pt idx="1920">
                  <c:v>2.75</c:v>
                </c:pt>
                <c:pt idx="1921">
                  <c:v>2.75</c:v>
                </c:pt>
                <c:pt idx="1922">
                  <c:v>2.75</c:v>
                </c:pt>
                <c:pt idx="1923">
                  <c:v>2.75</c:v>
                </c:pt>
                <c:pt idx="1924">
                  <c:v>2.75</c:v>
                </c:pt>
                <c:pt idx="1925">
                  <c:v>2.75</c:v>
                </c:pt>
                <c:pt idx="1926">
                  <c:v>2.75</c:v>
                </c:pt>
                <c:pt idx="1927">
                  <c:v>2.75</c:v>
                </c:pt>
                <c:pt idx="1928">
                  <c:v>2.75</c:v>
                </c:pt>
                <c:pt idx="1929">
                  <c:v>2.75</c:v>
                </c:pt>
                <c:pt idx="1930">
                  <c:v>2.75</c:v>
                </c:pt>
                <c:pt idx="1931">
                  <c:v>2.75</c:v>
                </c:pt>
                <c:pt idx="1932">
                  <c:v>2.75</c:v>
                </c:pt>
                <c:pt idx="1933">
                  <c:v>2.75</c:v>
                </c:pt>
                <c:pt idx="1934">
                  <c:v>2.75</c:v>
                </c:pt>
                <c:pt idx="1935">
                  <c:v>2.75</c:v>
                </c:pt>
                <c:pt idx="1936">
                  <c:v>2.75</c:v>
                </c:pt>
                <c:pt idx="1937">
                  <c:v>2.75</c:v>
                </c:pt>
                <c:pt idx="1938">
                  <c:v>2.75</c:v>
                </c:pt>
                <c:pt idx="1939">
                  <c:v>2.75</c:v>
                </c:pt>
                <c:pt idx="1940">
                  <c:v>2.75</c:v>
                </c:pt>
                <c:pt idx="1941">
                  <c:v>2.75</c:v>
                </c:pt>
                <c:pt idx="1942">
                  <c:v>2.75</c:v>
                </c:pt>
                <c:pt idx="1943">
                  <c:v>2.75</c:v>
                </c:pt>
                <c:pt idx="1944">
                  <c:v>2.75</c:v>
                </c:pt>
                <c:pt idx="1945">
                  <c:v>2.75</c:v>
                </c:pt>
                <c:pt idx="1946">
                  <c:v>2.75</c:v>
                </c:pt>
                <c:pt idx="1947">
                  <c:v>2.75</c:v>
                </c:pt>
                <c:pt idx="1948">
                  <c:v>2.75</c:v>
                </c:pt>
                <c:pt idx="1949">
                  <c:v>3</c:v>
                </c:pt>
                <c:pt idx="1950">
                  <c:v>3</c:v>
                </c:pt>
                <c:pt idx="1951">
                  <c:v>3</c:v>
                </c:pt>
                <c:pt idx="1952">
                  <c:v>3</c:v>
                </c:pt>
                <c:pt idx="1953">
                  <c:v>3</c:v>
                </c:pt>
                <c:pt idx="1954">
                  <c:v>3</c:v>
                </c:pt>
                <c:pt idx="1955">
                  <c:v>3</c:v>
                </c:pt>
                <c:pt idx="1956">
                  <c:v>3</c:v>
                </c:pt>
                <c:pt idx="1957">
                  <c:v>3</c:v>
                </c:pt>
                <c:pt idx="1958">
                  <c:v>3</c:v>
                </c:pt>
                <c:pt idx="1959">
                  <c:v>3</c:v>
                </c:pt>
                <c:pt idx="1960">
                  <c:v>3</c:v>
                </c:pt>
                <c:pt idx="1961">
                  <c:v>3</c:v>
                </c:pt>
                <c:pt idx="1962">
                  <c:v>3</c:v>
                </c:pt>
                <c:pt idx="1963">
                  <c:v>3</c:v>
                </c:pt>
                <c:pt idx="1964">
                  <c:v>3</c:v>
                </c:pt>
                <c:pt idx="1965">
                  <c:v>3</c:v>
                </c:pt>
                <c:pt idx="1966">
                  <c:v>3</c:v>
                </c:pt>
                <c:pt idx="1967">
                  <c:v>3</c:v>
                </c:pt>
                <c:pt idx="1968">
                  <c:v>3</c:v>
                </c:pt>
                <c:pt idx="1969">
                  <c:v>3</c:v>
                </c:pt>
                <c:pt idx="1970">
                  <c:v>3</c:v>
                </c:pt>
                <c:pt idx="1971">
                  <c:v>3</c:v>
                </c:pt>
                <c:pt idx="1972">
                  <c:v>3</c:v>
                </c:pt>
                <c:pt idx="1973">
                  <c:v>3</c:v>
                </c:pt>
                <c:pt idx="1974">
                  <c:v>3</c:v>
                </c:pt>
                <c:pt idx="1975">
                  <c:v>3</c:v>
                </c:pt>
                <c:pt idx="1976">
                  <c:v>3</c:v>
                </c:pt>
                <c:pt idx="1977">
                  <c:v>3</c:v>
                </c:pt>
                <c:pt idx="1978">
                  <c:v>3</c:v>
                </c:pt>
                <c:pt idx="1979">
                  <c:v>3</c:v>
                </c:pt>
                <c:pt idx="1980">
                  <c:v>3</c:v>
                </c:pt>
                <c:pt idx="1981">
                  <c:v>3</c:v>
                </c:pt>
                <c:pt idx="1982">
                  <c:v>3</c:v>
                </c:pt>
                <c:pt idx="1983">
                  <c:v>3</c:v>
                </c:pt>
                <c:pt idx="1984">
                  <c:v>3</c:v>
                </c:pt>
                <c:pt idx="1985">
                  <c:v>3</c:v>
                </c:pt>
                <c:pt idx="1986">
                  <c:v>3</c:v>
                </c:pt>
                <c:pt idx="1987">
                  <c:v>3</c:v>
                </c:pt>
                <c:pt idx="1988">
                  <c:v>3</c:v>
                </c:pt>
                <c:pt idx="1989">
                  <c:v>3</c:v>
                </c:pt>
                <c:pt idx="1990">
                  <c:v>3</c:v>
                </c:pt>
                <c:pt idx="1991">
                  <c:v>3</c:v>
                </c:pt>
                <c:pt idx="1992">
                  <c:v>3</c:v>
                </c:pt>
                <c:pt idx="1993">
                  <c:v>3</c:v>
                </c:pt>
                <c:pt idx="1994">
                  <c:v>3</c:v>
                </c:pt>
                <c:pt idx="1995">
                  <c:v>3</c:v>
                </c:pt>
                <c:pt idx="1996">
                  <c:v>3</c:v>
                </c:pt>
                <c:pt idx="1997">
                  <c:v>3</c:v>
                </c:pt>
                <c:pt idx="1998">
                  <c:v>3</c:v>
                </c:pt>
                <c:pt idx="1999">
                  <c:v>3</c:v>
                </c:pt>
                <c:pt idx="2000">
                  <c:v>3</c:v>
                </c:pt>
                <c:pt idx="2001">
                  <c:v>3</c:v>
                </c:pt>
                <c:pt idx="2002">
                  <c:v>3</c:v>
                </c:pt>
                <c:pt idx="2003">
                  <c:v>3</c:v>
                </c:pt>
                <c:pt idx="2004">
                  <c:v>3</c:v>
                </c:pt>
                <c:pt idx="2005">
                  <c:v>3</c:v>
                </c:pt>
                <c:pt idx="2006">
                  <c:v>3</c:v>
                </c:pt>
                <c:pt idx="2007">
                  <c:v>3.25</c:v>
                </c:pt>
                <c:pt idx="2008">
                  <c:v>3.25</c:v>
                </c:pt>
                <c:pt idx="2009">
                  <c:v>3.25</c:v>
                </c:pt>
                <c:pt idx="2010">
                  <c:v>3.25</c:v>
                </c:pt>
                <c:pt idx="2011">
                  <c:v>3.25</c:v>
                </c:pt>
                <c:pt idx="2012">
                  <c:v>3.25</c:v>
                </c:pt>
                <c:pt idx="2013">
                  <c:v>3.25</c:v>
                </c:pt>
                <c:pt idx="2014">
                  <c:v>3.25</c:v>
                </c:pt>
                <c:pt idx="2015">
                  <c:v>3.25</c:v>
                </c:pt>
                <c:pt idx="2016">
                  <c:v>3.25</c:v>
                </c:pt>
                <c:pt idx="2017">
                  <c:v>3.25</c:v>
                </c:pt>
                <c:pt idx="2018">
                  <c:v>3.25</c:v>
                </c:pt>
                <c:pt idx="2019">
                  <c:v>3.25</c:v>
                </c:pt>
                <c:pt idx="2020">
                  <c:v>3.25</c:v>
                </c:pt>
                <c:pt idx="2021">
                  <c:v>3.25</c:v>
                </c:pt>
                <c:pt idx="2022">
                  <c:v>3.25</c:v>
                </c:pt>
                <c:pt idx="2023">
                  <c:v>3.25</c:v>
                </c:pt>
                <c:pt idx="2024">
                  <c:v>3.25</c:v>
                </c:pt>
                <c:pt idx="2025">
                  <c:v>3.25</c:v>
                </c:pt>
                <c:pt idx="2026">
                  <c:v>3.25</c:v>
                </c:pt>
                <c:pt idx="2027">
                  <c:v>3.25</c:v>
                </c:pt>
                <c:pt idx="2028">
                  <c:v>3.25</c:v>
                </c:pt>
                <c:pt idx="2029">
                  <c:v>3.25</c:v>
                </c:pt>
                <c:pt idx="2030">
                  <c:v>3.25</c:v>
                </c:pt>
                <c:pt idx="2031">
                  <c:v>3.25</c:v>
                </c:pt>
                <c:pt idx="2032">
                  <c:v>3.25</c:v>
                </c:pt>
                <c:pt idx="2033">
                  <c:v>3.25</c:v>
                </c:pt>
                <c:pt idx="2034">
                  <c:v>3.25</c:v>
                </c:pt>
                <c:pt idx="2035">
                  <c:v>3.25</c:v>
                </c:pt>
                <c:pt idx="2036">
                  <c:v>3.25</c:v>
                </c:pt>
                <c:pt idx="2037">
                  <c:v>3.25</c:v>
                </c:pt>
                <c:pt idx="2038">
                  <c:v>3.25</c:v>
                </c:pt>
                <c:pt idx="2039">
                  <c:v>3.25</c:v>
                </c:pt>
                <c:pt idx="2040">
                  <c:v>3.25</c:v>
                </c:pt>
                <c:pt idx="2041">
                  <c:v>3.25</c:v>
                </c:pt>
                <c:pt idx="2042">
                  <c:v>3.25</c:v>
                </c:pt>
                <c:pt idx="2043">
                  <c:v>3.25</c:v>
                </c:pt>
                <c:pt idx="2044">
                  <c:v>3.25</c:v>
                </c:pt>
                <c:pt idx="2045">
                  <c:v>3.25</c:v>
                </c:pt>
                <c:pt idx="2046">
                  <c:v>3.25</c:v>
                </c:pt>
                <c:pt idx="2047">
                  <c:v>3.5</c:v>
                </c:pt>
                <c:pt idx="2048">
                  <c:v>3.5</c:v>
                </c:pt>
                <c:pt idx="2049">
                  <c:v>3.5</c:v>
                </c:pt>
                <c:pt idx="2050">
                  <c:v>3.5</c:v>
                </c:pt>
                <c:pt idx="2051">
                  <c:v>3.5</c:v>
                </c:pt>
                <c:pt idx="2052">
                  <c:v>3.5</c:v>
                </c:pt>
                <c:pt idx="2053">
                  <c:v>3.5</c:v>
                </c:pt>
                <c:pt idx="2054">
                  <c:v>3.5</c:v>
                </c:pt>
                <c:pt idx="2055">
                  <c:v>3.5</c:v>
                </c:pt>
                <c:pt idx="2056">
                  <c:v>3.5</c:v>
                </c:pt>
                <c:pt idx="2057">
                  <c:v>3.5</c:v>
                </c:pt>
                <c:pt idx="2058">
                  <c:v>3.5</c:v>
                </c:pt>
                <c:pt idx="2059">
                  <c:v>3.5</c:v>
                </c:pt>
                <c:pt idx="2060">
                  <c:v>3.5</c:v>
                </c:pt>
                <c:pt idx="2061">
                  <c:v>3.5</c:v>
                </c:pt>
                <c:pt idx="2062">
                  <c:v>3.5</c:v>
                </c:pt>
                <c:pt idx="2063">
                  <c:v>3.5</c:v>
                </c:pt>
                <c:pt idx="2064">
                  <c:v>3.5</c:v>
                </c:pt>
                <c:pt idx="2065">
                  <c:v>3.5</c:v>
                </c:pt>
                <c:pt idx="2066">
                  <c:v>3.5</c:v>
                </c:pt>
                <c:pt idx="2067">
                  <c:v>3.5</c:v>
                </c:pt>
                <c:pt idx="2068">
                  <c:v>3.5</c:v>
                </c:pt>
                <c:pt idx="2069">
                  <c:v>3.5</c:v>
                </c:pt>
                <c:pt idx="2070">
                  <c:v>3.5</c:v>
                </c:pt>
                <c:pt idx="2071">
                  <c:v>3.5</c:v>
                </c:pt>
                <c:pt idx="2072">
                  <c:v>3.5</c:v>
                </c:pt>
                <c:pt idx="2073">
                  <c:v>3.5</c:v>
                </c:pt>
                <c:pt idx="2074">
                  <c:v>3.5</c:v>
                </c:pt>
                <c:pt idx="2075">
                  <c:v>3.5</c:v>
                </c:pt>
                <c:pt idx="2076">
                  <c:v>3.5</c:v>
                </c:pt>
                <c:pt idx="2077">
                  <c:v>3.5</c:v>
                </c:pt>
                <c:pt idx="2078">
                  <c:v>3.5</c:v>
                </c:pt>
                <c:pt idx="2079">
                  <c:v>3.5</c:v>
                </c:pt>
                <c:pt idx="2080">
                  <c:v>3.5</c:v>
                </c:pt>
                <c:pt idx="2081">
                  <c:v>3.5</c:v>
                </c:pt>
                <c:pt idx="2082">
                  <c:v>3.5</c:v>
                </c:pt>
                <c:pt idx="2083">
                  <c:v>3.5</c:v>
                </c:pt>
                <c:pt idx="2084">
                  <c:v>3.5</c:v>
                </c:pt>
                <c:pt idx="2085">
                  <c:v>3.5</c:v>
                </c:pt>
                <c:pt idx="2086">
                  <c:v>3.5</c:v>
                </c:pt>
                <c:pt idx="2087">
                  <c:v>3.5</c:v>
                </c:pt>
                <c:pt idx="2088">
                  <c:v>3.5</c:v>
                </c:pt>
                <c:pt idx="2089">
                  <c:v>3.75</c:v>
                </c:pt>
                <c:pt idx="2090">
                  <c:v>3.75</c:v>
                </c:pt>
                <c:pt idx="2091">
                  <c:v>3.75</c:v>
                </c:pt>
                <c:pt idx="2092">
                  <c:v>3.75</c:v>
                </c:pt>
                <c:pt idx="2093">
                  <c:v>3.75</c:v>
                </c:pt>
                <c:pt idx="2094">
                  <c:v>3.75</c:v>
                </c:pt>
                <c:pt idx="2095">
                  <c:v>3.75</c:v>
                </c:pt>
                <c:pt idx="2096">
                  <c:v>3.75</c:v>
                </c:pt>
                <c:pt idx="2097">
                  <c:v>3.75</c:v>
                </c:pt>
                <c:pt idx="2098">
                  <c:v>3.75</c:v>
                </c:pt>
                <c:pt idx="2099">
                  <c:v>3.75</c:v>
                </c:pt>
                <c:pt idx="2100">
                  <c:v>3.75</c:v>
                </c:pt>
                <c:pt idx="2101">
                  <c:v>3.75</c:v>
                </c:pt>
                <c:pt idx="2102">
                  <c:v>3.75</c:v>
                </c:pt>
                <c:pt idx="2103">
                  <c:v>3.75</c:v>
                </c:pt>
                <c:pt idx="2104">
                  <c:v>3.75</c:v>
                </c:pt>
                <c:pt idx="2105">
                  <c:v>3.75</c:v>
                </c:pt>
                <c:pt idx="2106">
                  <c:v>3.75</c:v>
                </c:pt>
                <c:pt idx="2107">
                  <c:v>3.75</c:v>
                </c:pt>
                <c:pt idx="2108">
                  <c:v>3.75</c:v>
                </c:pt>
                <c:pt idx="2109">
                  <c:v>3.75</c:v>
                </c:pt>
                <c:pt idx="2110">
                  <c:v>3.75</c:v>
                </c:pt>
                <c:pt idx="2111">
                  <c:v>3.75</c:v>
                </c:pt>
                <c:pt idx="2112">
                  <c:v>3.75</c:v>
                </c:pt>
                <c:pt idx="2113">
                  <c:v>3.75</c:v>
                </c:pt>
                <c:pt idx="2114">
                  <c:v>3.75</c:v>
                </c:pt>
                <c:pt idx="2115">
                  <c:v>3.75</c:v>
                </c:pt>
                <c:pt idx="2116">
                  <c:v>3.75</c:v>
                </c:pt>
                <c:pt idx="2117">
                  <c:v>3.75</c:v>
                </c:pt>
                <c:pt idx="2118">
                  <c:v>3.75</c:v>
                </c:pt>
                <c:pt idx="2119">
                  <c:v>3.75</c:v>
                </c:pt>
                <c:pt idx="2120">
                  <c:v>3.75</c:v>
                </c:pt>
                <c:pt idx="2121">
                  <c:v>3.75</c:v>
                </c:pt>
                <c:pt idx="2122">
                  <c:v>3.75</c:v>
                </c:pt>
                <c:pt idx="2123">
                  <c:v>3.75</c:v>
                </c:pt>
                <c:pt idx="2124">
                  <c:v>3.75</c:v>
                </c:pt>
                <c:pt idx="2125">
                  <c:v>3.75</c:v>
                </c:pt>
                <c:pt idx="2126">
                  <c:v>3.75</c:v>
                </c:pt>
                <c:pt idx="2127">
                  <c:v>3.75</c:v>
                </c:pt>
                <c:pt idx="2128">
                  <c:v>3.75</c:v>
                </c:pt>
                <c:pt idx="2129">
                  <c:v>3.75</c:v>
                </c:pt>
                <c:pt idx="2130">
                  <c:v>3.75</c:v>
                </c:pt>
                <c:pt idx="2131">
                  <c:v>4</c:v>
                </c:pt>
                <c:pt idx="2132">
                  <c:v>4</c:v>
                </c:pt>
                <c:pt idx="2133">
                  <c:v>4</c:v>
                </c:pt>
                <c:pt idx="2134">
                  <c:v>4</c:v>
                </c:pt>
                <c:pt idx="2135">
                  <c:v>4</c:v>
                </c:pt>
                <c:pt idx="2136">
                  <c:v>4</c:v>
                </c:pt>
                <c:pt idx="2137">
                  <c:v>4</c:v>
                </c:pt>
                <c:pt idx="2138">
                  <c:v>4</c:v>
                </c:pt>
                <c:pt idx="2139">
                  <c:v>4</c:v>
                </c:pt>
                <c:pt idx="2140">
                  <c:v>4</c:v>
                </c:pt>
                <c:pt idx="2141">
                  <c:v>4</c:v>
                </c:pt>
                <c:pt idx="2142">
                  <c:v>4</c:v>
                </c:pt>
                <c:pt idx="2143">
                  <c:v>4</c:v>
                </c:pt>
                <c:pt idx="2144">
                  <c:v>4</c:v>
                </c:pt>
                <c:pt idx="2145">
                  <c:v>4</c:v>
                </c:pt>
                <c:pt idx="2146">
                  <c:v>4</c:v>
                </c:pt>
                <c:pt idx="2147">
                  <c:v>4</c:v>
                </c:pt>
                <c:pt idx="2148">
                  <c:v>4</c:v>
                </c:pt>
                <c:pt idx="2149">
                  <c:v>4</c:v>
                </c:pt>
                <c:pt idx="2150">
                  <c:v>4</c:v>
                </c:pt>
                <c:pt idx="2151">
                  <c:v>4</c:v>
                </c:pt>
                <c:pt idx="2152">
                  <c:v>4</c:v>
                </c:pt>
                <c:pt idx="2153">
                  <c:v>4</c:v>
                </c:pt>
                <c:pt idx="2154">
                  <c:v>4</c:v>
                </c:pt>
                <c:pt idx="2155">
                  <c:v>4</c:v>
                </c:pt>
                <c:pt idx="2156">
                  <c:v>4</c:v>
                </c:pt>
                <c:pt idx="2157">
                  <c:v>4</c:v>
                </c:pt>
                <c:pt idx="2158">
                  <c:v>4</c:v>
                </c:pt>
                <c:pt idx="2159">
                  <c:v>4</c:v>
                </c:pt>
                <c:pt idx="2160">
                  <c:v>4</c:v>
                </c:pt>
                <c:pt idx="2161">
                  <c:v>4</c:v>
                </c:pt>
                <c:pt idx="2162">
                  <c:v>4</c:v>
                </c:pt>
                <c:pt idx="2163">
                  <c:v>4</c:v>
                </c:pt>
                <c:pt idx="2164">
                  <c:v>4</c:v>
                </c:pt>
                <c:pt idx="2165">
                  <c:v>4</c:v>
                </c:pt>
                <c:pt idx="2166">
                  <c:v>4</c:v>
                </c:pt>
                <c:pt idx="2167">
                  <c:v>4</c:v>
                </c:pt>
                <c:pt idx="2168">
                  <c:v>4</c:v>
                </c:pt>
                <c:pt idx="2169">
                  <c:v>4</c:v>
                </c:pt>
                <c:pt idx="2170">
                  <c:v>4</c:v>
                </c:pt>
                <c:pt idx="2171">
                  <c:v>4</c:v>
                </c:pt>
                <c:pt idx="2172">
                  <c:v>4</c:v>
                </c:pt>
                <c:pt idx="2173">
                  <c:v>4.25</c:v>
                </c:pt>
                <c:pt idx="2174">
                  <c:v>4.25</c:v>
                </c:pt>
                <c:pt idx="2175">
                  <c:v>4.25</c:v>
                </c:pt>
                <c:pt idx="2176">
                  <c:v>4.25</c:v>
                </c:pt>
                <c:pt idx="2177">
                  <c:v>4.25</c:v>
                </c:pt>
                <c:pt idx="2178">
                  <c:v>4.25</c:v>
                </c:pt>
                <c:pt idx="2179">
                  <c:v>4.25</c:v>
                </c:pt>
                <c:pt idx="2180">
                  <c:v>4.25</c:v>
                </c:pt>
                <c:pt idx="2181">
                  <c:v>4.25</c:v>
                </c:pt>
                <c:pt idx="2182">
                  <c:v>4.25</c:v>
                </c:pt>
                <c:pt idx="2183">
                  <c:v>4.25</c:v>
                </c:pt>
                <c:pt idx="2184">
                  <c:v>4.25</c:v>
                </c:pt>
                <c:pt idx="2185">
                  <c:v>4.25</c:v>
                </c:pt>
                <c:pt idx="2186">
                  <c:v>4.25</c:v>
                </c:pt>
                <c:pt idx="2187">
                  <c:v>4.25</c:v>
                </c:pt>
                <c:pt idx="2188">
                  <c:v>4.25</c:v>
                </c:pt>
                <c:pt idx="2189">
                  <c:v>4.25</c:v>
                </c:pt>
                <c:pt idx="2190">
                  <c:v>4.25</c:v>
                </c:pt>
                <c:pt idx="2191">
                  <c:v>4.25</c:v>
                </c:pt>
                <c:pt idx="2192">
                  <c:v>4.25</c:v>
                </c:pt>
                <c:pt idx="2193">
                  <c:v>4.25</c:v>
                </c:pt>
                <c:pt idx="2194">
                  <c:v>4.25</c:v>
                </c:pt>
                <c:pt idx="2195">
                  <c:v>4.25</c:v>
                </c:pt>
                <c:pt idx="2196">
                  <c:v>4.25</c:v>
                </c:pt>
                <c:pt idx="2197">
                  <c:v>4.25</c:v>
                </c:pt>
                <c:pt idx="2198">
                  <c:v>4.25</c:v>
                </c:pt>
                <c:pt idx="2199">
                  <c:v>4.25</c:v>
                </c:pt>
                <c:pt idx="2200">
                  <c:v>4.25</c:v>
                </c:pt>
                <c:pt idx="2201">
                  <c:v>4.25</c:v>
                </c:pt>
                <c:pt idx="2202">
                  <c:v>4.25</c:v>
                </c:pt>
                <c:pt idx="2203">
                  <c:v>4.25</c:v>
                </c:pt>
                <c:pt idx="2204">
                  <c:v>4.25</c:v>
                </c:pt>
                <c:pt idx="2205">
                  <c:v>4.25</c:v>
                </c:pt>
                <c:pt idx="2206">
                  <c:v>4.25</c:v>
                </c:pt>
                <c:pt idx="2207">
                  <c:v>4.25</c:v>
                </c:pt>
                <c:pt idx="2208">
                  <c:v>4.25</c:v>
                </c:pt>
                <c:pt idx="2209">
                  <c:v>4.25</c:v>
                </c:pt>
                <c:pt idx="2210">
                  <c:v>4.25</c:v>
                </c:pt>
                <c:pt idx="2211">
                  <c:v>4.25</c:v>
                </c:pt>
                <c:pt idx="2212">
                  <c:v>4.25</c:v>
                </c:pt>
                <c:pt idx="2213">
                  <c:v>4.25</c:v>
                </c:pt>
                <c:pt idx="2214">
                  <c:v>4.25</c:v>
                </c:pt>
                <c:pt idx="2215">
                  <c:v>4.25</c:v>
                </c:pt>
                <c:pt idx="2216">
                  <c:v>4.25</c:v>
                </c:pt>
                <c:pt idx="2217">
                  <c:v>4.25</c:v>
                </c:pt>
                <c:pt idx="2218">
                  <c:v>4.25</c:v>
                </c:pt>
                <c:pt idx="2219">
                  <c:v>4.25</c:v>
                </c:pt>
                <c:pt idx="2220">
                  <c:v>4.25</c:v>
                </c:pt>
                <c:pt idx="2221">
                  <c:v>4.25</c:v>
                </c:pt>
                <c:pt idx="2222">
                  <c:v>4.5</c:v>
                </c:pt>
                <c:pt idx="2223">
                  <c:v>4.5</c:v>
                </c:pt>
                <c:pt idx="2224">
                  <c:v>4.5</c:v>
                </c:pt>
                <c:pt idx="2225">
                  <c:v>4.5</c:v>
                </c:pt>
                <c:pt idx="2226">
                  <c:v>4.5</c:v>
                </c:pt>
                <c:pt idx="2227">
                  <c:v>4.5</c:v>
                </c:pt>
                <c:pt idx="2228">
                  <c:v>4.5</c:v>
                </c:pt>
                <c:pt idx="2229">
                  <c:v>4.5</c:v>
                </c:pt>
                <c:pt idx="2230">
                  <c:v>4.5</c:v>
                </c:pt>
                <c:pt idx="2231">
                  <c:v>4.5</c:v>
                </c:pt>
                <c:pt idx="2232">
                  <c:v>4.5</c:v>
                </c:pt>
                <c:pt idx="2233">
                  <c:v>4.5</c:v>
                </c:pt>
                <c:pt idx="2234">
                  <c:v>4.5</c:v>
                </c:pt>
                <c:pt idx="2235">
                  <c:v>4.5</c:v>
                </c:pt>
                <c:pt idx="2236">
                  <c:v>4.5</c:v>
                </c:pt>
                <c:pt idx="2237">
                  <c:v>4.5</c:v>
                </c:pt>
                <c:pt idx="2238">
                  <c:v>4.5</c:v>
                </c:pt>
                <c:pt idx="2239">
                  <c:v>4.5</c:v>
                </c:pt>
                <c:pt idx="2240">
                  <c:v>4.5</c:v>
                </c:pt>
                <c:pt idx="2241">
                  <c:v>4.5</c:v>
                </c:pt>
                <c:pt idx="2242">
                  <c:v>4.5</c:v>
                </c:pt>
                <c:pt idx="2243">
                  <c:v>4.5</c:v>
                </c:pt>
                <c:pt idx="2244">
                  <c:v>4.5</c:v>
                </c:pt>
                <c:pt idx="2245">
                  <c:v>4.5</c:v>
                </c:pt>
                <c:pt idx="2246">
                  <c:v>4.5</c:v>
                </c:pt>
                <c:pt idx="2247">
                  <c:v>4.5</c:v>
                </c:pt>
                <c:pt idx="2248">
                  <c:v>4.5</c:v>
                </c:pt>
                <c:pt idx="2249">
                  <c:v>4.5</c:v>
                </c:pt>
                <c:pt idx="2250">
                  <c:v>4.5</c:v>
                </c:pt>
                <c:pt idx="2251">
                  <c:v>4.5</c:v>
                </c:pt>
                <c:pt idx="2252">
                  <c:v>4.5</c:v>
                </c:pt>
                <c:pt idx="2253">
                  <c:v>4.5</c:v>
                </c:pt>
                <c:pt idx="2254">
                  <c:v>4.5</c:v>
                </c:pt>
                <c:pt idx="2255">
                  <c:v>4.5</c:v>
                </c:pt>
                <c:pt idx="2256">
                  <c:v>4.5</c:v>
                </c:pt>
                <c:pt idx="2257">
                  <c:v>4.5</c:v>
                </c:pt>
                <c:pt idx="2258">
                  <c:v>4.5</c:v>
                </c:pt>
                <c:pt idx="2259">
                  <c:v>4.5</c:v>
                </c:pt>
                <c:pt idx="2260">
                  <c:v>4.5</c:v>
                </c:pt>
                <c:pt idx="2261">
                  <c:v>4.5</c:v>
                </c:pt>
                <c:pt idx="2262">
                  <c:v>4.5</c:v>
                </c:pt>
                <c:pt idx="2263">
                  <c:v>4.5</c:v>
                </c:pt>
                <c:pt idx="2264">
                  <c:v>4.5</c:v>
                </c:pt>
                <c:pt idx="2265">
                  <c:v>4.5</c:v>
                </c:pt>
                <c:pt idx="2266">
                  <c:v>4.5</c:v>
                </c:pt>
                <c:pt idx="2267">
                  <c:v>4.5</c:v>
                </c:pt>
                <c:pt idx="2268">
                  <c:v>4.5</c:v>
                </c:pt>
                <c:pt idx="2269">
                  <c:v>4.5</c:v>
                </c:pt>
                <c:pt idx="2270">
                  <c:v>4.5</c:v>
                </c:pt>
                <c:pt idx="2271">
                  <c:v>4.5</c:v>
                </c:pt>
                <c:pt idx="2272">
                  <c:v>4.5</c:v>
                </c:pt>
                <c:pt idx="2273">
                  <c:v>4.5</c:v>
                </c:pt>
                <c:pt idx="2274">
                  <c:v>4.5</c:v>
                </c:pt>
                <c:pt idx="2275">
                  <c:v>4.5</c:v>
                </c:pt>
                <c:pt idx="2276">
                  <c:v>4.5</c:v>
                </c:pt>
                <c:pt idx="2277">
                  <c:v>4.5</c:v>
                </c:pt>
                <c:pt idx="2278">
                  <c:v>4.75</c:v>
                </c:pt>
                <c:pt idx="2279">
                  <c:v>4.75</c:v>
                </c:pt>
                <c:pt idx="2280">
                  <c:v>4.75</c:v>
                </c:pt>
                <c:pt idx="2281">
                  <c:v>4.75</c:v>
                </c:pt>
                <c:pt idx="2282">
                  <c:v>4.75</c:v>
                </c:pt>
                <c:pt idx="2283">
                  <c:v>4.75</c:v>
                </c:pt>
                <c:pt idx="2284">
                  <c:v>4.75</c:v>
                </c:pt>
                <c:pt idx="2285">
                  <c:v>4.75</c:v>
                </c:pt>
                <c:pt idx="2286">
                  <c:v>4.75</c:v>
                </c:pt>
                <c:pt idx="2287">
                  <c:v>4.75</c:v>
                </c:pt>
                <c:pt idx="2288">
                  <c:v>4.75</c:v>
                </c:pt>
                <c:pt idx="2289">
                  <c:v>4.75</c:v>
                </c:pt>
                <c:pt idx="2290">
                  <c:v>4.75</c:v>
                </c:pt>
                <c:pt idx="2291">
                  <c:v>4.75</c:v>
                </c:pt>
                <c:pt idx="2292">
                  <c:v>4.75</c:v>
                </c:pt>
                <c:pt idx="2293">
                  <c:v>4.75</c:v>
                </c:pt>
                <c:pt idx="2294">
                  <c:v>4.75</c:v>
                </c:pt>
                <c:pt idx="2295">
                  <c:v>4.75</c:v>
                </c:pt>
                <c:pt idx="2296">
                  <c:v>4.75</c:v>
                </c:pt>
                <c:pt idx="2297">
                  <c:v>4.75</c:v>
                </c:pt>
                <c:pt idx="2298">
                  <c:v>4.75</c:v>
                </c:pt>
                <c:pt idx="2299">
                  <c:v>4.75</c:v>
                </c:pt>
                <c:pt idx="2300">
                  <c:v>4.75</c:v>
                </c:pt>
                <c:pt idx="2301">
                  <c:v>4.75</c:v>
                </c:pt>
                <c:pt idx="2302">
                  <c:v>4.75</c:v>
                </c:pt>
                <c:pt idx="2303">
                  <c:v>4.75</c:v>
                </c:pt>
                <c:pt idx="2304">
                  <c:v>4.75</c:v>
                </c:pt>
                <c:pt idx="2305">
                  <c:v>4.75</c:v>
                </c:pt>
                <c:pt idx="2306">
                  <c:v>4.75</c:v>
                </c:pt>
                <c:pt idx="2307">
                  <c:v>4.75</c:v>
                </c:pt>
                <c:pt idx="2308">
                  <c:v>4.75</c:v>
                </c:pt>
                <c:pt idx="2309">
                  <c:v>4.75</c:v>
                </c:pt>
                <c:pt idx="2310">
                  <c:v>4.75</c:v>
                </c:pt>
                <c:pt idx="2311">
                  <c:v>4.75</c:v>
                </c:pt>
                <c:pt idx="2312">
                  <c:v>4.75</c:v>
                </c:pt>
                <c:pt idx="2313">
                  <c:v>4.75</c:v>
                </c:pt>
                <c:pt idx="2314">
                  <c:v>4.75</c:v>
                </c:pt>
                <c:pt idx="2315">
                  <c:v>4.75</c:v>
                </c:pt>
                <c:pt idx="2316">
                  <c:v>4.75</c:v>
                </c:pt>
                <c:pt idx="2317">
                  <c:v>4.75</c:v>
                </c:pt>
                <c:pt idx="2318">
                  <c:v>4.75</c:v>
                </c:pt>
                <c:pt idx="2319">
                  <c:v>4.75</c:v>
                </c:pt>
                <c:pt idx="2320">
                  <c:v>4.75</c:v>
                </c:pt>
                <c:pt idx="2321">
                  <c:v>5</c:v>
                </c:pt>
                <c:pt idx="2322">
                  <c:v>5</c:v>
                </c:pt>
                <c:pt idx="2323">
                  <c:v>5</c:v>
                </c:pt>
                <c:pt idx="2324">
                  <c:v>5</c:v>
                </c:pt>
                <c:pt idx="2325">
                  <c:v>5</c:v>
                </c:pt>
                <c:pt idx="2326">
                  <c:v>5</c:v>
                </c:pt>
                <c:pt idx="2327">
                  <c:v>5</c:v>
                </c:pt>
                <c:pt idx="2328">
                  <c:v>5</c:v>
                </c:pt>
                <c:pt idx="2329">
                  <c:v>5</c:v>
                </c:pt>
                <c:pt idx="2330">
                  <c:v>5</c:v>
                </c:pt>
                <c:pt idx="2331">
                  <c:v>5</c:v>
                </c:pt>
                <c:pt idx="2332">
                  <c:v>5</c:v>
                </c:pt>
                <c:pt idx="2333">
                  <c:v>5</c:v>
                </c:pt>
                <c:pt idx="2334">
                  <c:v>5</c:v>
                </c:pt>
                <c:pt idx="2335">
                  <c:v>5</c:v>
                </c:pt>
                <c:pt idx="2336">
                  <c:v>5</c:v>
                </c:pt>
                <c:pt idx="2337">
                  <c:v>5</c:v>
                </c:pt>
                <c:pt idx="2338">
                  <c:v>5</c:v>
                </c:pt>
                <c:pt idx="2339">
                  <c:v>5</c:v>
                </c:pt>
                <c:pt idx="2340">
                  <c:v>5</c:v>
                </c:pt>
                <c:pt idx="2341">
                  <c:v>5</c:v>
                </c:pt>
                <c:pt idx="2342">
                  <c:v>5</c:v>
                </c:pt>
                <c:pt idx="2343">
                  <c:v>5</c:v>
                </c:pt>
                <c:pt idx="2344">
                  <c:v>5</c:v>
                </c:pt>
                <c:pt idx="2345">
                  <c:v>5</c:v>
                </c:pt>
                <c:pt idx="2346">
                  <c:v>5</c:v>
                </c:pt>
                <c:pt idx="2347">
                  <c:v>5</c:v>
                </c:pt>
                <c:pt idx="2348">
                  <c:v>5</c:v>
                </c:pt>
                <c:pt idx="2349">
                  <c:v>5</c:v>
                </c:pt>
                <c:pt idx="2350">
                  <c:v>5</c:v>
                </c:pt>
                <c:pt idx="2351">
                  <c:v>5</c:v>
                </c:pt>
                <c:pt idx="2352">
                  <c:v>5</c:v>
                </c:pt>
                <c:pt idx="2353">
                  <c:v>5</c:v>
                </c:pt>
                <c:pt idx="2354">
                  <c:v>5</c:v>
                </c:pt>
                <c:pt idx="2355">
                  <c:v>5</c:v>
                </c:pt>
                <c:pt idx="2356">
                  <c:v>5</c:v>
                </c:pt>
                <c:pt idx="2357">
                  <c:v>5</c:v>
                </c:pt>
                <c:pt idx="2358">
                  <c:v>5</c:v>
                </c:pt>
                <c:pt idx="2359">
                  <c:v>5</c:v>
                </c:pt>
                <c:pt idx="2360">
                  <c:v>5</c:v>
                </c:pt>
                <c:pt idx="2361">
                  <c:v>5</c:v>
                </c:pt>
                <c:pt idx="2362">
                  <c:v>5</c:v>
                </c:pt>
                <c:pt idx="2363">
                  <c:v>5</c:v>
                </c:pt>
                <c:pt idx="2364">
                  <c:v>5</c:v>
                </c:pt>
                <c:pt idx="2365">
                  <c:v>5</c:v>
                </c:pt>
                <c:pt idx="2366">
                  <c:v>5</c:v>
                </c:pt>
                <c:pt idx="2367">
                  <c:v>5</c:v>
                </c:pt>
                <c:pt idx="2368">
                  <c:v>5</c:v>
                </c:pt>
                <c:pt idx="2369">
                  <c:v>5</c:v>
                </c:pt>
                <c:pt idx="2370">
                  <c:v>5</c:v>
                </c:pt>
                <c:pt idx="2371">
                  <c:v>5.25</c:v>
                </c:pt>
                <c:pt idx="2372">
                  <c:v>5.25</c:v>
                </c:pt>
                <c:pt idx="2373">
                  <c:v>5.25</c:v>
                </c:pt>
                <c:pt idx="2374">
                  <c:v>5.25</c:v>
                </c:pt>
                <c:pt idx="2375">
                  <c:v>5.25</c:v>
                </c:pt>
                <c:pt idx="2376">
                  <c:v>5.25</c:v>
                </c:pt>
                <c:pt idx="2377">
                  <c:v>5.25</c:v>
                </c:pt>
                <c:pt idx="2378">
                  <c:v>5.25</c:v>
                </c:pt>
                <c:pt idx="2379">
                  <c:v>5.25</c:v>
                </c:pt>
                <c:pt idx="2380">
                  <c:v>5.25</c:v>
                </c:pt>
                <c:pt idx="2381">
                  <c:v>5.25</c:v>
                </c:pt>
                <c:pt idx="2382">
                  <c:v>5.25</c:v>
                </c:pt>
                <c:pt idx="2383">
                  <c:v>5.25</c:v>
                </c:pt>
                <c:pt idx="2384">
                  <c:v>5.25</c:v>
                </c:pt>
                <c:pt idx="2385">
                  <c:v>5.25</c:v>
                </c:pt>
                <c:pt idx="2386">
                  <c:v>5.25</c:v>
                </c:pt>
                <c:pt idx="2387">
                  <c:v>5.25</c:v>
                </c:pt>
                <c:pt idx="2388">
                  <c:v>5.25</c:v>
                </c:pt>
                <c:pt idx="2389">
                  <c:v>5.25</c:v>
                </c:pt>
                <c:pt idx="2390">
                  <c:v>5.25</c:v>
                </c:pt>
                <c:pt idx="2391">
                  <c:v>5.25</c:v>
                </c:pt>
                <c:pt idx="2392">
                  <c:v>5.25</c:v>
                </c:pt>
                <c:pt idx="2393">
                  <c:v>5.25</c:v>
                </c:pt>
                <c:pt idx="2394">
                  <c:v>5.25</c:v>
                </c:pt>
                <c:pt idx="2395">
                  <c:v>5.25</c:v>
                </c:pt>
                <c:pt idx="2396">
                  <c:v>5.25</c:v>
                </c:pt>
                <c:pt idx="2397">
                  <c:v>5.25</c:v>
                </c:pt>
                <c:pt idx="2398">
                  <c:v>5.25</c:v>
                </c:pt>
                <c:pt idx="2399">
                  <c:v>5.25</c:v>
                </c:pt>
                <c:pt idx="2400">
                  <c:v>5.25</c:v>
                </c:pt>
                <c:pt idx="2401">
                  <c:v>5.25</c:v>
                </c:pt>
                <c:pt idx="2402">
                  <c:v>5.25</c:v>
                </c:pt>
                <c:pt idx="2403">
                  <c:v>5.25</c:v>
                </c:pt>
                <c:pt idx="2404">
                  <c:v>5.25</c:v>
                </c:pt>
                <c:pt idx="2405">
                  <c:v>5.25</c:v>
                </c:pt>
                <c:pt idx="2406">
                  <c:v>5.25</c:v>
                </c:pt>
                <c:pt idx="2407">
                  <c:v>5.25</c:v>
                </c:pt>
                <c:pt idx="2408">
                  <c:v>5.25</c:v>
                </c:pt>
                <c:pt idx="2409">
                  <c:v>5.25</c:v>
                </c:pt>
                <c:pt idx="2410">
                  <c:v>5.25</c:v>
                </c:pt>
                <c:pt idx="2411">
                  <c:v>5.25</c:v>
                </c:pt>
                <c:pt idx="2412">
                  <c:v>5.25</c:v>
                </c:pt>
                <c:pt idx="2413">
                  <c:v>5.25</c:v>
                </c:pt>
                <c:pt idx="2414">
                  <c:v>5.25</c:v>
                </c:pt>
                <c:pt idx="2415">
                  <c:v>5.25</c:v>
                </c:pt>
                <c:pt idx="2416">
                  <c:v>5.25</c:v>
                </c:pt>
                <c:pt idx="2417">
                  <c:v>5.25</c:v>
                </c:pt>
                <c:pt idx="2418">
                  <c:v>5.25</c:v>
                </c:pt>
                <c:pt idx="2419">
                  <c:v>5.25</c:v>
                </c:pt>
                <c:pt idx="2420">
                  <c:v>5.25</c:v>
                </c:pt>
                <c:pt idx="2421">
                  <c:v>5.25</c:v>
                </c:pt>
                <c:pt idx="2422">
                  <c:v>5.25</c:v>
                </c:pt>
                <c:pt idx="2423">
                  <c:v>5.25</c:v>
                </c:pt>
                <c:pt idx="2424">
                  <c:v>5.25</c:v>
                </c:pt>
                <c:pt idx="2425">
                  <c:v>5.25</c:v>
                </c:pt>
                <c:pt idx="2426">
                  <c:v>5.25</c:v>
                </c:pt>
                <c:pt idx="2427">
                  <c:v>5.25</c:v>
                </c:pt>
                <c:pt idx="2428">
                  <c:v>5.25</c:v>
                </c:pt>
                <c:pt idx="2429">
                  <c:v>5.25</c:v>
                </c:pt>
                <c:pt idx="2430">
                  <c:v>5.25</c:v>
                </c:pt>
                <c:pt idx="2431">
                  <c:v>5.25</c:v>
                </c:pt>
                <c:pt idx="2432">
                  <c:v>5.25</c:v>
                </c:pt>
                <c:pt idx="2433">
                  <c:v>5.25</c:v>
                </c:pt>
                <c:pt idx="2434">
                  <c:v>5.25</c:v>
                </c:pt>
                <c:pt idx="2435">
                  <c:v>5.25</c:v>
                </c:pt>
                <c:pt idx="2436">
                  <c:v>5.25</c:v>
                </c:pt>
                <c:pt idx="2437">
                  <c:v>5.25</c:v>
                </c:pt>
                <c:pt idx="2438">
                  <c:v>5.25</c:v>
                </c:pt>
                <c:pt idx="2439">
                  <c:v>5.25</c:v>
                </c:pt>
                <c:pt idx="2440">
                  <c:v>5.25</c:v>
                </c:pt>
                <c:pt idx="2441">
                  <c:v>5.25</c:v>
                </c:pt>
                <c:pt idx="2442">
                  <c:v>5.25</c:v>
                </c:pt>
                <c:pt idx="2443">
                  <c:v>5.25</c:v>
                </c:pt>
                <c:pt idx="2444">
                  <c:v>5.25</c:v>
                </c:pt>
                <c:pt idx="2445">
                  <c:v>5.25</c:v>
                </c:pt>
                <c:pt idx="2446">
                  <c:v>5.25</c:v>
                </c:pt>
                <c:pt idx="2447">
                  <c:v>5.25</c:v>
                </c:pt>
                <c:pt idx="2448">
                  <c:v>5.25</c:v>
                </c:pt>
                <c:pt idx="2449">
                  <c:v>5.25</c:v>
                </c:pt>
                <c:pt idx="2450">
                  <c:v>5.25</c:v>
                </c:pt>
                <c:pt idx="2451">
                  <c:v>5.25</c:v>
                </c:pt>
                <c:pt idx="2452">
                  <c:v>5.25</c:v>
                </c:pt>
                <c:pt idx="2453">
                  <c:v>5.25</c:v>
                </c:pt>
                <c:pt idx="2454">
                  <c:v>5.25</c:v>
                </c:pt>
                <c:pt idx="2455">
                  <c:v>5.25</c:v>
                </c:pt>
                <c:pt idx="2456">
                  <c:v>5.25</c:v>
                </c:pt>
                <c:pt idx="2457">
                  <c:v>5.25</c:v>
                </c:pt>
                <c:pt idx="2458">
                  <c:v>5.25</c:v>
                </c:pt>
                <c:pt idx="2459">
                  <c:v>5.25</c:v>
                </c:pt>
                <c:pt idx="2460">
                  <c:v>5.25</c:v>
                </c:pt>
                <c:pt idx="2461">
                  <c:v>5.25</c:v>
                </c:pt>
                <c:pt idx="2462">
                  <c:v>5.25</c:v>
                </c:pt>
                <c:pt idx="2463">
                  <c:v>5.25</c:v>
                </c:pt>
                <c:pt idx="2464">
                  <c:v>5.25</c:v>
                </c:pt>
                <c:pt idx="2465">
                  <c:v>5.25</c:v>
                </c:pt>
                <c:pt idx="2466">
                  <c:v>5.25</c:v>
                </c:pt>
                <c:pt idx="2467">
                  <c:v>5.25</c:v>
                </c:pt>
                <c:pt idx="2468">
                  <c:v>5.25</c:v>
                </c:pt>
                <c:pt idx="2469">
                  <c:v>5.25</c:v>
                </c:pt>
                <c:pt idx="2470">
                  <c:v>5.25</c:v>
                </c:pt>
                <c:pt idx="2471">
                  <c:v>5.25</c:v>
                </c:pt>
                <c:pt idx="2472">
                  <c:v>5.25</c:v>
                </c:pt>
                <c:pt idx="2473">
                  <c:v>5.25</c:v>
                </c:pt>
                <c:pt idx="2474">
                  <c:v>5.25</c:v>
                </c:pt>
                <c:pt idx="2475">
                  <c:v>5.25</c:v>
                </c:pt>
                <c:pt idx="2476">
                  <c:v>5.25</c:v>
                </c:pt>
                <c:pt idx="2477">
                  <c:v>5.25</c:v>
                </c:pt>
                <c:pt idx="2478">
                  <c:v>5.25</c:v>
                </c:pt>
                <c:pt idx="2479">
                  <c:v>5.25</c:v>
                </c:pt>
                <c:pt idx="2480">
                  <c:v>5.25</c:v>
                </c:pt>
                <c:pt idx="2481">
                  <c:v>5.25</c:v>
                </c:pt>
                <c:pt idx="2482">
                  <c:v>5.25</c:v>
                </c:pt>
                <c:pt idx="2483">
                  <c:v>5.25</c:v>
                </c:pt>
                <c:pt idx="2484">
                  <c:v>5.25</c:v>
                </c:pt>
                <c:pt idx="2485">
                  <c:v>5.25</c:v>
                </c:pt>
                <c:pt idx="2486">
                  <c:v>5.25</c:v>
                </c:pt>
                <c:pt idx="2487">
                  <c:v>5.25</c:v>
                </c:pt>
                <c:pt idx="2488">
                  <c:v>5.25</c:v>
                </c:pt>
                <c:pt idx="2489">
                  <c:v>5.25</c:v>
                </c:pt>
                <c:pt idx="2490">
                  <c:v>5.25</c:v>
                </c:pt>
                <c:pt idx="2491">
                  <c:v>5.25</c:v>
                </c:pt>
                <c:pt idx="2492">
                  <c:v>5.25</c:v>
                </c:pt>
                <c:pt idx="2493">
                  <c:v>5.25</c:v>
                </c:pt>
                <c:pt idx="2494">
                  <c:v>5.25</c:v>
                </c:pt>
                <c:pt idx="2495">
                  <c:v>5.25</c:v>
                </c:pt>
                <c:pt idx="2496">
                  <c:v>5.25</c:v>
                </c:pt>
                <c:pt idx="2497">
                  <c:v>5.25</c:v>
                </c:pt>
                <c:pt idx="2498">
                  <c:v>5.25</c:v>
                </c:pt>
                <c:pt idx="2499">
                  <c:v>5.25</c:v>
                </c:pt>
                <c:pt idx="2500">
                  <c:v>5.25</c:v>
                </c:pt>
                <c:pt idx="2501">
                  <c:v>5.25</c:v>
                </c:pt>
                <c:pt idx="2502">
                  <c:v>5.25</c:v>
                </c:pt>
                <c:pt idx="2503">
                  <c:v>5.25</c:v>
                </c:pt>
                <c:pt idx="2504">
                  <c:v>5.25</c:v>
                </c:pt>
                <c:pt idx="2505">
                  <c:v>5.25</c:v>
                </c:pt>
                <c:pt idx="2506">
                  <c:v>5.25</c:v>
                </c:pt>
                <c:pt idx="2507">
                  <c:v>5.25</c:v>
                </c:pt>
                <c:pt idx="2508">
                  <c:v>5.25</c:v>
                </c:pt>
                <c:pt idx="2509">
                  <c:v>5.25</c:v>
                </c:pt>
                <c:pt idx="2510">
                  <c:v>5.25</c:v>
                </c:pt>
                <c:pt idx="2511">
                  <c:v>5.25</c:v>
                </c:pt>
                <c:pt idx="2512">
                  <c:v>5.25</c:v>
                </c:pt>
                <c:pt idx="2513">
                  <c:v>5.25</c:v>
                </c:pt>
                <c:pt idx="2514">
                  <c:v>5.25</c:v>
                </c:pt>
                <c:pt idx="2515">
                  <c:v>5.25</c:v>
                </c:pt>
                <c:pt idx="2516">
                  <c:v>5.25</c:v>
                </c:pt>
                <c:pt idx="2517">
                  <c:v>5.25</c:v>
                </c:pt>
                <c:pt idx="2518">
                  <c:v>5.25</c:v>
                </c:pt>
                <c:pt idx="2519">
                  <c:v>5.25</c:v>
                </c:pt>
                <c:pt idx="2520">
                  <c:v>5.25</c:v>
                </c:pt>
                <c:pt idx="2521">
                  <c:v>5.25</c:v>
                </c:pt>
                <c:pt idx="2522">
                  <c:v>5.25</c:v>
                </c:pt>
                <c:pt idx="2523">
                  <c:v>5.25</c:v>
                </c:pt>
                <c:pt idx="2524">
                  <c:v>5.25</c:v>
                </c:pt>
                <c:pt idx="2525">
                  <c:v>5.25</c:v>
                </c:pt>
                <c:pt idx="2526">
                  <c:v>5.25</c:v>
                </c:pt>
                <c:pt idx="2527">
                  <c:v>5.25</c:v>
                </c:pt>
                <c:pt idx="2528">
                  <c:v>5.25</c:v>
                </c:pt>
                <c:pt idx="2529">
                  <c:v>5.25</c:v>
                </c:pt>
                <c:pt idx="2530">
                  <c:v>5.25</c:v>
                </c:pt>
                <c:pt idx="2531">
                  <c:v>5.25</c:v>
                </c:pt>
                <c:pt idx="2532">
                  <c:v>5.25</c:v>
                </c:pt>
                <c:pt idx="2533">
                  <c:v>5.25</c:v>
                </c:pt>
                <c:pt idx="2534">
                  <c:v>5.25</c:v>
                </c:pt>
                <c:pt idx="2535">
                  <c:v>5.25</c:v>
                </c:pt>
                <c:pt idx="2536">
                  <c:v>5.25</c:v>
                </c:pt>
                <c:pt idx="2537">
                  <c:v>5.25</c:v>
                </c:pt>
                <c:pt idx="2538">
                  <c:v>5.25</c:v>
                </c:pt>
                <c:pt idx="2539">
                  <c:v>5.25</c:v>
                </c:pt>
                <c:pt idx="2540">
                  <c:v>5.25</c:v>
                </c:pt>
                <c:pt idx="2541">
                  <c:v>5.25</c:v>
                </c:pt>
                <c:pt idx="2542">
                  <c:v>5.25</c:v>
                </c:pt>
                <c:pt idx="2543">
                  <c:v>5.25</c:v>
                </c:pt>
                <c:pt idx="2544">
                  <c:v>5.25</c:v>
                </c:pt>
                <c:pt idx="2545">
                  <c:v>5.25</c:v>
                </c:pt>
                <c:pt idx="2546">
                  <c:v>5.25</c:v>
                </c:pt>
                <c:pt idx="2547">
                  <c:v>5.25</c:v>
                </c:pt>
                <c:pt idx="2548">
                  <c:v>5.25</c:v>
                </c:pt>
                <c:pt idx="2549">
                  <c:v>5.25</c:v>
                </c:pt>
                <c:pt idx="2550">
                  <c:v>5.25</c:v>
                </c:pt>
                <c:pt idx="2551">
                  <c:v>5.25</c:v>
                </c:pt>
                <c:pt idx="2552">
                  <c:v>5.25</c:v>
                </c:pt>
                <c:pt idx="2553">
                  <c:v>5.25</c:v>
                </c:pt>
                <c:pt idx="2554">
                  <c:v>5.25</c:v>
                </c:pt>
                <c:pt idx="2555">
                  <c:v>5.25</c:v>
                </c:pt>
                <c:pt idx="2556">
                  <c:v>5.25</c:v>
                </c:pt>
                <c:pt idx="2557">
                  <c:v>5.25</c:v>
                </c:pt>
                <c:pt idx="2558">
                  <c:v>5.25</c:v>
                </c:pt>
                <c:pt idx="2559">
                  <c:v>5.25</c:v>
                </c:pt>
                <c:pt idx="2560">
                  <c:v>5.25</c:v>
                </c:pt>
                <c:pt idx="2561">
                  <c:v>5.25</c:v>
                </c:pt>
                <c:pt idx="2562">
                  <c:v>5.25</c:v>
                </c:pt>
                <c:pt idx="2563">
                  <c:v>5.25</c:v>
                </c:pt>
                <c:pt idx="2564">
                  <c:v>5.25</c:v>
                </c:pt>
                <c:pt idx="2565">
                  <c:v>5.25</c:v>
                </c:pt>
                <c:pt idx="2566">
                  <c:v>5.25</c:v>
                </c:pt>
                <c:pt idx="2567">
                  <c:v>5.25</c:v>
                </c:pt>
                <c:pt idx="2568">
                  <c:v>5.25</c:v>
                </c:pt>
                <c:pt idx="2569">
                  <c:v>5.25</c:v>
                </c:pt>
                <c:pt idx="2570">
                  <c:v>5.25</c:v>
                </c:pt>
                <c:pt idx="2571">
                  <c:v>5.25</c:v>
                </c:pt>
                <c:pt idx="2572">
                  <c:v>5.25</c:v>
                </c:pt>
                <c:pt idx="2573">
                  <c:v>5.25</c:v>
                </c:pt>
                <c:pt idx="2574">
                  <c:v>5.25</c:v>
                </c:pt>
                <c:pt idx="2575">
                  <c:v>5.25</c:v>
                </c:pt>
                <c:pt idx="2576">
                  <c:v>5.25</c:v>
                </c:pt>
                <c:pt idx="2577">
                  <c:v>5.25</c:v>
                </c:pt>
                <c:pt idx="2578">
                  <c:v>5.25</c:v>
                </c:pt>
                <c:pt idx="2579">
                  <c:v>5.25</c:v>
                </c:pt>
                <c:pt idx="2580">
                  <c:v>5.25</c:v>
                </c:pt>
                <c:pt idx="2581">
                  <c:v>5.25</c:v>
                </c:pt>
                <c:pt idx="2582">
                  <c:v>5.25</c:v>
                </c:pt>
                <c:pt idx="2583">
                  <c:v>5.25</c:v>
                </c:pt>
                <c:pt idx="2584">
                  <c:v>5.25</c:v>
                </c:pt>
                <c:pt idx="2585">
                  <c:v>5.25</c:v>
                </c:pt>
                <c:pt idx="2586">
                  <c:v>5.25</c:v>
                </c:pt>
                <c:pt idx="2587">
                  <c:v>5.25</c:v>
                </c:pt>
                <c:pt idx="2588">
                  <c:v>5.25</c:v>
                </c:pt>
                <c:pt idx="2589">
                  <c:v>5.25</c:v>
                </c:pt>
                <c:pt idx="2590">
                  <c:v>5.25</c:v>
                </c:pt>
                <c:pt idx="2591">
                  <c:v>5.25</c:v>
                </c:pt>
                <c:pt idx="2592">
                  <c:v>5.25</c:v>
                </c:pt>
                <c:pt idx="2593">
                  <c:v>5.25</c:v>
                </c:pt>
                <c:pt idx="2594">
                  <c:v>5.25</c:v>
                </c:pt>
                <c:pt idx="2595">
                  <c:v>5.25</c:v>
                </c:pt>
                <c:pt idx="2596">
                  <c:v>5.25</c:v>
                </c:pt>
                <c:pt idx="2597">
                  <c:v>5.25</c:v>
                </c:pt>
                <c:pt idx="2598">
                  <c:v>5.25</c:v>
                </c:pt>
                <c:pt idx="2599">
                  <c:v>5.25</c:v>
                </c:pt>
                <c:pt idx="2600">
                  <c:v>5.25</c:v>
                </c:pt>
                <c:pt idx="2601">
                  <c:v>5.25</c:v>
                </c:pt>
                <c:pt idx="2602">
                  <c:v>5.25</c:v>
                </c:pt>
                <c:pt idx="2603">
                  <c:v>5.25</c:v>
                </c:pt>
                <c:pt idx="2604">
                  <c:v>5.25</c:v>
                </c:pt>
                <c:pt idx="2605">
                  <c:v>5.25</c:v>
                </c:pt>
                <c:pt idx="2606">
                  <c:v>5.25</c:v>
                </c:pt>
                <c:pt idx="2607">
                  <c:v>5.25</c:v>
                </c:pt>
                <c:pt idx="2608">
                  <c:v>5.25</c:v>
                </c:pt>
                <c:pt idx="2609">
                  <c:v>5.25</c:v>
                </c:pt>
                <c:pt idx="2610">
                  <c:v>5.25</c:v>
                </c:pt>
                <c:pt idx="2611">
                  <c:v>5.25</c:v>
                </c:pt>
                <c:pt idx="2612">
                  <c:v>5.25</c:v>
                </c:pt>
                <c:pt idx="2613">
                  <c:v>5.25</c:v>
                </c:pt>
                <c:pt idx="2614">
                  <c:v>5.25</c:v>
                </c:pt>
                <c:pt idx="2615">
                  <c:v>5.25</c:v>
                </c:pt>
                <c:pt idx="2616">
                  <c:v>5.25</c:v>
                </c:pt>
                <c:pt idx="2617">
                  <c:v>5.25</c:v>
                </c:pt>
                <c:pt idx="2618">
                  <c:v>5.25</c:v>
                </c:pt>
                <c:pt idx="2619">
                  <c:v>5.25</c:v>
                </c:pt>
                <c:pt idx="2620">
                  <c:v>5.25</c:v>
                </c:pt>
                <c:pt idx="2621">
                  <c:v>5.25</c:v>
                </c:pt>
                <c:pt idx="2622">
                  <c:v>5.25</c:v>
                </c:pt>
                <c:pt idx="2623">
                  <c:v>5.25</c:v>
                </c:pt>
                <c:pt idx="2624">
                  <c:v>5.25</c:v>
                </c:pt>
                <c:pt idx="2625">
                  <c:v>5.25</c:v>
                </c:pt>
                <c:pt idx="2626">
                  <c:v>5.25</c:v>
                </c:pt>
                <c:pt idx="2627">
                  <c:v>5.25</c:v>
                </c:pt>
                <c:pt idx="2628">
                  <c:v>5.25</c:v>
                </c:pt>
                <c:pt idx="2629">
                  <c:v>5.25</c:v>
                </c:pt>
                <c:pt idx="2630">
                  <c:v>5.25</c:v>
                </c:pt>
                <c:pt idx="2631">
                  <c:v>5.25</c:v>
                </c:pt>
                <c:pt idx="2632">
                  <c:v>5.25</c:v>
                </c:pt>
                <c:pt idx="2633">
                  <c:v>5.25</c:v>
                </c:pt>
                <c:pt idx="2634">
                  <c:v>5.25</c:v>
                </c:pt>
                <c:pt idx="2635">
                  <c:v>5.25</c:v>
                </c:pt>
                <c:pt idx="2636">
                  <c:v>5.25</c:v>
                </c:pt>
                <c:pt idx="2637">
                  <c:v>5.25</c:v>
                </c:pt>
                <c:pt idx="2638">
                  <c:v>5.25</c:v>
                </c:pt>
                <c:pt idx="2639">
                  <c:v>5.25</c:v>
                </c:pt>
                <c:pt idx="2640">
                  <c:v>5.25</c:v>
                </c:pt>
                <c:pt idx="2641">
                  <c:v>5.25</c:v>
                </c:pt>
                <c:pt idx="2642">
                  <c:v>5.25</c:v>
                </c:pt>
                <c:pt idx="2643">
                  <c:v>5.25</c:v>
                </c:pt>
                <c:pt idx="2644">
                  <c:v>5.25</c:v>
                </c:pt>
                <c:pt idx="2645">
                  <c:v>5.25</c:v>
                </c:pt>
                <c:pt idx="2646">
                  <c:v>5.25</c:v>
                </c:pt>
                <c:pt idx="2647">
                  <c:v>5.25</c:v>
                </c:pt>
                <c:pt idx="2648">
                  <c:v>5.25</c:v>
                </c:pt>
                <c:pt idx="2649">
                  <c:v>5.25</c:v>
                </c:pt>
                <c:pt idx="2650">
                  <c:v>5.25</c:v>
                </c:pt>
                <c:pt idx="2651">
                  <c:v>5.25</c:v>
                </c:pt>
                <c:pt idx="2652">
                  <c:v>5.25</c:v>
                </c:pt>
                <c:pt idx="2653">
                  <c:v>5.25</c:v>
                </c:pt>
                <c:pt idx="2654">
                  <c:v>5.25</c:v>
                </c:pt>
                <c:pt idx="2655">
                  <c:v>5.25</c:v>
                </c:pt>
                <c:pt idx="2656">
                  <c:v>5.25</c:v>
                </c:pt>
                <c:pt idx="2657">
                  <c:v>5.25</c:v>
                </c:pt>
                <c:pt idx="2658">
                  <c:v>5.25</c:v>
                </c:pt>
                <c:pt idx="2659">
                  <c:v>5.25</c:v>
                </c:pt>
                <c:pt idx="2660">
                  <c:v>5.25</c:v>
                </c:pt>
                <c:pt idx="2661">
                  <c:v>5.25</c:v>
                </c:pt>
                <c:pt idx="2662">
                  <c:v>5.25</c:v>
                </c:pt>
                <c:pt idx="2663">
                  <c:v>5.25</c:v>
                </c:pt>
                <c:pt idx="2664">
                  <c:v>5.25</c:v>
                </c:pt>
                <c:pt idx="2665">
                  <c:v>5.25</c:v>
                </c:pt>
                <c:pt idx="2666">
                  <c:v>5.25</c:v>
                </c:pt>
                <c:pt idx="2667">
                  <c:v>5.25</c:v>
                </c:pt>
                <c:pt idx="2668">
                  <c:v>5.25</c:v>
                </c:pt>
                <c:pt idx="2669">
                  <c:v>5.25</c:v>
                </c:pt>
                <c:pt idx="2670">
                  <c:v>5.25</c:v>
                </c:pt>
                <c:pt idx="2671">
                  <c:v>5.25</c:v>
                </c:pt>
                <c:pt idx="2672">
                  <c:v>5.25</c:v>
                </c:pt>
                <c:pt idx="2673">
                  <c:v>5.25</c:v>
                </c:pt>
                <c:pt idx="2674">
                  <c:v>5.25</c:v>
                </c:pt>
                <c:pt idx="2675">
                  <c:v>5.25</c:v>
                </c:pt>
                <c:pt idx="2676">
                  <c:v>5.25</c:v>
                </c:pt>
                <c:pt idx="2677">
                  <c:v>5.25</c:v>
                </c:pt>
                <c:pt idx="2678">
                  <c:v>5.25</c:v>
                </c:pt>
                <c:pt idx="2679">
                  <c:v>5.25</c:v>
                </c:pt>
                <c:pt idx="2680">
                  <c:v>5.25</c:v>
                </c:pt>
                <c:pt idx="2681">
                  <c:v>5.25</c:v>
                </c:pt>
                <c:pt idx="2682">
                  <c:v>5.25</c:v>
                </c:pt>
                <c:pt idx="2683">
                  <c:v>5.25</c:v>
                </c:pt>
                <c:pt idx="2684">
                  <c:v>5.25</c:v>
                </c:pt>
                <c:pt idx="2685">
                  <c:v>5.25</c:v>
                </c:pt>
                <c:pt idx="2686">
                  <c:v>5.25</c:v>
                </c:pt>
                <c:pt idx="2687">
                  <c:v>5.25</c:v>
                </c:pt>
                <c:pt idx="2688">
                  <c:v>5.25</c:v>
                </c:pt>
                <c:pt idx="2689">
                  <c:v>5.25</c:v>
                </c:pt>
                <c:pt idx="2690">
                  <c:v>5.25</c:v>
                </c:pt>
                <c:pt idx="2691">
                  <c:v>5.25</c:v>
                </c:pt>
                <c:pt idx="2692">
                  <c:v>5.25</c:v>
                </c:pt>
                <c:pt idx="2693">
                  <c:v>5.25</c:v>
                </c:pt>
                <c:pt idx="2694">
                  <c:v>5.25</c:v>
                </c:pt>
                <c:pt idx="2695">
                  <c:v>5.25</c:v>
                </c:pt>
                <c:pt idx="2696">
                  <c:v>5.25</c:v>
                </c:pt>
                <c:pt idx="2697">
                  <c:v>5.25</c:v>
                </c:pt>
                <c:pt idx="2698">
                  <c:v>5.25</c:v>
                </c:pt>
                <c:pt idx="2699">
                  <c:v>5.25</c:v>
                </c:pt>
                <c:pt idx="2700">
                  <c:v>5.25</c:v>
                </c:pt>
                <c:pt idx="2701">
                  <c:v>5.25</c:v>
                </c:pt>
                <c:pt idx="2702">
                  <c:v>5.25</c:v>
                </c:pt>
                <c:pt idx="2703">
                  <c:v>5.25</c:v>
                </c:pt>
                <c:pt idx="2704">
                  <c:v>5.25</c:v>
                </c:pt>
                <c:pt idx="2705">
                  <c:v>5.25</c:v>
                </c:pt>
                <c:pt idx="2706">
                  <c:v>5.25</c:v>
                </c:pt>
                <c:pt idx="2707">
                  <c:v>5.25</c:v>
                </c:pt>
                <c:pt idx="2708">
                  <c:v>5.25</c:v>
                </c:pt>
                <c:pt idx="2709">
                  <c:v>5.25</c:v>
                </c:pt>
                <c:pt idx="2710">
                  <c:v>5.25</c:v>
                </c:pt>
                <c:pt idx="2711">
                  <c:v>5.25</c:v>
                </c:pt>
                <c:pt idx="2712">
                  <c:v>5.25</c:v>
                </c:pt>
                <c:pt idx="2713">
                  <c:v>5.25</c:v>
                </c:pt>
                <c:pt idx="2714">
                  <c:v>5.25</c:v>
                </c:pt>
                <c:pt idx="2715">
                  <c:v>5.25</c:v>
                </c:pt>
                <c:pt idx="2716">
                  <c:v>5.25</c:v>
                </c:pt>
                <c:pt idx="2717">
                  <c:v>5.25</c:v>
                </c:pt>
                <c:pt idx="2718">
                  <c:v>5.25</c:v>
                </c:pt>
                <c:pt idx="2719">
                  <c:v>5.25</c:v>
                </c:pt>
                <c:pt idx="2720">
                  <c:v>5.25</c:v>
                </c:pt>
                <c:pt idx="2721">
                  <c:v>5.25</c:v>
                </c:pt>
                <c:pt idx="2722">
                  <c:v>5.25</c:v>
                </c:pt>
                <c:pt idx="2723">
                  <c:v>5.25</c:v>
                </c:pt>
                <c:pt idx="2724">
                  <c:v>5.25</c:v>
                </c:pt>
                <c:pt idx="2725">
                  <c:v>5.25</c:v>
                </c:pt>
                <c:pt idx="2726">
                  <c:v>5.25</c:v>
                </c:pt>
                <c:pt idx="2727">
                  <c:v>5.25</c:v>
                </c:pt>
                <c:pt idx="2728">
                  <c:v>5.25</c:v>
                </c:pt>
                <c:pt idx="2729">
                  <c:v>5.25</c:v>
                </c:pt>
                <c:pt idx="2730">
                  <c:v>5.25</c:v>
                </c:pt>
                <c:pt idx="2731">
                  <c:v>5.25</c:v>
                </c:pt>
                <c:pt idx="2732">
                  <c:v>5.25</c:v>
                </c:pt>
                <c:pt idx="2733">
                  <c:v>5.25</c:v>
                </c:pt>
                <c:pt idx="2734">
                  <c:v>5.25</c:v>
                </c:pt>
                <c:pt idx="2735">
                  <c:v>5.25</c:v>
                </c:pt>
                <c:pt idx="2736">
                  <c:v>5.25</c:v>
                </c:pt>
                <c:pt idx="2737">
                  <c:v>5.25</c:v>
                </c:pt>
                <c:pt idx="2738">
                  <c:v>5.25</c:v>
                </c:pt>
                <c:pt idx="2739">
                  <c:v>5.25</c:v>
                </c:pt>
                <c:pt idx="2740">
                  <c:v>5.25</c:v>
                </c:pt>
                <c:pt idx="2741">
                  <c:v>5.25</c:v>
                </c:pt>
                <c:pt idx="2742">
                  <c:v>5.25</c:v>
                </c:pt>
                <c:pt idx="2743">
                  <c:v>5.25</c:v>
                </c:pt>
                <c:pt idx="2744">
                  <c:v>5.25</c:v>
                </c:pt>
                <c:pt idx="2745">
                  <c:v>5.25</c:v>
                </c:pt>
                <c:pt idx="2746">
                  <c:v>5.25</c:v>
                </c:pt>
                <c:pt idx="2747">
                  <c:v>5.25</c:v>
                </c:pt>
                <c:pt idx="2748">
                  <c:v>5.25</c:v>
                </c:pt>
                <c:pt idx="2749">
                  <c:v>5.25</c:v>
                </c:pt>
                <c:pt idx="2750">
                  <c:v>5.25</c:v>
                </c:pt>
                <c:pt idx="2751">
                  <c:v>5.25</c:v>
                </c:pt>
                <c:pt idx="2752">
                  <c:v>5.25</c:v>
                </c:pt>
                <c:pt idx="2753">
                  <c:v>5.25</c:v>
                </c:pt>
                <c:pt idx="2754">
                  <c:v>5.25</c:v>
                </c:pt>
                <c:pt idx="2755">
                  <c:v>5.25</c:v>
                </c:pt>
                <c:pt idx="2756">
                  <c:v>5.25</c:v>
                </c:pt>
                <c:pt idx="2757">
                  <c:v>5.25</c:v>
                </c:pt>
                <c:pt idx="2758">
                  <c:v>5.25</c:v>
                </c:pt>
                <c:pt idx="2759">
                  <c:v>5.25</c:v>
                </c:pt>
                <c:pt idx="2760">
                  <c:v>5.25</c:v>
                </c:pt>
                <c:pt idx="2761">
                  <c:v>5.25</c:v>
                </c:pt>
                <c:pt idx="2762">
                  <c:v>5.25</c:v>
                </c:pt>
                <c:pt idx="2763">
                  <c:v>5.25</c:v>
                </c:pt>
                <c:pt idx="2764">
                  <c:v>5.25</c:v>
                </c:pt>
                <c:pt idx="2765">
                  <c:v>5.25</c:v>
                </c:pt>
                <c:pt idx="2766">
                  <c:v>5.25</c:v>
                </c:pt>
                <c:pt idx="2767">
                  <c:v>5.25</c:v>
                </c:pt>
                <c:pt idx="2768">
                  <c:v>5.25</c:v>
                </c:pt>
                <c:pt idx="2769">
                  <c:v>5.25</c:v>
                </c:pt>
                <c:pt idx="2770">
                  <c:v>5.25</c:v>
                </c:pt>
                <c:pt idx="2771">
                  <c:v>5.25</c:v>
                </c:pt>
                <c:pt idx="2772">
                  <c:v>5.25</c:v>
                </c:pt>
                <c:pt idx="2773">
                  <c:v>5.25</c:v>
                </c:pt>
                <c:pt idx="2774">
                  <c:v>5.25</c:v>
                </c:pt>
                <c:pt idx="2775">
                  <c:v>5.25</c:v>
                </c:pt>
                <c:pt idx="2776">
                  <c:v>5.25</c:v>
                </c:pt>
                <c:pt idx="2777">
                  <c:v>5.25</c:v>
                </c:pt>
                <c:pt idx="2778">
                  <c:v>5.25</c:v>
                </c:pt>
                <c:pt idx="2779">
                  <c:v>5.25</c:v>
                </c:pt>
                <c:pt idx="2780">
                  <c:v>5.25</c:v>
                </c:pt>
                <c:pt idx="2781">
                  <c:v>5.25</c:v>
                </c:pt>
                <c:pt idx="2782">
                  <c:v>5.25</c:v>
                </c:pt>
                <c:pt idx="2783">
                  <c:v>5.25</c:v>
                </c:pt>
                <c:pt idx="2784">
                  <c:v>5.25</c:v>
                </c:pt>
                <c:pt idx="2785">
                  <c:v>5.25</c:v>
                </c:pt>
                <c:pt idx="2786">
                  <c:v>5.25</c:v>
                </c:pt>
                <c:pt idx="2787">
                  <c:v>5.25</c:v>
                </c:pt>
                <c:pt idx="2788">
                  <c:v>5.25</c:v>
                </c:pt>
                <c:pt idx="2789">
                  <c:v>5.25</c:v>
                </c:pt>
                <c:pt idx="2790">
                  <c:v>5.25</c:v>
                </c:pt>
                <c:pt idx="2791">
                  <c:v>5.25</c:v>
                </c:pt>
                <c:pt idx="2792">
                  <c:v>5.25</c:v>
                </c:pt>
                <c:pt idx="2793">
                  <c:v>5.25</c:v>
                </c:pt>
                <c:pt idx="2794">
                  <c:v>5.25</c:v>
                </c:pt>
                <c:pt idx="2795">
                  <c:v>5.25</c:v>
                </c:pt>
                <c:pt idx="2796">
                  <c:v>5.25</c:v>
                </c:pt>
                <c:pt idx="2797">
                  <c:v>5.25</c:v>
                </c:pt>
                <c:pt idx="2798">
                  <c:v>5.25</c:v>
                </c:pt>
                <c:pt idx="2799">
                  <c:v>5.25</c:v>
                </c:pt>
                <c:pt idx="2800">
                  <c:v>5.25</c:v>
                </c:pt>
                <c:pt idx="2801">
                  <c:v>5.25</c:v>
                </c:pt>
                <c:pt idx="2802">
                  <c:v>5.25</c:v>
                </c:pt>
                <c:pt idx="2803">
                  <c:v>5.25</c:v>
                </c:pt>
                <c:pt idx="2804">
                  <c:v>5.25</c:v>
                </c:pt>
                <c:pt idx="2805">
                  <c:v>5.25</c:v>
                </c:pt>
                <c:pt idx="2806">
                  <c:v>5.25</c:v>
                </c:pt>
                <c:pt idx="2807">
                  <c:v>5.25</c:v>
                </c:pt>
                <c:pt idx="2808">
                  <c:v>5.25</c:v>
                </c:pt>
                <c:pt idx="2809">
                  <c:v>5.25</c:v>
                </c:pt>
                <c:pt idx="2810">
                  <c:v>5.25</c:v>
                </c:pt>
                <c:pt idx="2811">
                  <c:v>5.25</c:v>
                </c:pt>
                <c:pt idx="2812">
                  <c:v>5.25</c:v>
                </c:pt>
                <c:pt idx="2813">
                  <c:v>5.25</c:v>
                </c:pt>
                <c:pt idx="2814">
                  <c:v>5.25</c:v>
                </c:pt>
                <c:pt idx="2815">
                  <c:v>5.25</c:v>
                </c:pt>
                <c:pt idx="2816">
                  <c:v>5.25</c:v>
                </c:pt>
                <c:pt idx="2817">
                  <c:v>4.75</c:v>
                </c:pt>
                <c:pt idx="2818">
                  <c:v>4.75</c:v>
                </c:pt>
                <c:pt idx="2819">
                  <c:v>4.75</c:v>
                </c:pt>
                <c:pt idx="2820">
                  <c:v>4.75</c:v>
                </c:pt>
                <c:pt idx="2821">
                  <c:v>4.75</c:v>
                </c:pt>
                <c:pt idx="2822">
                  <c:v>4.75</c:v>
                </c:pt>
                <c:pt idx="2823">
                  <c:v>4.75</c:v>
                </c:pt>
                <c:pt idx="2824">
                  <c:v>4.75</c:v>
                </c:pt>
                <c:pt idx="2825">
                  <c:v>4.75</c:v>
                </c:pt>
                <c:pt idx="2826">
                  <c:v>4.75</c:v>
                </c:pt>
                <c:pt idx="2827">
                  <c:v>4.75</c:v>
                </c:pt>
                <c:pt idx="2828">
                  <c:v>4.75</c:v>
                </c:pt>
                <c:pt idx="2829">
                  <c:v>4.75</c:v>
                </c:pt>
                <c:pt idx="2830">
                  <c:v>4.75</c:v>
                </c:pt>
                <c:pt idx="2831">
                  <c:v>4.75</c:v>
                </c:pt>
                <c:pt idx="2832">
                  <c:v>4.75</c:v>
                </c:pt>
                <c:pt idx="2833">
                  <c:v>4.75</c:v>
                </c:pt>
                <c:pt idx="2834">
                  <c:v>4.75</c:v>
                </c:pt>
                <c:pt idx="2835">
                  <c:v>4.75</c:v>
                </c:pt>
                <c:pt idx="2836">
                  <c:v>4.75</c:v>
                </c:pt>
                <c:pt idx="2837">
                  <c:v>4.75</c:v>
                </c:pt>
                <c:pt idx="2838">
                  <c:v>4.75</c:v>
                </c:pt>
                <c:pt idx="2839">
                  <c:v>4.75</c:v>
                </c:pt>
                <c:pt idx="2840">
                  <c:v>4.75</c:v>
                </c:pt>
                <c:pt idx="2841">
                  <c:v>4.75</c:v>
                </c:pt>
                <c:pt idx="2842">
                  <c:v>4.75</c:v>
                </c:pt>
                <c:pt idx="2843">
                  <c:v>4.75</c:v>
                </c:pt>
                <c:pt idx="2844">
                  <c:v>4.75</c:v>
                </c:pt>
                <c:pt idx="2845">
                  <c:v>4.75</c:v>
                </c:pt>
                <c:pt idx="2846">
                  <c:v>4.75</c:v>
                </c:pt>
                <c:pt idx="2847">
                  <c:v>4.75</c:v>
                </c:pt>
                <c:pt idx="2848">
                  <c:v>4.75</c:v>
                </c:pt>
                <c:pt idx="2849">
                  <c:v>4.75</c:v>
                </c:pt>
                <c:pt idx="2850">
                  <c:v>4.75</c:v>
                </c:pt>
                <c:pt idx="2851">
                  <c:v>4.75</c:v>
                </c:pt>
                <c:pt idx="2852">
                  <c:v>4.75</c:v>
                </c:pt>
                <c:pt idx="2853">
                  <c:v>4.75</c:v>
                </c:pt>
                <c:pt idx="2854">
                  <c:v>4.75</c:v>
                </c:pt>
                <c:pt idx="2855">
                  <c:v>4.75</c:v>
                </c:pt>
                <c:pt idx="2856">
                  <c:v>4.75</c:v>
                </c:pt>
                <c:pt idx="2857">
                  <c:v>4.75</c:v>
                </c:pt>
                <c:pt idx="2858">
                  <c:v>4.75</c:v>
                </c:pt>
                <c:pt idx="2859">
                  <c:v>4.75</c:v>
                </c:pt>
                <c:pt idx="2860">
                  <c:v>4.5</c:v>
                </c:pt>
                <c:pt idx="2861">
                  <c:v>4.5</c:v>
                </c:pt>
                <c:pt idx="2862">
                  <c:v>4.5</c:v>
                </c:pt>
                <c:pt idx="2863">
                  <c:v>4.5</c:v>
                </c:pt>
                <c:pt idx="2864">
                  <c:v>4.5</c:v>
                </c:pt>
                <c:pt idx="2865">
                  <c:v>4.5</c:v>
                </c:pt>
                <c:pt idx="2866">
                  <c:v>4.5</c:v>
                </c:pt>
                <c:pt idx="2867">
                  <c:v>4.5</c:v>
                </c:pt>
                <c:pt idx="2868">
                  <c:v>4.5</c:v>
                </c:pt>
                <c:pt idx="2869">
                  <c:v>4.5</c:v>
                </c:pt>
                <c:pt idx="2870">
                  <c:v>4.5</c:v>
                </c:pt>
                <c:pt idx="2871">
                  <c:v>4.5</c:v>
                </c:pt>
                <c:pt idx="2872">
                  <c:v>4.5</c:v>
                </c:pt>
                <c:pt idx="2873">
                  <c:v>4.5</c:v>
                </c:pt>
                <c:pt idx="2874">
                  <c:v>4.5</c:v>
                </c:pt>
                <c:pt idx="2875">
                  <c:v>4.5</c:v>
                </c:pt>
                <c:pt idx="2876">
                  <c:v>4.5</c:v>
                </c:pt>
                <c:pt idx="2877">
                  <c:v>4.5</c:v>
                </c:pt>
                <c:pt idx="2878">
                  <c:v>4.5</c:v>
                </c:pt>
                <c:pt idx="2879">
                  <c:v>4.5</c:v>
                </c:pt>
                <c:pt idx="2880">
                  <c:v>4.5</c:v>
                </c:pt>
                <c:pt idx="2881">
                  <c:v>4.5</c:v>
                </c:pt>
                <c:pt idx="2882">
                  <c:v>4.5</c:v>
                </c:pt>
                <c:pt idx="2883">
                  <c:v>4.5</c:v>
                </c:pt>
                <c:pt idx="2884">
                  <c:v>4.5</c:v>
                </c:pt>
                <c:pt idx="2885">
                  <c:v>4.5</c:v>
                </c:pt>
                <c:pt idx="2886">
                  <c:v>4.5</c:v>
                </c:pt>
                <c:pt idx="2887">
                  <c:v>4.5</c:v>
                </c:pt>
                <c:pt idx="2888">
                  <c:v>4.5</c:v>
                </c:pt>
                <c:pt idx="2889">
                  <c:v>4.5</c:v>
                </c:pt>
                <c:pt idx="2890">
                  <c:v>4.5</c:v>
                </c:pt>
                <c:pt idx="2891">
                  <c:v>4.5</c:v>
                </c:pt>
                <c:pt idx="2892">
                  <c:v>4.5</c:v>
                </c:pt>
                <c:pt idx="2893">
                  <c:v>4.5</c:v>
                </c:pt>
                <c:pt idx="2894">
                  <c:v>4.5</c:v>
                </c:pt>
                <c:pt idx="2895">
                  <c:v>4.5</c:v>
                </c:pt>
                <c:pt idx="2896">
                  <c:v>4.5</c:v>
                </c:pt>
                <c:pt idx="2897">
                  <c:v>4.5</c:v>
                </c:pt>
                <c:pt idx="2898">
                  <c:v>4.5</c:v>
                </c:pt>
                <c:pt idx="2899">
                  <c:v>4.5</c:v>
                </c:pt>
                <c:pt idx="2900">
                  <c:v>4.5</c:v>
                </c:pt>
                <c:pt idx="2901">
                  <c:v>4.25</c:v>
                </c:pt>
                <c:pt idx="2902">
                  <c:v>4.25</c:v>
                </c:pt>
                <c:pt idx="2903">
                  <c:v>4.25</c:v>
                </c:pt>
                <c:pt idx="2904">
                  <c:v>4.25</c:v>
                </c:pt>
                <c:pt idx="2905">
                  <c:v>4.25</c:v>
                </c:pt>
                <c:pt idx="2906">
                  <c:v>4.25</c:v>
                </c:pt>
                <c:pt idx="2907">
                  <c:v>4.25</c:v>
                </c:pt>
                <c:pt idx="2908">
                  <c:v>4.25</c:v>
                </c:pt>
                <c:pt idx="2909">
                  <c:v>4.25</c:v>
                </c:pt>
                <c:pt idx="2910">
                  <c:v>4.25</c:v>
                </c:pt>
                <c:pt idx="2911">
                  <c:v>4.25</c:v>
                </c:pt>
                <c:pt idx="2912">
                  <c:v>4.25</c:v>
                </c:pt>
                <c:pt idx="2913">
                  <c:v>4.25</c:v>
                </c:pt>
                <c:pt idx="2914">
                  <c:v>4.25</c:v>
                </c:pt>
                <c:pt idx="2915">
                  <c:v>4.25</c:v>
                </c:pt>
                <c:pt idx="2916">
                  <c:v>4.25</c:v>
                </c:pt>
                <c:pt idx="2917">
                  <c:v>4.25</c:v>
                </c:pt>
                <c:pt idx="2918">
                  <c:v>4.25</c:v>
                </c:pt>
                <c:pt idx="2919">
                  <c:v>4.25</c:v>
                </c:pt>
                <c:pt idx="2920">
                  <c:v>4.25</c:v>
                </c:pt>
                <c:pt idx="2921">
                  <c:v>4.25</c:v>
                </c:pt>
                <c:pt idx="2922">
                  <c:v>4.25</c:v>
                </c:pt>
                <c:pt idx="2923">
                  <c:v>4.25</c:v>
                </c:pt>
                <c:pt idx="2924">
                  <c:v>4.25</c:v>
                </c:pt>
                <c:pt idx="2925">
                  <c:v>4.25</c:v>
                </c:pt>
                <c:pt idx="2926">
                  <c:v>4.25</c:v>
                </c:pt>
                <c:pt idx="2927">
                  <c:v>4.25</c:v>
                </c:pt>
                <c:pt idx="2928">
                  <c:v>4.25</c:v>
                </c:pt>
                <c:pt idx="2929">
                  <c:v>4.25</c:v>
                </c:pt>
                <c:pt idx="2930">
                  <c:v>4.25</c:v>
                </c:pt>
                <c:pt idx="2931">
                  <c:v>4.25</c:v>
                </c:pt>
                <c:pt idx="2932">
                  <c:v>4.25</c:v>
                </c:pt>
                <c:pt idx="2933">
                  <c:v>4.25</c:v>
                </c:pt>
                <c:pt idx="2934">
                  <c:v>4.25</c:v>
                </c:pt>
                <c:pt idx="2935">
                  <c:v>4.25</c:v>
                </c:pt>
                <c:pt idx="2936">
                  <c:v>4.25</c:v>
                </c:pt>
                <c:pt idx="2937">
                  <c:v>4.25</c:v>
                </c:pt>
                <c:pt idx="2938">
                  <c:v>4.25</c:v>
                </c:pt>
                <c:pt idx="2939">
                  <c:v>4.25</c:v>
                </c:pt>
                <c:pt idx="2940">
                  <c:v>4.25</c:v>
                </c:pt>
                <c:pt idx="2941">
                  <c:v>4.25</c:v>
                </c:pt>
                <c:pt idx="2942">
                  <c:v>4.25</c:v>
                </c:pt>
                <c:pt idx="2943">
                  <c:v>3.5</c:v>
                </c:pt>
                <c:pt idx="2944">
                  <c:v>3.5</c:v>
                </c:pt>
                <c:pt idx="2945">
                  <c:v>3.5</c:v>
                </c:pt>
                <c:pt idx="2946">
                  <c:v>3.5</c:v>
                </c:pt>
                <c:pt idx="2947">
                  <c:v>3.5</c:v>
                </c:pt>
                <c:pt idx="2948">
                  <c:v>3.5</c:v>
                </c:pt>
                <c:pt idx="2949">
                  <c:v>3.5</c:v>
                </c:pt>
                <c:pt idx="2950">
                  <c:v>3.5</c:v>
                </c:pt>
                <c:pt idx="2951">
                  <c:v>3</c:v>
                </c:pt>
                <c:pt idx="2952">
                  <c:v>3</c:v>
                </c:pt>
                <c:pt idx="2953">
                  <c:v>3</c:v>
                </c:pt>
                <c:pt idx="2954">
                  <c:v>3</c:v>
                </c:pt>
                <c:pt idx="2955">
                  <c:v>3</c:v>
                </c:pt>
                <c:pt idx="2956">
                  <c:v>3</c:v>
                </c:pt>
                <c:pt idx="2957">
                  <c:v>3</c:v>
                </c:pt>
                <c:pt idx="2958">
                  <c:v>3</c:v>
                </c:pt>
                <c:pt idx="2959">
                  <c:v>3</c:v>
                </c:pt>
                <c:pt idx="2960">
                  <c:v>3</c:v>
                </c:pt>
                <c:pt idx="2961">
                  <c:v>3</c:v>
                </c:pt>
                <c:pt idx="2962">
                  <c:v>3</c:v>
                </c:pt>
                <c:pt idx="2963">
                  <c:v>3</c:v>
                </c:pt>
                <c:pt idx="2964">
                  <c:v>3</c:v>
                </c:pt>
                <c:pt idx="2965">
                  <c:v>3</c:v>
                </c:pt>
                <c:pt idx="2966">
                  <c:v>3</c:v>
                </c:pt>
                <c:pt idx="2967">
                  <c:v>3</c:v>
                </c:pt>
                <c:pt idx="2968">
                  <c:v>3</c:v>
                </c:pt>
                <c:pt idx="2969">
                  <c:v>3</c:v>
                </c:pt>
                <c:pt idx="2970">
                  <c:v>3</c:v>
                </c:pt>
                <c:pt idx="2971">
                  <c:v>3</c:v>
                </c:pt>
                <c:pt idx="2972">
                  <c:v>3</c:v>
                </c:pt>
                <c:pt idx="2973">
                  <c:v>3</c:v>
                </c:pt>
                <c:pt idx="2974">
                  <c:v>3</c:v>
                </c:pt>
                <c:pt idx="2975">
                  <c:v>3</c:v>
                </c:pt>
                <c:pt idx="2976">
                  <c:v>3</c:v>
                </c:pt>
                <c:pt idx="2977">
                  <c:v>3</c:v>
                </c:pt>
                <c:pt idx="2978">
                  <c:v>3</c:v>
                </c:pt>
                <c:pt idx="2979">
                  <c:v>3</c:v>
                </c:pt>
                <c:pt idx="2980">
                  <c:v>3</c:v>
                </c:pt>
                <c:pt idx="2981">
                  <c:v>3</c:v>
                </c:pt>
                <c:pt idx="2982">
                  <c:v>3</c:v>
                </c:pt>
                <c:pt idx="2983">
                  <c:v>3</c:v>
                </c:pt>
                <c:pt idx="2984">
                  <c:v>3</c:v>
                </c:pt>
                <c:pt idx="2985">
                  <c:v>3</c:v>
                </c:pt>
                <c:pt idx="2986">
                  <c:v>3</c:v>
                </c:pt>
                <c:pt idx="2987">
                  <c:v>3</c:v>
                </c:pt>
                <c:pt idx="2988">
                  <c:v>3</c:v>
                </c:pt>
                <c:pt idx="2989">
                  <c:v>3</c:v>
                </c:pt>
                <c:pt idx="2990">
                  <c:v>3</c:v>
                </c:pt>
                <c:pt idx="2991">
                  <c:v>3</c:v>
                </c:pt>
                <c:pt idx="2992">
                  <c:v>3</c:v>
                </c:pt>
                <c:pt idx="2993">
                  <c:v>3</c:v>
                </c:pt>
                <c:pt idx="2994">
                  <c:v>3</c:v>
                </c:pt>
                <c:pt idx="2995">
                  <c:v>3</c:v>
                </c:pt>
                <c:pt idx="2996">
                  <c:v>3</c:v>
                </c:pt>
                <c:pt idx="2997">
                  <c:v>3</c:v>
                </c:pt>
                <c:pt idx="2998">
                  <c:v>3</c:v>
                </c:pt>
                <c:pt idx="2999">
                  <c:v>2.25</c:v>
                </c:pt>
                <c:pt idx="3000">
                  <c:v>2.25</c:v>
                </c:pt>
                <c:pt idx="3001">
                  <c:v>2.25</c:v>
                </c:pt>
                <c:pt idx="3002">
                  <c:v>2.25</c:v>
                </c:pt>
                <c:pt idx="3003">
                  <c:v>2.25</c:v>
                </c:pt>
                <c:pt idx="3004">
                  <c:v>2.25</c:v>
                </c:pt>
                <c:pt idx="3005">
                  <c:v>2.25</c:v>
                </c:pt>
                <c:pt idx="3006">
                  <c:v>2.25</c:v>
                </c:pt>
                <c:pt idx="3007">
                  <c:v>2.25</c:v>
                </c:pt>
                <c:pt idx="3008">
                  <c:v>2.25</c:v>
                </c:pt>
                <c:pt idx="3009">
                  <c:v>2.25</c:v>
                </c:pt>
                <c:pt idx="3010">
                  <c:v>2.25</c:v>
                </c:pt>
                <c:pt idx="3011">
                  <c:v>2.25</c:v>
                </c:pt>
                <c:pt idx="3012">
                  <c:v>2.25</c:v>
                </c:pt>
                <c:pt idx="3013">
                  <c:v>2.25</c:v>
                </c:pt>
                <c:pt idx="3014">
                  <c:v>2.25</c:v>
                </c:pt>
                <c:pt idx="3015">
                  <c:v>2.25</c:v>
                </c:pt>
                <c:pt idx="3016">
                  <c:v>2.25</c:v>
                </c:pt>
                <c:pt idx="3017">
                  <c:v>2.25</c:v>
                </c:pt>
                <c:pt idx="3018">
                  <c:v>2.25</c:v>
                </c:pt>
                <c:pt idx="3019">
                  <c:v>2.25</c:v>
                </c:pt>
                <c:pt idx="3020">
                  <c:v>2.25</c:v>
                </c:pt>
                <c:pt idx="3021">
                  <c:v>2.25</c:v>
                </c:pt>
                <c:pt idx="3022">
                  <c:v>2.25</c:v>
                </c:pt>
                <c:pt idx="3023">
                  <c:v>2.25</c:v>
                </c:pt>
                <c:pt idx="3024">
                  <c:v>2.25</c:v>
                </c:pt>
                <c:pt idx="3025">
                  <c:v>2.25</c:v>
                </c:pt>
                <c:pt idx="3026">
                  <c:v>2.25</c:v>
                </c:pt>
                <c:pt idx="3027">
                  <c:v>2.25</c:v>
                </c:pt>
                <c:pt idx="3028">
                  <c:v>2.25</c:v>
                </c:pt>
                <c:pt idx="3029">
                  <c:v>2.25</c:v>
                </c:pt>
                <c:pt idx="3030">
                  <c:v>2.25</c:v>
                </c:pt>
                <c:pt idx="3031">
                  <c:v>2.25</c:v>
                </c:pt>
                <c:pt idx="3032">
                  <c:v>2.25</c:v>
                </c:pt>
                <c:pt idx="3033">
                  <c:v>2.25</c:v>
                </c:pt>
                <c:pt idx="3034">
                  <c:v>2.25</c:v>
                </c:pt>
                <c:pt idx="3035">
                  <c:v>2.25</c:v>
                </c:pt>
                <c:pt idx="3036">
                  <c:v>2.25</c:v>
                </c:pt>
                <c:pt idx="3037">
                  <c:v>2.25</c:v>
                </c:pt>
                <c:pt idx="3038">
                  <c:v>2.25</c:v>
                </c:pt>
                <c:pt idx="3039">
                  <c:v>2.25</c:v>
                </c:pt>
                <c:pt idx="3040">
                  <c:v>2.25</c:v>
                </c:pt>
                <c:pt idx="3041">
                  <c:v>2.25</c:v>
                </c:pt>
                <c:pt idx="3042">
                  <c:v>2</c:v>
                </c:pt>
                <c:pt idx="3043">
                  <c:v>2</c:v>
                </c:pt>
                <c:pt idx="3044">
                  <c:v>2</c:v>
                </c:pt>
                <c:pt idx="3045">
                  <c:v>2</c:v>
                </c:pt>
                <c:pt idx="3046">
                  <c:v>2</c:v>
                </c:pt>
                <c:pt idx="3047">
                  <c:v>2</c:v>
                </c:pt>
                <c:pt idx="3048">
                  <c:v>2</c:v>
                </c:pt>
                <c:pt idx="3049">
                  <c:v>2</c:v>
                </c:pt>
                <c:pt idx="3050">
                  <c:v>2</c:v>
                </c:pt>
                <c:pt idx="3051">
                  <c:v>2</c:v>
                </c:pt>
                <c:pt idx="3052">
                  <c:v>2</c:v>
                </c:pt>
                <c:pt idx="3053">
                  <c:v>2</c:v>
                </c:pt>
                <c:pt idx="3054">
                  <c:v>2</c:v>
                </c:pt>
                <c:pt idx="3055">
                  <c:v>2</c:v>
                </c:pt>
                <c:pt idx="3056">
                  <c:v>2</c:v>
                </c:pt>
                <c:pt idx="3057">
                  <c:v>2</c:v>
                </c:pt>
                <c:pt idx="3058">
                  <c:v>2</c:v>
                </c:pt>
                <c:pt idx="3059">
                  <c:v>2</c:v>
                </c:pt>
                <c:pt idx="3060">
                  <c:v>2</c:v>
                </c:pt>
                <c:pt idx="3061">
                  <c:v>2</c:v>
                </c:pt>
                <c:pt idx="3062">
                  <c:v>2</c:v>
                </c:pt>
                <c:pt idx="3063">
                  <c:v>2</c:v>
                </c:pt>
                <c:pt idx="3064">
                  <c:v>2</c:v>
                </c:pt>
                <c:pt idx="3065">
                  <c:v>2</c:v>
                </c:pt>
                <c:pt idx="3066">
                  <c:v>2</c:v>
                </c:pt>
                <c:pt idx="3067">
                  <c:v>2</c:v>
                </c:pt>
                <c:pt idx="3068">
                  <c:v>2</c:v>
                </c:pt>
                <c:pt idx="3069">
                  <c:v>2</c:v>
                </c:pt>
                <c:pt idx="3070">
                  <c:v>2</c:v>
                </c:pt>
                <c:pt idx="3071">
                  <c:v>2</c:v>
                </c:pt>
                <c:pt idx="3072">
                  <c:v>2</c:v>
                </c:pt>
                <c:pt idx="3073">
                  <c:v>2</c:v>
                </c:pt>
                <c:pt idx="3074">
                  <c:v>2</c:v>
                </c:pt>
                <c:pt idx="3075">
                  <c:v>2</c:v>
                </c:pt>
                <c:pt idx="3076">
                  <c:v>2</c:v>
                </c:pt>
                <c:pt idx="3077">
                  <c:v>2</c:v>
                </c:pt>
                <c:pt idx="3078">
                  <c:v>2</c:v>
                </c:pt>
                <c:pt idx="3079">
                  <c:v>2</c:v>
                </c:pt>
                <c:pt idx="3080">
                  <c:v>2</c:v>
                </c:pt>
                <c:pt idx="3081">
                  <c:v>2</c:v>
                </c:pt>
                <c:pt idx="3082">
                  <c:v>2</c:v>
                </c:pt>
                <c:pt idx="3083">
                  <c:v>2</c:v>
                </c:pt>
                <c:pt idx="3084">
                  <c:v>2</c:v>
                </c:pt>
                <c:pt idx="3085">
                  <c:v>2</c:v>
                </c:pt>
                <c:pt idx="3086">
                  <c:v>2</c:v>
                </c:pt>
                <c:pt idx="3087">
                  <c:v>2</c:v>
                </c:pt>
                <c:pt idx="3088">
                  <c:v>2</c:v>
                </c:pt>
                <c:pt idx="3089">
                  <c:v>2</c:v>
                </c:pt>
                <c:pt idx="3090">
                  <c:v>2</c:v>
                </c:pt>
                <c:pt idx="3091">
                  <c:v>2</c:v>
                </c:pt>
                <c:pt idx="3092">
                  <c:v>2</c:v>
                </c:pt>
                <c:pt idx="3093">
                  <c:v>2</c:v>
                </c:pt>
                <c:pt idx="3094">
                  <c:v>2</c:v>
                </c:pt>
                <c:pt idx="3095">
                  <c:v>2</c:v>
                </c:pt>
                <c:pt idx="3096">
                  <c:v>2</c:v>
                </c:pt>
                <c:pt idx="3097">
                  <c:v>2</c:v>
                </c:pt>
                <c:pt idx="3098">
                  <c:v>2</c:v>
                </c:pt>
                <c:pt idx="3099">
                  <c:v>2</c:v>
                </c:pt>
                <c:pt idx="3100">
                  <c:v>2</c:v>
                </c:pt>
                <c:pt idx="3101">
                  <c:v>2</c:v>
                </c:pt>
                <c:pt idx="3102">
                  <c:v>2</c:v>
                </c:pt>
                <c:pt idx="3103">
                  <c:v>2</c:v>
                </c:pt>
                <c:pt idx="3104">
                  <c:v>2</c:v>
                </c:pt>
                <c:pt idx="3105">
                  <c:v>2</c:v>
                </c:pt>
                <c:pt idx="3106">
                  <c:v>2</c:v>
                </c:pt>
                <c:pt idx="3107">
                  <c:v>2</c:v>
                </c:pt>
                <c:pt idx="3108">
                  <c:v>2</c:v>
                </c:pt>
                <c:pt idx="3109">
                  <c:v>2</c:v>
                </c:pt>
                <c:pt idx="3110">
                  <c:v>2</c:v>
                </c:pt>
                <c:pt idx="3111">
                  <c:v>2</c:v>
                </c:pt>
                <c:pt idx="3112">
                  <c:v>2</c:v>
                </c:pt>
                <c:pt idx="3113">
                  <c:v>2</c:v>
                </c:pt>
                <c:pt idx="3114">
                  <c:v>2</c:v>
                </c:pt>
                <c:pt idx="3115">
                  <c:v>2</c:v>
                </c:pt>
                <c:pt idx="3116">
                  <c:v>2</c:v>
                </c:pt>
                <c:pt idx="3117">
                  <c:v>2</c:v>
                </c:pt>
                <c:pt idx="3118">
                  <c:v>2</c:v>
                </c:pt>
                <c:pt idx="3119">
                  <c:v>2</c:v>
                </c:pt>
                <c:pt idx="3120">
                  <c:v>2</c:v>
                </c:pt>
                <c:pt idx="3121">
                  <c:v>2</c:v>
                </c:pt>
                <c:pt idx="3122">
                  <c:v>2</c:v>
                </c:pt>
                <c:pt idx="3123">
                  <c:v>2</c:v>
                </c:pt>
                <c:pt idx="3124">
                  <c:v>2</c:v>
                </c:pt>
                <c:pt idx="3125">
                  <c:v>2</c:v>
                </c:pt>
                <c:pt idx="3126">
                  <c:v>2</c:v>
                </c:pt>
                <c:pt idx="3127">
                  <c:v>2</c:v>
                </c:pt>
                <c:pt idx="3128">
                  <c:v>2</c:v>
                </c:pt>
                <c:pt idx="3129">
                  <c:v>2</c:v>
                </c:pt>
                <c:pt idx="3130">
                  <c:v>2</c:v>
                </c:pt>
                <c:pt idx="3131">
                  <c:v>2</c:v>
                </c:pt>
                <c:pt idx="3132">
                  <c:v>2</c:v>
                </c:pt>
                <c:pt idx="3133">
                  <c:v>2</c:v>
                </c:pt>
                <c:pt idx="3134">
                  <c:v>2</c:v>
                </c:pt>
                <c:pt idx="3135">
                  <c:v>2</c:v>
                </c:pt>
                <c:pt idx="3136">
                  <c:v>2</c:v>
                </c:pt>
                <c:pt idx="3137">
                  <c:v>2</c:v>
                </c:pt>
                <c:pt idx="3138">
                  <c:v>2</c:v>
                </c:pt>
                <c:pt idx="3139">
                  <c:v>2</c:v>
                </c:pt>
                <c:pt idx="3140">
                  <c:v>2</c:v>
                </c:pt>
                <c:pt idx="3141">
                  <c:v>2</c:v>
                </c:pt>
                <c:pt idx="3142">
                  <c:v>2</c:v>
                </c:pt>
                <c:pt idx="3143">
                  <c:v>2</c:v>
                </c:pt>
                <c:pt idx="3144">
                  <c:v>2</c:v>
                </c:pt>
                <c:pt idx="3145">
                  <c:v>2</c:v>
                </c:pt>
                <c:pt idx="3146">
                  <c:v>2</c:v>
                </c:pt>
                <c:pt idx="3147">
                  <c:v>2</c:v>
                </c:pt>
                <c:pt idx="3148">
                  <c:v>2</c:v>
                </c:pt>
                <c:pt idx="3149">
                  <c:v>2</c:v>
                </c:pt>
                <c:pt idx="3150">
                  <c:v>2</c:v>
                </c:pt>
                <c:pt idx="3151">
                  <c:v>2</c:v>
                </c:pt>
                <c:pt idx="3152">
                  <c:v>2</c:v>
                </c:pt>
                <c:pt idx="3153">
                  <c:v>2</c:v>
                </c:pt>
                <c:pt idx="3154">
                  <c:v>2</c:v>
                </c:pt>
                <c:pt idx="3155">
                  <c:v>2</c:v>
                </c:pt>
                <c:pt idx="3156">
                  <c:v>2</c:v>
                </c:pt>
                <c:pt idx="3157">
                  <c:v>2</c:v>
                </c:pt>
                <c:pt idx="3158">
                  <c:v>2</c:v>
                </c:pt>
                <c:pt idx="3159">
                  <c:v>2</c:v>
                </c:pt>
                <c:pt idx="3160">
                  <c:v>2</c:v>
                </c:pt>
                <c:pt idx="3161">
                  <c:v>2</c:v>
                </c:pt>
                <c:pt idx="3162">
                  <c:v>2</c:v>
                </c:pt>
                <c:pt idx="3163">
                  <c:v>2</c:v>
                </c:pt>
                <c:pt idx="3164">
                  <c:v>2</c:v>
                </c:pt>
                <c:pt idx="3165">
                  <c:v>2</c:v>
                </c:pt>
                <c:pt idx="3166">
                  <c:v>2</c:v>
                </c:pt>
                <c:pt idx="3167">
                  <c:v>2</c:v>
                </c:pt>
                <c:pt idx="3168">
                  <c:v>2</c:v>
                </c:pt>
                <c:pt idx="3169">
                  <c:v>2</c:v>
                </c:pt>
                <c:pt idx="3170">
                  <c:v>2</c:v>
                </c:pt>
                <c:pt idx="3171">
                  <c:v>2</c:v>
                </c:pt>
                <c:pt idx="3172">
                  <c:v>2</c:v>
                </c:pt>
                <c:pt idx="3173">
                  <c:v>2</c:v>
                </c:pt>
                <c:pt idx="3174">
                  <c:v>2</c:v>
                </c:pt>
                <c:pt idx="3175">
                  <c:v>2</c:v>
                </c:pt>
                <c:pt idx="3176">
                  <c:v>2</c:v>
                </c:pt>
                <c:pt idx="3177">
                  <c:v>2</c:v>
                </c:pt>
                <c:pt idx="3178">
                  <c:v>2</c:v>
                </c:pt>
                <c:pt idx="3179">
                  <c:v>2</c:v>
                </c:pt>
                <c:pt idx="3180">
                  <c:v>2</c:v>
                </c:pt>
                <c:pt idx="3181">
                  <c:v>2</c:v>
                </c:pt>
                <c:pt idx="3182">
                  <c:v>2</c:v>
                </c:pt>
                <c:pt idx="3183">
                  <c:v>2</c:v>
                </c:pt>
                <c:pt idx="3184">
                  <c:v>2</c:v>
                </c:pt>
                <c:pt idx="3185">
                  <c:v>2</c:v>
                </c:pt>
                <c:pt idx="3186">
                  <c:v>2</c:v>
                </c:pt>
                <c:pt idx="3187">
                  <c:v>2</c:v>
                </c:pt>
                <c:pt idx="3188">
                  <c:v>2</c:v>
                </c:pt>
                <c:pt idx="3189">
                  <c:v>2</c:v>
                </c:pt>
                <c:pt idx="3190">
                  <c:v>2</c:v>
                </c:pt>
                <c:pt idx="3191">
                  <c:v>2</c:v>
                </c:pt>
                <c:pt idx="3192">
                  <c:v>2</c:v>
                </c:pt>
                <c:pt idx="3193">
                  <c:v>2</c:v>
                </c:pt>
                <c:pt idx="3194">
                  <c:v>2</c:v>
                </c:pt>
                <c:pt idx="3195">
                  <c:v>2</c:v>
                </c:pt>
                <c:pt idx="3196">
                  <c:v>2</c:v>
                </c:pt>
                <c:pt idx="3197">
                  <c:v>2</c:v>
                </c:pt>
                <c:pt idx="3198">
                  <c:v>2</c:v>
                </c:pt>
                <c:pt idx="3199">
                  <c:v>2</c:v>
                </c:pt>
                <c:pt idx="3200">
                  <c:v>2</c:v>
                </c:pt>
                <c:pt idx="3201">
                  <c:v>2</c:v>
                </c:pt>
                <c:pt idx="3202">
                  <c:v>2</c:v>
                </c:pt>
                <c:pt idx="3203">
                  <c:v>1.5</c:v>
                </c:pt>
                <c:pt idx="3204">
                  <c:v>1.5</c:v>
                </c:pt>
                <c:pt idx="3205">
                  <c:v>1.5</c:v>
                </c:pt>
                <c:pt idx="3206">
                  <c:v>1.5</c:v>
                </c:pt>
                <c:pt idx="3207">
                  <c:v>1.5</c:v>
                </c:pt>
                <c:pt idx="3208">
                  <c:v>1.5</c:v>
                </c:pt>
                <c:pt idx="3209">
                  <c:v>1.5</c:v>
                </c:pt>
                <c:pt idx="3210">
                  <c:v>1.5</c:v>
                </c:pt>
                <c:pt idx="3211">
                  <c:v>1.5</c:v>
                </c:pt>
                <c:pt idx="3212">
                  <c:v>1.5</c:v>
                </c:pt>
                <c:pt idx="3213">
                  <c:v>1.5</c:v>
                </c:pt>
                <c:pt idx="3214">
                  <c:v>1.5</c:v>
                </c:pt>
                <c:pt idx="3215">
                  <c:v>1.5</c:v>
                </c:pt>
                <c:pt idx="3216">
                  <c:v>1.5</c:v>
                </c:pt>
                <c:pt idx="3217">
                  <c:v>1.5</c:v>
                </c:pt>
                <c:pt idx="3218">
                  <c:v>1.5</c:v>
                </c:pt>
                <c:pt idx="3219">
                  <c:v>1.5</c:v>
                </c:pt>
                <c:pt idx="3220">
                  <c:v>1.5</c:v>
                </c:pt>
                <c:pt idx="3221">
                  <c:v>1.5</c:v>
                </c:pt>
                <c:pt idx="3222">
                  <c:v>1.5</c:v>
                </c:pt>
                <c:pt idx="3223">
                  <c:v>1.5</c:v>
                </c:pt>
                <c:pt idx="3224">
                  <c:v>1</c:v>
                </c:pt>
                <c:pt idx="3225">
                  <c:v>1</c:v>
                </c:pt>
                <c:pt idx="3226">
                  <c:v>1</c:v>
                </c:pt>
                <c:pt idx="3227">
                  <c:v>1</c:v>
                </c:pt>
                <c:pt idx="3228">
                  <c:v>1</c:v>
                </c:pt>
                <c:pt idx="3229">
                  <c:v>1</c:v>
                </c:pt>
                <c:pt idx="3230">
                  <c:v>1</c:v>
                </c:pt>
                <c:pt idx="3231">
                  <c:v>1</c:v>
                </c:pt>
                <c:pt idx="3232">
                  <c:v>1</c:v>
                </c:pt>
                <c:pt idx="3233">
                  <c:v>1</c:v>
                </c:pt>
                <c:pt idx="3234">
                  <c:v>1</c:v>
                </c:pt>
                <c:pt idx="3235">
                  <c:v>1</c:v>
                </c:pt>
                <c:pt idx="3236">
                  <c:v>1</c:v>
                </c:pt>
                <c:pt idx="3237">
                  <c:v>1</c:v>
                </c:pt>
                <c:pt idx="3238">
                  <c:v>1</c:v>
                </c:pt>
                <c:pt idx="3239">
                  <c:v>1</c:v>
                </c:pt>
                <c:pt idx="3240">
                  <c:v>1</c:v>
                </c:pt>
                <c:pt idx="3241">
                  <c:v>1</c:v>
                </c:pt>
                <c:pt idx="3242">
                  <c:v>1</c:v>
                </c:pt>
                <c:pt idx="3243">
                  <c:v>1</c:v>
                </c:pt>
                <c:pt idx="3244">
                  <c:v>1</c:v>
                </c:pt>
                <c:pt idx="3245">
                  <c:v>1</c:v>
                </c:pt>
                <c:pt idx="3246">
                  <c:v>1</c:v>
                </c:pt>
                <c:pt idx="3247">
                  <c:v>1</c:v>
                </c:pt>
                <c:pt idx="3248">
                  <c:v>1</c:v>
                </c:pt>
                <c:pt idx="3249">
                  <c:v>1</c:v>
                </c:pt>
                <c:pt idx="3250">
                  <c:v>1</c:v>
                </c:pt>
                <c:pt idx="3251">
                  <c:v>1</c:v>
                </c:pt>
                <c:pt idx="3252">
                  <c:v>1</c:v>
                </c:pt>
                <c:pt idx="3253">
                  <c:v>1</c:v>
                </c:pt>
                <c:pt idx="3254">
                  <c:v>1</c:v>
                </c:pt>
                <c:pt idx="3255">
                  <c:v>1</c:v>
                </c:pt>
                <c:pt idx="3256">
                  <c:v>1</c:v>
                </c:pt>
                <c:pt idx="3257">
                  <c:v>1</c:v>
                </c:pt>
                <c:pt idx="3258">
                  <c:v>1</c:v>
                </c:pt>
                <c:pt idx="3259">
                  <c:v>1</c:v>
                </c:pt>
                <c:pt idx="3260">
                  <c:v>1</c:v>
                </c:pt>
                <c:pt idx="3261">
                  <c:v>1</c:v>
                </c:pt>
                <c:pt idx="3262">
                  <c:v>1</c:v>
                </c:pt>
                <c:pt idx="3263">
                  <c:v>1</c:v>
                </c:pt>
                <c:pt idx="3264">
                  <c:v>1</c:v>
                </c:pt>
                <c:pt idx="3265">
                  <c:v>1</c:v>
                </c:pt>
                <c:pt idx="3266">
                  <c:v>1</c:v>
                </c:pt>
                <c:pt idx="3267">
                  <c:v>1</c:v>
                </c:pt>
                <c:pt idx="3268">
                  <c:v>1</c:v>
                </c:pt>
                <c:pt idx="3269">
                  <c:v>1</c:v>
                </c:pt>
                <c:pt idx="3270">
                  <c:v>1</c:v>
                </c:pt>
                <c:pt idx="3271">
                  <c:v>1</c:v>
                </c:pt>
                <c:pt idx="3272">
                  <c:v>0</c:v>
                </c:pt>
                <c:pt idx="3273">
                  <c:v>0</c:v>
                </c:pt>
                <c:pt idx="3274">
                  <c:v>0</c:v>
                </c:pt>
                <c:pt idx="3275">
                  <c:v>0</c:v>
                </c:pt>
                <c:pt idx="3276">
                  <c:v>0</c:v>
                </c:pt>
                <c:pt idx="3277">
                  <c:v>0</c:v>
                </c:pt>
                <c:pt idx="3278">
                  <c:v>0</c:v>
                </c:pt>
                <c:pt idx="3279">
                  <c:v>0</c:v>
                </c:pt>
                <c:pt idx="3280">
                  <c:v>0</c:v>
                </c:pt>
                <c:pt idx="3281">
                  <c:v>0</c:v>
                </c:pt>
                <c:pt idx="3282">
                  <c:v>0</c:v>
                </c:pt>
                <c:pt idx="3283">
                  <c:v>0</c:v>
                </c:pt>
                <c:pt idx="3284">
                  <c:v>0</c:v>
                </c:pt>
                <c:pt idx="3285">
                  <c:v>0</c:v>
                </c:pt>
                <c:pt idx="3286">
                  <c:v>0</c:v>
                </c:pt>
                <c:pt idx="3287">
                  <c:v>0</c:v>
                </c:pt>
                <c:pt idx="3288">
                  <c:v>0</c:v>
                </c:pt>
                <c:pt idx="3289">
                  <c:v>0</c:v>
                </c:pt>
                <c:pt idx="3290">
                  <c:v>0</c:v>
                </c:pt>
                <c:pt idx="3291">
                  <c:v>0</c:v>
                </c:pt>
                <c:pt idx="3292">
                  <c:v>0</c:v>
                </c:pt>
                <c:pt idx="3293">
                  <c:v>0</c:v>
                </c:pt>
                <c:pt idx="3294">
                  <c:v>0</c:v>
                </c:pt>
                <c:pt idx="3295">
                  <c:v>0</c:v>
                </c:pt>
                <c:pt idx="3296">
                  <c:v>0</c:v>
                </c:pt>
                <c:pt idx="3297">
                  <c:v>0</c:v>
                </c:pt>
                <c:pt idx="3298">
                  <c:v>0</c:v>
                </c:pt>
                <c:pt idx="3299">
                  <c:v>0</c:v>
                </c:pt>
                <c:pt idx="3300">
                  <c:v>0</c:v>
                </c:pt>
                <c:pt idx="3301">
                  <c:v>0</c:v>
                </c:pt>
                <c:pt idx="3302">
                  <c:v>0</c:v>
                </c:pt>
                <c:pt idx="3303">
                  <c:v>0</c:v>
                </c:pt>
                <c:pt idx="3304">
                  <c:v>0</c:v>
                </c:pt>
                <c:pt idx="3305">
                  <c:v>0</c:v>
                </c:pt>
                <c:pt idx="3306">
                  <c:v>0</c:v>
                </c:pt>
                <c:pt idx="3307">
                  <c:v>0</c:v>
                </c:pt>
                <c:pt idx="3308">
                  <c:v>0</c:v>
                </c:pt>
                <c:pt idx="3309">
                  <c:v>0</c:v>
                </c:pt>
                <c:pt idx="3310">
                  <c:v>0</c:v>
                </c:pt>
                <c:pt idx="3311">
                  <c:v>0</c:v>
                </c:pt>
                <c:pt idx="3312">
                  <c:v>0</c:v>
                </c:pt>
                <c:pt idx="3313">
                  <c:v>0</c:v>
                </c:pt>
                <c:pt idx="3314">
                  <c:v>0</c:v>
                </c:pt>
                <c:pt idx="3315">
                  <c:v>0</c:v>
                </c:pt>
                <c:pt idx="3316">
                  <c:v>0</c:v>
                </c:pt>
                <c:pt idx="3317">
                  <c:v>0</c:v>
                </c:pt>
                <c:pt idx="3318">
                  <c:v>0</c:v>
                </c:pt>
                <c:pt idx="3319">
                  <c:v>0</c:v>
                </c:pt>
                <c:pt idx="3320">
                  <c:v>0</c:v>
                </c:pt>
                <c:pt idx="3321">
                  <c:v>0</c:v>
                </c:pt>
                <c:pt idx="3322">
                  <c:v>0</c:v>
                </c:pt>
                <c:pt idx="3323">
                  <c:v>0</c:v>
                </c:pt>
                <c:pt idx="3324">
                  <c:v>0</c:v>
                </c:pt>
                <c:pt idx="3325">
                  <c:v>0</c:v>
                </c:pt>
                <c:pt idx="3326">
                  <c:v>0</c:v>
                </c:pt>
                <c:pt idx="3327">
                  <c:v>0</c:v>
                </c:pt>
                <c:pt idx="3328">
                  <c:v>0</c:v>
                </c:pt>
                <c:pt idx="3329">
                  <c:v>0</c:v>
                </c:pt>
                <c:pt idx="3330">
                  <c:v>0</c:v>
                </c:pt>
                <c:pt idx="3331">
                  <c:v>0</c:v>
                </c:pt>
                <c:pt idx="3332">
                  <c:v>0</c:v>
                </c:pt>
                <c:pt idx="3333">
                  <c:v>0</c:v>
                </c:pt>
                <c:pt idx="3334">
                  <c:v>0</c:v>
                </c:pt>
                <c:pt idx="3335">
                  <c:v>0</c:v>
                </c:pt>
                <c:pt idx="3336">
                  <c:v>0</c:v>
                </c:pt>
                <c:pt idx="3337">
                  <c:v>0</c:v>
                </c:pt>
                <c:pt idx="3338">
                  <c:v>0</c:v>
                </c:pt>
                <c:pt idx="3339">
                  <c:v>0</c:v>
                </c:pt>
                <c:pt idx="3340">
                  <c:v>0</c:v>
                </c:pt>
                <c:pt idx="3341">
                  <c:v>0</c:v>
                </c:pt>
                <c:pt idx="3342">
                  <c:v>0</c:v>
                </c:pt>
                <c:pt idx="3343">
                  <c:v>0</c:v>
                </c:pt>
                <c:pt idx="3344">
                  <c:v>0</c:v>
                </c:pt>
                <c:pt idx="3345">
                  <c:v>0</c:v>
                </c:pt>
                <c:pt idx="3346">
                  <c:v>0</c:v>
                </c:pt>
                <c:pt idx="3347">
                  <c:v>0</c:v>
                </c:pt>
                <c:pt idx="3348">
                  <c:v>0</c:v>
                </c:pt>
                <c:pt idx="3349">
                  <c:v>0</c:v>
                </c:pt>
                <c:pt idx="3350">
                  <c:v>0</c:v>
                </c:pt>
                <c:pt idx="3351">
                  <c:v>0</c:v>
                </c:pt>
                <c:pt idx="3352">
                  <c:v>0</c:v>
                </c:pt>
                <c:pt idx="3353">
                  <c:v>0</c:v>
                </c:pt>
                <c:pt idx="3354">
                  <c:v>0</c:v>
                </c:pt>
                <c:pt idx="3355">
                  <c:v>0</c:v>
                </c:pt>
                <c:pt idx="3356">
                  <c:v>0</c:v>
                </c:pt>
                <c:pt idx="3357">
                  <c:v>0</c:v>
                </c:pt>
                <c:pt idx="3358">
                  <c:v>0</c:v>
                </c:pt>
                <c:pt idx="3359">
                  <c:v>0</c:v>
                </c:pt>
                <c:pt idx="3360">
                  <c:v>0</c:v>
                </c:pt>
                <c:pt idx="3361">
                  <c:v>0</c:v>
                </c:pt>
                <c:pt idx="3362">
                  <c:v>0</c:v>
                </c:pt>
                <c:pt idx="3363">
                  <c:v>0</c:v>
                </c:pt>
                <c:pt idx="3364">
                  <c:v>0</c:v>
                </c:pt>
                <c:pt idx="3365">
                  <c:v>0</c:v>
                </c:pt>
                <c:pt idx="3366">
                  <c:v>0</c:v>
                </c:pt>
                <c:pt idx="3367">
                  <c:v>0</c:v>
                </c:pt>
                <c:pt idx="3368">
                  <c:v>0</c:v>
                </c:pt>
                <c:pt idx="3369">
                  <c:v>0</c:v>
                </c:pt>
                <c:pt idx="3370">
                  <c:v>0</c:v>
                </c:pt>
                <c:pt idx="3371">
                  <c:v>0</c:v>
                </c:pt>
                <c:pt idx="3372">
                  <c:v>0</c:v>
                </c:pt>
                <c:pt idx="3373">
                  <c:v>0</c:v>
                </c:pt>
                <c:pt idx="3374">
                  <c:v>0</c:v>
                </c:pt>
                <c:pt idx="3375">
                  <c:v>0</c:v>
                </c:pt>
                <c:pt idx="3376">
                  <c:v>0</c:v>
                </c:pt>
                <c:pt idx="3377">
                  <c:v>0</c:v>
                </c:pt>
                <c:pt idx="3378">
                  <c:v>0</c:v>
                </c:pt>
                <c:pt idx="3379">
                  <c:v>0</c:v>
                </c:pt>
                <c:pt idx="3380">
                  <c:v>0</c:v>
                </c:pt>
                <c:pt idx="3381">
                  <c:v>0</c:v>
                </c:pt>
                <c:pt idx="3382">
                  <c:v>0</c:v>
                </c:pt>
                <c:pt idx="3383">
                  <c:v>0</c:v>
                </c:pt>
                <c:pt idx="3384">
                  <c:v>0</c:v>
                </c:pt>
                <c:pt idx="3385">
                  <c:v>0</c:v>
                </c:pt>
                <c:pt idx="3386">
                  <c:v>0</c:v>
                </c:pt>
                <c:pt idx="3387">
                  <c:v>0</c:v>
                </c:pt>
                <c:pt idx="3388">
                  <c:v>0</c:v>
                </c:pt>
                <c:pt idx="3389">
                  <c:v>0</c:v>
                </c:pt>
                <c:pt idx="3390">
                  <c:v>0</c:v>
                </c:pt>
                <c:pt idx="3391">
                  <c:v>0</c:v>
                </c:pt>
                <c:pt idx="3392">
                  <c:v>0</c:v>
                </c:pt>
                <c:pt idx="3393">
                  <c:v>0</c:v>
                </c:pt>
                <c:pt idx="3394">
                  <c:v>0</c:v>
                </c:pt>
                <c:pt idx="3395">
                  <c:v>0</c:v>
                </c:pt>
                <c:pt idx="3396">
                  <c:v>0</c:v>
                </c:pt>
                <c:pt idx="3397">
                  <c:v>0</c:v>
                </c:pt>
                <c:pt idx="3398">
                  <c:v>0</c:v>
                </c:pt>
                <c:pt idx="3399">
                  <c:v>0</c:v>
                </c:pt>
                <c:pt idx="3400">
                  <c:v>0</c:v>
                </c:pt>
                <c:pt idx="3401">
                  <c:v>0</c:v>
                </c:pt>
                <c:pt idx="3402">
                  <c:v>0</c:v>
                </c:pt>
                <c:pt idx="3403">
                  <c:v>0</c:v>
                </c:pt>
                <c:pt idx="3404">
                  <c:v>0</c:v>
                </c:pt>
                <c:pt idx="3405">
                  <c:v>0</c:v>
                </c:pt>
                <c:pt idx="3406">
                  <c:v>0</c:v>
                </c:pt>
                <c:pt idx="3407">
                  <c:v>0</c:v>
                </c:pt>
                <c:pt idx="3408">
                  <c:v>0</c:v>
                </c:pt>
                <c:pt idx="3409">
                  <c:v>0</c:v>
                </c:pt>
                <c:pt idx="3410">
                  <c:v>0</c:v>
                </c:pt>
                <c:pt idx="3411">
                  <c:v>0</c:v>
                </c:pt>
                <c:pt idx="3412">
                  <c:v>0</c:v>
                </c:pt>
                <c:pt idx="3413">
                  <c:v>0</c:v>
                </c:pt>
                <c:pt idx="3414">
                  <c:v>0</c:v>
                </c:pt>
                <c:pt idx="3415">
                  <c:v>0</c:v>
                </c:pt>
                <c:pt idx="3416">
                  <c:v>0</c:v>
                </c:pt>
                <c:pt idx="3417">
                  <c:v>0</c:v>
                </c:pt>
                <c:pt idx="3418">
                  <c:v>0</c:v>
                </c:pt>
                <c:pt idx="3419">
                  <c:v>0</c:v>
                </c:pt>
                <c:pt idx="3420">
                  <c:v>0</c:v>
                </c:pt>
                <c:pt idx="3421">
                  <c:v>0</c:v>
                </c:pt>
                <c:pt idx="3422">
                  <c:v>0</c:v>
                </c:pt>
                <c:pt idx="3423">
                  <c:v>0</c:v>
                </c:pt>
                <c:pt idx="3424">
                  <c:v>0</c:v>
                </c:pt>
                <c:pt idx="3425">
                  <c:v>0</c:v>
                </c:pt>
                <c:pt idx="3426">
                  <c:v>0</c:v>
                </c:pt>
                <c:pt idx="3427">
                  <c:v>0</c:v>
                </c:pt>
                <c:pt idx="3428">
                  <c:v>0</c:v>
                </c:pt>
                <c:pt idx="3429">
                  <c:v>0</c:v>
                </c:pt>
                <c:pt idx="3430">
                  <c:v>0</c:v>
                </c:pt>
                <c:pt idx="3431">
                  <c:v>0</c:v>
                </c:pt>
                <c:pt idx="3432">
                  <c:v>0</c:v>
                </c:pt>
                <c:pt idx="3433">
                  <c:v>0</c:v>
                </c:pt>
                <c:pt idx="3434">
                  <c:v>0</c:v>
                </c:pt>
                <c:pt idx="3435">
                  <c:v>0</c:v>
                </c:pt>
                <c:pt idx="3436">
                  <c:v>0</c:v>
                </c:pt>
                <c:pt idx="3437">
                  <c:v>0</c:v>
                </c:pt>
                <c:pt idx="3438">
                  <c:v>0</c:v>
                </c:pt>
                <c:pt idx="3439">
                  <c:v>0</c:v>
                </c:pt>
                <c:pt idx="3440">
                  <c:v>0</c:v>
                </c:pt>
                <c:pt idx="3441">
                  <c:v>0</c:v>
                </c:pt>
                <c:pt idx="3442">
                  <c:v>0</c:v>
                </c:pt>
                <c:pt idx="3443">
                  <c:v>0</c:v>
                </c:pt>
                <c:pt idx="3444">
                  <c:v>0</c:v>
                </c:pt>
                <c:pt idx="3445">
                  <c:v>0</c:v>
                </c:pt>
                <c:pt idx="3446">
                  <c:v>0</c:v>
                </c:pt>
                <c:pt idx="3447">
                  <c:v>0</c:v>
                </c:pt>
                <c:pt idx="3448">
                  <c:v>0</c:v>
                </c:pt>
                <c:pt idx="3449">
                  <c:v>0</c:v>
                </c:pt>
                <c:pt idx="3450">
                  <c:v>0</c:v>
                </c:pt>
                <c:pt idx="3451">
                  <c:v>0</c:v>
                </c:pt>
                <c:pt idx="3452">
                  <c:v>0</c:v>
                </c:pt>
                <c:pt idx="3453">
                  <c:v>0</c:v>
                </c:pt>
                <c:pt idx="3454">
                  <c:v>0</c:v>
                </c:pt>
                <c:pt idx="3455">
                  <c:v>0</c:v>
                </c:pt>
                <c:pt idx="3456">
                  <c:v>0</c:v>
                </c:pt>
                <c:pt idx="3457">
                  <c:v>0</c:v>
                </c:pt>
                <c:pt idx="3458">
                  <c:v>0</c:v>
                </c:pt>
                <c:pt idx="3459">
                  <c:v>0</c:v>
                </c:pt>
                <c:pt idx="3460">
                  <c:v>0</c:v>
                </c:pt>
                <c:pt idx="3461">
                  <c:v>0</c:v>
                </c:pt>
                <c:pt idx="3462">
                  <c:v>0</c:v>
                </c:pt>
                <c:pt idx="3463">
                  <c:v>0</c:v>
                </c:pt>
                <c:pt idx="3464">
                  <c:v>0</c:v>
                </c:pt>
                <c:pt idx="3465">
                  <c:v>0</c:v>
                </c:pt>
                <c:pt idx="3466">
                  <c:v>0</c:v>
                </c:pt>
                <c:pt idx="3467">
                  <c:v>0</c:v>
                </c:pt>
                <c:pt idx="3468">
                  <c:v>0</c:v>
                </c:pt>
                <c:pt idx="3469">
                  <c:v>0</c:v>
                </c:pt>
                <c:pt idx="3470">
                  <c:v>0</c:v>
                </c:pt>
                <c:pt idx="3471">
                  <c:v>0</c:v>
                </c:pt>
                <c:pt idx="3472">
                  <c:v>0</c:v>
                </c:pt>
                <c:pt idx="3473">
                  <c:v>0</c:v>
                </c:pt>
                <c:pt idx="3474">
                  <c:v>0</c:v>
                </c:pt>
                <c:pt idx="3475">
                  <c:v>0</c:v>
                </c:pt>
                <c:pt idx="3476">
                  <c:v>0</c:v>
                </c:pt>
                <c:pt idx="3477">
                  <c:v>0</c:v>
                </c:pt>
                <c:pt idx="3478">
                  <c:v>0</c:v>
                </c:pt>
                <c:pt idx="3479">
                  <c:v>0</c:v>
                </c:pt>
                <c:pt idx="3480">
                  <c:v>0</c:v>
                </c:pt>
                <c:pt idx="3481">
                  <c:v>0</c:v>
                </c:pt>
                <c:pt idx="3482">
                  <c:v>0</c:v>
                </c:pt>
                <c:pt idx="3483">
                  <c:v>0</c:v>
                </c:pt>
                <c:pt idx="3484">
                  <c:v>0</c:v>
                </c:pt>
                <c:pt idx="3485">
                  <c:v>0</c:v>
                </c:pt>
                <c:pt idx="3486">
                  <c:v>0</c:v>
                </c:pt>
                <c:pt idx="3487">
                  <c:v>0</c:v>
                </c:pt>
                <c:pt idx="3488">
                  <c:v>0</c:v>
                </c:pt>
                <c:pt idx="3489">
                  <c:v>0</c:v>
                </c:pt>
                <c:pt idx="3490">
                  <c:v>0</c:v>
                </c:pt>
                <c:pt idx="3491">
                  <c:v>0</c:v>
                </c:pt>
                <c:pt idx="3492">
                  <c:v>0</c:v>
                </c:pt>
                <c:pt idx="3493">
                  <c:v>0</c:v>
                </c:pt>
                <c:pt idx="3494">
                  <c:v>0</c:v>
                </c:pt>
                <c:pt idx="3495">
                  <c:v>0</c:v>
                </c:pt>
                <c:pt idx="3496">
                  <c:v>0</c:v>
                </c:pt>
                <c:pt idx="3497">
                  <c:v>0</c:v>
                </c:pt>
                <c:pt idx="3498">
                  <c:v>0</c:v>
                </c:pt>
                <c:pt idx="3499">
                  <c:v>0</c:v>
                </c:pt>
                <c:pt idx="3500">
                  <c:v>0</c:v>
                </c:pt>
                <c:pt idx="3501">
                  <c:v>0</c:v>
                </c:pt>
                <c:pt idx="3502">
                  <c:v>0</c:v>
                </c:pt>
                <c:pt idx="3503">
                  <c:v>0</c:v>
                </c:pt>
                <c:pt idx="3504">
                  <c:v>0</c:v>
                </c:pt>
                <c:pt idx="3505">
                  <c:v>0</c:v>
                </c:pt>
                <c:pt idx="3506">
                  <c:v>0</c:v>
                </c:pt>
                <c:pt idx="3507">
                  <c:v>0</c:v>
                </c:pt>
                <c:pt idx="3508">
                  <c:v>0</c:v>
                </c:pt>
                <c:pt idx="3509">
                  <c:v>0</c:v>
                </c:pt>
                <c:pt idx="3510">
                  <c:v>0</c:v>
                </c:pt>
                <c:pt idx="3511">
                  <c:v>0</c:v>
                </c:pt>
                <c:pt idx="3512">
                  <c:v>0</c:v>
                </c:pt>
                <c:pt idx="3513">
                  <c:v>0</c:v>
                </c:pt>
                <c:pt idx="3514">
                  <c:v>0</c:v>
                </c:pt>
                <c:pt idx="3515">
                  <c:v>0</c:v>
                </c:pt>
                <c:pt idx="3516">
                  <c:v>0</c:v>
                </c:pt>
                <c:pt idx="3517">
                  <c:v>0</c:v>
                </c:pt>
                <c:pt idx="3518">
                  <c:v>0</c:v>
                </c:pt>
                <c:pt idx="3519">
                  <c:v>0</c:v>
                </c:pt>
                <c:pt idx="3520">
                  <c:v>0</c:v>
                </c:pt>
                <c:pt idx="3521">
                  <c:v>0</c:v>
                </c:pt>
                <c:pt idx="3522">
                  <c:v>0</c:v>
                </c:pt>
                <c:pt idx="3523">
                  <c:v>0</c:v>
                </c:pt>
                <c:pt idx="3524">
                  <c:v>0</c:v>
                </c:pt>
                <c:pt idx="3525">
                  <c:v>0</c:v>
                </c:pt>
                <c:pt idx="3526">
                  <c:v>0</c:v>
                </c:pt>
                <c:pt idx="3527">
                  <c:v>0</c:v>
                </c:pt>
                <c:pt idx="3528">
                  <c:v>0</c:v>
                </c:pt>
                <c:pt idx="3529">
                  <c:v>0</c:v>
                </c:pt>
                <c:pt idx="3530">
                  <c:v>0</c:v>
                </c:pt>
                <c:pt idx="3531">
                  <c:v>0</c:v>
                </c:pt>
                <c:pt idx="3532">
                  <c:v>0</c:v>
                </c:pt>
                <c:pt idx="3533">
                  <c:v>0</c:v>
                </c:pt>
                <c:pt idx="3534">
                  <c:v>0</c:v>
                </c:pt>
                <c:pt idx="3535">
                  <c:v>0</c:v>
                </c:pt>
                <c:pt idx="3536">
                  <c:v>0</c:v>
                </c:pt>
                <c:pt idx="3537">
                  <c:v>0</c:v>
                </c:pt>
                <c:pt idx="3538">
                  <c:v>0</c:v>
                </c:pt>
                <c:pt idx="3539">
                  <c:v>0</c:v>
                </c:pt>
                <c:pt idx="3540">
                  <c:v>0</c:v>
                </c:pt>
                <c:pt idx="3541">
                  <c:v>0</c:v>
                </c:pt>
                <c:pt idx="3542">
                  <c:v>0</c:v>
                </c:pt>
                <c:pt idx="3543">
                  <c:v>0</c:v>
                </c:pt>
                <c:pt idx="3544">
                  <c:v>0</c:v>
                </c:pt>
                <c:pt idx="3545">
                  <c:v>0</c:v>
                </c:pt>
                <c:pt idx="3546">
                  <c:v>0</c:v>
                </c:pt>
                <c:pt idx="3547">
                  <c:v>0</c:v>
                </c:pt>
                <c:pt idx="3548">
                  <c:v>0</c:v>
                </c:pt>
                <c:pt idx="3549">
                  <c:v>0</c:v>
                </c:pt>
                <c:pt idx="3550">
                  <c:v>0</c:v>
                </c:pt>
                <c:pt idx="3551">
                  <c:v>0</c:v>
                </c:pt>
                <c:pt idx="3552">
                  <c:v>0</c:v>
                </c:pt>
                <c:pt idx="3553">
                  <c:v>0</c:v>
                </c:pt>
                <c:pt idx="3554">
                  <c:v>0</c:v>
                </c:pt>
                <c:pt idx="3555">
                  <c:v>0</c:v>
                </c:pt>
                <c:pt idx="3556">
                  <c:v>0</c:v>
                </c:pt>
                <c:pt idx="3557">
                  <c:v>0</c:v>
                </c:pt>
                <c:pt idx="3558">
                  <c:v>0</c:v>
                </c:pt>
                <c:pt idx="3559">
                  <c:v>0</c:v>
                </c:pt>
                <c:pt idx="3560">
                  <c:v>0</c:v>
                </c:pt>
                <c:pt idx="3561">
                  <c:v>0</c:v>
                </c:pt>
                <c:pt idx="3562">
                  <c:v>0</c:v>
                </c:pt>
                <c:pt idx="3563">
                  <c:v>0</c:v>
                </c:pt>
                <c:pt idx="3564">
                  <c:v>0</c:v>
                </c:pt>
                <c:pt idx="3565">
                  <c:v>0</c:v>
                </c:pt>
                <c:pt idx="3566">
                  <c:v>0</c:v>
                </c:pt>
                <c:pt idx="3567">
                  <c:v>0</c:v>
                </c:pt>
                <c:pt idx="3568">
                  <c:v>0</c:v>
                </c:pt>
                <c:pt idx="3569">
                  <c:v>0</c:v>
                </c:pt>
                <c:pt idx="3570">
                  <c:v>0</c:v>
                </c:pt>
                <c:pt idx="3571">
                  <c:v>0</c:v>
                </c:pt>
                <c:pt idx="3572">
                  <c:v>0</c:v>
                </c:pt>
                <c:pt idx="3573">
                  <c:v>0</c:v>
                </c:pt>
                <c:pt idx="3574">
                  <c:v>0</c:v>
                </c:pt>
                <c:pt idx="3575">
                  <c:v>0</c:v>
                </c:pt>
                <c:pt idx="3576">
                  <c:v>0</c:v>
                </c:pt>
                <c:pt idx="3577">
                  <c:v>0</c:v>
                </c:pt>
                <c:pt idx="3578">
                  <c:v>0</c:v>
                </c:pt>
                <c:pt idx="3579">
                  <c:v>0</c:v>
                </c:pt>
                <c:pt idx="3580">
                  <c:v>0</c:v>
                </c:pt>
                <c:pt idx="3581">
                  <c:v>0</c:v>
                </c:pt>
                <c:pt idx="3582">
                  <c:v>0</c:v>
                </c:pt>
                <c:pt idx="3583">
                  <c:v>0</c:v>
                </c:pt>
                <c:pt idx="3584">
                  <c:v>0</c:v>
                </c:pt>
                <c:pt idx="3585">
                  <c:v>0</c:v>
                </c:pt>
                <c:pt idx="3586">
                  <c:v>0</c:v>
                </c:pt>
                <c:pt idx="3587">
                  <c:v>0</c:v>
                </c:pt>
                <c:pt idx="3588">
                  <c:v>0</c:v>
                </c:pt>
                <c:pt idx="3589">
                  <c:v>0</c:v>
                </c:pt>
                <c:pt idx="3590">
                  <c:v>0</c:v>
                </c:pt>
                <c:pt idx="3591">
                  <c:v>0</c:v>
                </c:pt>
                <c:pt idx="3592">
                  <c:v>0</c:v>
                </c:pt>
                <c:pt idx="3593">
                  <c:v>0</c:v>
                </c:pt>
                <c:pt idx="3594">
                  <c:v>0</c:v>
                </c:pt>
                <c:pt idx="3595">
                  <c:v>0</c:v>
                </c:pt>
                <c:pt idx="3596">
                  <c:v>0</c:v>
                </c:pt>
                <c:pt idx="3597">
                  <c:v>0</c:v>
                </c:pt>
                <c:pt idx="3598">
                  <c:v>0</c:v>
                </c:pt>
                <c:pt idx="3599">
                  <c:v>0</c:v>
                </c:pt>
                <c:pt idx="3600">
                  <c:v>0</c:v>
                </c:pt>
                <c:pt idx="3601">
                  <c:v>0</c:v>
                </c:pt>
                <c:pt idx="3602">
                  <c:v>0</c:v>
                </c:pt>
                <c:pt idx="3603">
                  <c:v>0</c:v>
                </c:pt>
                <c:pt idx="3604">
                  <c:v>0</c:v>
                </c:pt>
                <c:pt idx="3605">
                  <c:v>0</c:v>
                </c:pt>
                <c:pt idx="3606">
                  <c:v>0</c:v>
                </c:pt>
                <c:pt idx="3607">
                  <c:v>0</c:v>
                </c:pt>
                <c:pt idx="3608">
                  <c:v>0</c:v>
                </c:pt>
                <c:pt idx="3609">
                  <c:v>0</c:v>
                </c:pt>
                <c:pt idx="3610">
                  <c:v>0</c:v>
                </c:pt>
                <c:pt idx="3611">
                  <c:v>0</c:v>
                </c:pt>
                <c:pt idx="3612">
                  <c:v>0</c:v>
                </c:pt>
                <c:pt idx="3613">
                  <c:v>0</c:v>
                </c:pt>
                <c:pt idx="3614">
                  <c:v>0</c:v>
                </c:pt>
                <c:pt idx="3615">
                  <c:v>0</c:v>
                </c:pt>
                <c:pt idx="3616">
                  <c:v>0</c:v>
                </c:pt>
                <c:pt idx="3617">
                  <c:v>0</c:v>
                </c:pt>
                <c:pt idx="3618">
                  <c:v>0</c:v>
                </c:pt>
                <c:pt idx="3619">
                  <c:v>0</c:v>
                </c:pt>
                <c:pt idx="3620">
                  <c:v>0</c:v>
                </c:pt>
                <c:pt idx="3621">
                  <c:v>0</c:v>
                </c:pt>
                <c:pt idx="3622">
                  <c:v>0</c:v>
                </c:pt>
                <c:pt idx="3623">
                  <c:v>0</c:v>
                </c:pt>
                <c:pt idx="3624">
                  <c:v>0</c:v>
                </c:pt>
                <c:pt idx="3625">
                  <c:v>0</c:v>
                </c:pt>
                <c:pt idx="3626">
                  <c:v>0</c:v>
                </c:pt>
                <c:pt idx="3627">
                  <c:v>0</c:v>
                </c:pt>
                <c:pt idx="3628">
                  <c:v>0</c:v>
                </c:pt>
                <c:pt idx="3629">
                  <c:v>0</c:v>
                </c:pt>
                <c:pt idx="3630">
                  <c:v>0</c:v>
                </c:pt>
                <c:pt idx="3631">
                  <c:v>0</c:v>
                </c:pt>
                <c:pt idx="3632">
                  <c:v>0</c:v>
                </c:pt>
                <c:pt idx="3633">
                  <c:v>0</c:v>
                </c:pt>
                <c:pt idx="3634">
                  <c:v>0</c:v>
                </c:pt>
                <c:pt idx="3635">
                  <c:v>0</c:v>
                </c:pt>
                <c:pt idx="3636">
                  <c:v>0</c:v>
                </c:pt>
                <c:pt idx="3637">
                  <c:v>0</c:v>
                </c:pt>
                <c:pt idx="3638">
                  <c:v>0</c:v>
                </c:pt>
                <c:pt idx="3639">
                  <c:v>0</c:v>
                </c:pt>
                <c:pt idx="3640">
                  <c:v>0</c:v>
                </c:pt>
                <c:pt idx="3641">
                  <c:v>0</c:v>
                </c:pt>
                <c:pt idx="3642">
                  <c:v>0</c:v>
                </c:pt>
                <c:pt idx="3643">
                  <c:v>0</c:v>
                </c:pt>
                <c:pt idx="3644">
                  <c:v>0</c:v>
                </c:pt>
                <c:pt idx="3645">
                  <c:v>0</c:v>
                </c:pt>
                <c:pt idx="3646">
                  <c:v>0</c:v>
                </c:pt>
                <c:pt idx="3647">
                  <c:v>0</c:v>
                </c:pt>
                <c:pt idx="3648">
                  <c:v>0</c:v>
                </c:pt>
                <c:pt idx="3649">
                  <c:v>0</c:v>
                </c:pt>
                <c:pt idx="3650">
                  <c:v>0</c:v>
                </c:pt>
                <c:pt idx="3651">
                  <c:v>0</c:v>
                </c:pt>
                <c:pt idx="3652">
                  <c:v>0</c:v>
                </c:pt>
                <c:pt idx="3653">
                  <c:v>0</c:v>
                </c:pt>
                <c:pt idx="3654">
                  <c:v>0</c:v>
                </c:pt>
                <c:pt idx="3655">
                  <c:v>0</c:v>
                </c:pt>
                <c:pt idx="3656">
                  <c:v>0</c:v>
                </c:pt>
                <c:pt idx="3657">
                  <c:v>0</c:v>
                </c:pt>
                <c:pt idx="3658">
                  <c:v>0</c:v>
                </c:pt>
                <c:pt idx="3659">
                  <c:v>0</c:v>
                </c:pt>
                <c:pt idx="3660">
                  <c:v>0</c:v>
                </c:pt>
                <c:pt idx="3661">
                  <c:v>0</c:v>
                </c:pt>
                <c:pt idx="3662">
                  <c:v>0</c:v>
                </c:pt>
                <c:pt idx="3663">
                  <c:v>0</c:v>
                </c:pt>
                <c:pt idx="3664">
                  <c:v>0</c:v>
                </c:pt>
                <c:pt idx="3665">
                  <c:v>0</c:v>
                </c:pt>
                <c:pt idx="3666">
                  <c:v>0</c:v>
                </c:pt>
                <c:pt idx="3667">
                  <c:v>0</c:v>
                </c:pt>
                <c:pt idx="3668">
                  <c:v>0</c:v>
                </c:pt>
                <c:pt idx="3669">
                  <c:v>0</c:v>
                </c:pt>
                <c:pt idx="3670">
                  <c:v>0</c:v>
                </c:pt>
                <c:pt idx="3671">
                  <c:v>0</c:v>
                </c:pt>
                <c:pt idx="3672">
                  <c:v>0</c:v>
                </c:pt>
                <c:pt idx="3673">
                  <c:v>0</c:v>
                </c:pt>
                <c:pt idx="3674">
                  <c:v>0</c:v>
                </c:pt>
                <c:pt idx="3675">
                  <c:v>0</c:v>
                </c:pt>
                <c:pt idx="3676">
                  <c:v>0</c:v>
                </c:pt>
                <c:pt idx="3677">
                  <c:v>0</c:v>
                </c:pt>
                <c:pt idx="3678">
                  <c:v>0</c:v>
                </c:pt>
                <c:pt idx="3679">
                  <c:v>0</c:v>
                </c:pt>
                <c:pt idx="3680">
                  <c:v>0</c:v>
                </c:pt>
                <c:pt idx="3681">
                  <c:v>0</c:v>
                </c:pt>
                <c:pt idx="3682">
                  <c:v>0</c:v>
                </c:pt>
                <c:pt idx="3683">
                  <c:v>0</c:v>
                </c:pt>
                <c:pt idx="3684">
                  <c:v>0</c:v>
                </c:pt>
                <c:pt idx="3685">
                  <c:v>0</c:v>
                </c:pt>
                <c:pt idx="3686">
                  <c:v>0</c:v>
                </c:pt>
                <c:pt idx="3687">
                  <c:v>0</c:v>
                </c:pt>
                <c:pt idx="3688">
                  <c:v>0</c:v>
                </c:pt>
                <c:pt idx="3689">
                  <c:v>0</c:v>
                </c:pt>
                <c:pt idx="3690">
                  <c:v>0</c:v>
                </c:pt>
                <c:pt idx="3691">
                  <c:v>0</c:v>
                </c:pt>
                <c:pt idx="3692">
                  <c:v>0</c:v>
                </c:pt>
                <c:pt idx="3693">
                  <c:v>0</c:v>
                </c:pt>
                <c:pt idx="3694">
                  <c:v>0</c:v>
                </c:pt>
                <c:pt idx="3695">
                  <c:v>0</c:v>
                </c:pt>
                <c:pt idx="3696">
                  <c:v>0</c:v>
                </c:pt>
                <c:pt idx="3697">
                  <c:v>0</c:v>
                </c:pt>
                <c:pt idx="3698">
                  <c:v>0</c:v>
                </c:pt>
                <c:pt idx="3699">
                  <c:v>0</c:v>
                </c:pt>
                <c:pt idx="3700">
                  <c:v>0</c:v>
                </c:pt>
                <c:pt idx="3701">
                  <c:v>0</c:v>
                </c:pt>
                <c:pt idx="3702">
                  <c:v>0</c:v>
                </c:pt>
                <c:pt idx="3703">
                  <c:v>0</c:v>
                </c:pt>
                <c:pt idx="3704">
                  <c:v>0</c:v>
                </c:pt>
                <c:pt idx="3705">
                  <c:v>0</c:v>
                </c:pt>
                <c:pt idx="3706">
                  <c:v>0</c:v>
                </c:pt>
                <c:pt idx="3707">
                  <c:v>0</c:v>
                </c:pt>
                <c:pt idx="3708">
                  <c:v>0</c:v>
                </c:pt>
                <c:pt idx="3709">
                  <c:v>0</c:v>
                </c:pt>
                <c:pt idx="3710">
                  <c:v>0</c:v>
                </c:pt>
                <c:pt idx="3711">
                  <c:v>0</c:v>
                </c:pt>
                <c:pt idx="3712">
                  <c:v>0</c:v>
                </c:pt>
                <c:pt idx="3713">
                  <c:v>0</c:v>
                </c:pt>
                <c:pt idx="3714">
                  <c:v>0</c:v>
                </c:pt>
                <c:pt idx="3715">
                  <c:v>0</c:v>
                </c:pt>
                <c:pt idx="3716">
                  <c:v>0</c:v>
                </c:pt>
                <c:pt idx="3717">
                  <c:v>0</c:v>
                </c:pt>
                <c:pt idx="3718">
                  <c:v>0</c:v>
                </c:pt>
                <c:pt idx="3719">
                  <c:v>0</c:v>
                </c:pt>
                <c:pt idx="3720">
                  <c:v>0</c:v>
                </c:pt>
                <c:pt idx="3721">
                  <c:v>0</c:v>
                </c:pt>
                <c:pt idx="3722">
                  <c:v>0</c:v>
                </c:pt>
                <c:pt idx="3723">
                  <c:v>0</c:v>
                </c:pt>
                <c:pt idx="3724">
                  <c:v>0</c:v>
                </c:pt>
                <c:pt idx="3725">
                  <c:v>0</c:v>
                </c:pt>
                <c:pt idx="3726">
                  <c:v>0</c:v>
                </c:pt>
                <c:pt idx="3727">
                  <c:v>0</c:v>
                </c:pt>
                <c:pt idx="3728">
                  <c:v>0</c:v>
                </c:pt>
                <c:pt idx="3729">
                  <c:v>0</c:v>
                </c:pt>
                <c:pt idx="3730">
                  <c:v>0</c:v>
                </c:pt>
                <c:pt idx="3731">
                  <c:v>0</c:v>
                </c:pt>
                <c:pt idx="3732">
                  <c:v>0</c:v>
                </c:pt>
                <c:pt idx="3733">
                  <c:v>0</c:v>
                </c:pt>
                <c:pt idx="3734">
                  <c:v>0</c:v>
                </c:pt>
                <c:pt idx="3735">
                  <c:v>0</c:v>
                </c:pt>
                <c:pt idx="3736">
                  <c:v>0</c:v>
                </c:pt>
                <c:pt idx="3737">
                  <c:v>0</c:v>
                </c:pt>
                <c:pt idx="3738">
                  <c:v>0</c:v>
                </c:pt>
                <c:pt idx="3739">
                  <c:v>0</c:v>
                </c:pt>
                <c:pt idx="3740">
                  <c:v>0</c:v>
                </c:pt>
                <c:pt idx="3741">
                  <c:v>0</c:v>
                </c:pt>
                <c:pt idx="3742">
                  <c:v>0</c:v>
                </c:pt>
                <c:pt idx="3743">
                  <c:v>0</c:v>
                </c:pt>
                <c:pt idx="3744">
                  <c:v>0</c:v>
                </c:pt>
                <c:pt idx="3745">
                  <c:v>0</c:v>
                </c:pt>
                <c:pt idx="3746">
                  <c:v>0</c:v>
                </c:pt>
                <c:pt idx="3747">
                  <c:v>0</c:v>
                </c:pt>
                <c:pt idx="3748">
                  <c:v>0</c:v>
                </c:pt>
                <c:pt idx="3749">
                  <c:v>0</c:v>
                </c:pt>
                <c:pt idx="3750">
                  <c:v>0</c:v>
                </c:pt>
                <c:pt idx="3751">
                  <c:v>0</c:v>
                </c:pt>
                <c:pt idx="3752">
                  <c:v>0</c:v>
                </c:pt>
                <c:pt idx="3753">
                  <c:v>0</c:v>
                </c:pt>
                <c:pt idx="3754">
                  <c:v>0</c:v>
                </c:pt>
                <c:pt idx="3755">
                  <c:v>0</c:v>
                </c:pt>
                <c:pt idx="3756">
                  <c:v>0</c:v>
                </c:pt>
                <c:pt idx="3757">
                  <c:v>0</c:v>
                </c:pt>
                <c:pt idx="3758">
                  <c:v>0</c:v>
                </c:pt>
                <c:pt idx="3759">
                  <c:v>0</c:v>
                </c:pt>
                <c:pt idx="3760">
                  <c:v>0</c:v>
                </c:pt>
                <c:pt idx="3761">
                  <c:v>0</c:v>
                </c:pt>
                <c:pt idx="3762">
                  <c:v>0</c:v>
                </c:pt>
                <c:pt idx="3763">
                  <c:v>0</c:v>
                </c:pt>
                <c:pt idx="3764">
                  <c:v>0</c:v>
                </c:pt>
                <c:pt idx="3765">
                  <c:v>0</c:v>
                </c:pt>
                <c:pt idx="3766">
                  <c:v>0</c:v>
                </c:pt>
                <c:pt idx="3767">
                  <c:v>0</c:v>
                </c:pt>
                <c:pt idx="3768">
                  <c:v>0</c:v>
                </c:pt>
                <c:pt idx="3769">
                  <c:v>0</c:v>
                </c:pt>
                <c:pt idx="3770">
                  <c:v>0</c:v>
                </c:pt>
                <c:pt idx="3771">
                  <c:v>0</c:v>
                </c:pt>
                <c:pt idx="3772">
                  <c:v>0</c:v>
                </c:pt>
                <c:pt idx="3773">
                  <c:v>0</c:v>
                </c:pt>
                <c:pt idx="3774">
                  <c:v>0</c:v>
                </c:pt>
                <c:pt idx="3775">
                  <c:v>0</c:v>
                </c:pt>
                <c:pt idx="3776">
                  <c:v>0</c:v>
                </c:pt>
                <c:pt idx="3777">
                  <c:v>0</c:v>
                </c:pt>
                <c:pt idx="3778">
                  <c:v>0</c:v>
                </c:pt>
                <c:pt idx="3779">
                  <c:v>0</c:v>
                </c:pt>
                <c:pt idx="3780">
                  <c:v>0</c:v>
                </c:pt>
                <c:pt idx="3781">
                  <c:v>0</c:v>
                </c:pt>
                <c:pt idx="3782">
                  <c:v>0</c:v>
                </c:pt>
                <c:pt idx="3783">
                  <c:v>0</c:v>
                </c:pt>
                <c:pt idx="3784">
                  <c:v>0</c:v>
                </c:pt>
                <c:pt idx="3785">
                  <c:v>0</c:v>
                </c:pt>
                <c:pt idx="3786">
                  <c:v>0</c:v>
                </c:pt>
                <c:pt idx="3787">
                  <c:v>0</c:v>
                </c:pt>
                <c:pt idx="3788">
                  <c:v>0</c:v>
                </c:pt>
                <c:pt idx="3789">
                  <c:v>0</c:v>
                </c:pt>
                <c:pt idx="3790">
                  <c:v>0</c:v>
                </c:pt>
                <c:pt idx="3791">
                  <c:v>0</c:v>
                </c:pt>
                <c:pt idx="3792">
                  <c:v>0</c:v>
                </c:pt>
                <c:pt idx="3793">
                  <c:v>0</c:v>
                </c:pt>
                <c:pt idx="3794">
                  <c:v>0</c:v>
                </c:pt>
                <c:pt idx="3795">
                  <c:v>0</c:v>
                </c:pt>
                <c:pt idx="3796">
                  <c:v>0</c:v>
                </c:pt>
                <c:pt idx="3797">
                  <c:v>0</c:v>
                </c:pt>
                <c:pt idx="3798">
                  <c:v>0</c:v>
                </c:pt>
                <c:pt idx="3799">
                  <c:v>0</c:v>
                </c:pt>
                <c:pt idx="3800">
                  <c:v>0</c:v>
                </c:pt>
                <c:pt idx="3801">
                  <c:v>0</c:v>
                </c:pt>
                <c:pt idx="3802">
                  <c:v>0</c:v>
                </c:pt>
                <c:pt idx="3803">
                  <c:v>0</c:v>
                </c:pt>
                <c:pt idx="3804">
                  <c:v>0</c:v>
                </c:pt>
                <c:pt idx="3805">
                  <c:v>0</c:v>
                </c:pt>
                <c:pt idx="3806">
                  <c:v>0</c:v>
                </c:pt>
                <c:pt idx="3807">
                  <c:v>0</c:v>
                </c:pt>
                <c:pt idx="3808">
                  <c:v>0</c:v>
                </c:pt>
                <c:pt idx="3809">
                  <c:v>0</c:v>
                </c:pt>
                <c:pt idx="3810">
                  <c:v>0</c:v>
                </c:pt>
                <c:pt idx="3811">
                  <c:v>0</c:v>
                </c:pt>
                <c:pt idx="3812">
                  <c:v>0</c:v>
                </c:pt>
                <c:pt idx="3813">
                  <c:v>0</c:v>
                </c:pt>
                <c:pt idx="3814">
                  <c:v>0</c:v>
                </c:pt>
                <c:pt idx="3815">
                  <c:v>0</c:v>
                </c:pt>
                <c:pt idx="3816">
                  <c:v>0</c:v>
                </c:pt>
                <c:pt idx="3817">
                  <c:v>0</c:v>
                </c:pt>
                <c:pt idx="3818">
                  <c:v>0</c:v>
                </c:pt>
                <c:pt idx="3819">
                  <c:v>0</c:v>
                </c:pt>
                <c:pt idx="3820">
                  <c:v>0</c:v>
                </c:pt>
                <c:pt idx="3821">
                  <c:v>0</c:v>
                </c:pt>
                <c:pt idx="3822">
                  <c:v>0</c:v>
                </c:pt>
                <c:pt idx="3823">
                  <c:v>0</c:v>
                </c:pt>
                <c:pt idx="3824">
                  <c:v>0</c:v>
                </c:pt>
                <c:pt idx="3825">
                  <c:v>0</c:v>
                </c:pt>
                <c:pt idx="3826">
                  <c:v>0</c:v>
                </c:pt>
                <c:pt idx="3827">
                  <c:v>0</c:v>
                </c:pt>
                <c:pt idx="3828">
                  <c:v>0</c:v>
                </c:pt>
                <c:pt idx="3829">
                  <c:v>0</c:v>
                </c:pt>
                <c:pt idx="3830">
                  <c:v>0</c:v>
                </c:pt>
                <c:pt idx="3831">
                  <c:v>0</c:v>
                </c:pt>
                <c:pt idx="3832">
                  <c:v>0</c:v>
                </c:pt>
                <c:pt idx="3833">
                  <c:v>0</c:v>
                </c:pt>
                <c:pt idx="3834">
                  <c:v>0</c:v>
                </c:pt>
                <c:pt idx="3835">
                  <c:v>0</c:v>
                </c:pt>
                <c:pt idx="3836">
                  <c:v>0</c:v>
                </c:pt>
                <c:pt idx="3837">
                  <c:v>0</c:v>
                </c:pt>
                <c:pt idx="3838">
                  <c:v>0</c:v>
                </c:pt>
                <c:pt idx="3839">
                  <c:v>0</c:v>
                </c:pt>
                <c:pt idx="3840">
                  <c:v>0</c:v>
                </c:pt>
                <c:pt idx="3841">
                  <c:v>0</c:v>
                </c:pt>
                <c:pt idx="3842">
                  <c:v>0</c:v>
                </c:pt>
                <c:pt idx="3843">
                  <c:v>0</c:v>
                </c:pt>
                <c:pt idx="3844">
                  <c:v>0</c:v>
                </c:pt>
                <c:pt idx="3845">
                  <c:v>0</c:v>
                </c:pt>
                <c:pt idx="3846">
                  <c:v>0</c:v>
                </c:pt>
                <c:pt idx="3847">
                  <c:v>0</c:v>
                </c:pt>
                <c:pt idx="3848">
                  <c:v>0</c:v>
                </c:pt>
                <c:pt idx="3849">
                  <c:v>0</c:v>
                </c:pt>
                <c:pt idx="3850">
                  <c:v>0</c:v>
                </c:pt>
                <c:pt idx="3851">
                  <c:v>0</c:v>
                </c:pt>
                <c:pt idx="3852">
                  <c:v>0</c:v>
                </c:pt>
                <c:pt idx="3853">
                  <c:v>0</c:v>
                </c:pt>
                <c:pt idx="3854">
                  <c:v>0</c:v>
                </c:pt>
                <c:pt idx="3855">
                  <c:v>0</c:v>
                </c:pt>
                <c:pt idx="3856">
                  <c:v>0</c:v>
                </c:pt>
                <c:pt idx="3857">
                  <c:v>0</c:v>
                </c:pt>
                <c:pt idx="3858">
                  <c:v>0</c:v>
                </c:pt>
                <c:pt idx="3859">
                  <c:v>0</c:v>
                </c:pt>
                <c:pt idx="3860">
                  <c:v>0</c:v>
                </c:pt>
                <c:pt idx="3861">
                  <c:v>0</c:v>
                </c:pt>
                <c:pt idx="3862">
                  <c:v>0</c:v>
                </c:pt>
                <c:pt idx="3863">
                  <c:v>0</c:v>
                </c:pt>
                <c:pt idx="3864">
                  <c:v>0</c:v>
                </c:pt>
                <c:pt idx="3865">
                  <c:v>0</c:v>
                </c:pt>
                <c:pt idx="3866">
                  <c:v>0</c:v>
                </c:pt>
                <c:pt idx="3867">
                  <c:v>0</c:v>
                </c:pt>
                <c:pt idx="3868">
                  <c:v>0</c:v>
                </c:pt>
                <c:pt idx="3869">
                  <c:v>0</c:v>
                </c:pt>
                <c:pt idx="3870">
                  <c:v>0</c:v>
                </c:pt>
                <c:pt idx="3871">
                  <c:v>0</c:v>
                </c:pt>
                <c:pt idx="3872">
                  <c:v>0</c:v>
                </c:pt>
                <c:pt idx="3873">
                  <c:v>0</c:v>
                </c:pt>
                <c:pt idx="3874">
                  <c:v>0</c:v>
                </c:pt>
                <c:pt idx="3875">
                  <c:v>0</c:v>
                </c:pt>
                <c:pt idx="3876">
                  <c:v>0</c:v>
                </c:pt>
                <c:pt idx="3877">
                  <c:v>0</c:v>
                </c:pt>
                <c:pt idx="3878">
                  <c:v>0</c:v>
                </c:pt>
                <c:pt idx="3879">
                  <c:v>0</c:v>
                </c:pt>
                <c:pt idx="3880">
                  <c:v>0</c:v>
                </c:pt>
                <c:pt idx="3881">
                  <c:v>0</c:v>
                </c:pt>
                <c:pt idx="3882">
                  <c:v>0</c:v>
                </c:pt>
                <c:pt idx="3883">
                  <c:v>0</c:v>
                </c:pt>
                <c:pt idx="3884">
                  <c:v>0</c:v>
                </c:pt>
                <c:pt idx="3885">
                  <c:v>0</c:v>
                </c:pt>
                <c:pt idx="3886">
                  <c:v>0</c:v>
                </c:pt>
                <c:pt idx="3887">
                  <c:v>0</c:v>
                </c:pt>
                <c:pt idx="3888">
                  <c:v>0</c:v>
                </c:pt>
                <c:pt idx="3889">
                  <c:v>0</c:v>
                </c:pt>
                <c:pt idx="3890">
                  <c:v>0</c:v>
                </c:pt>
                <c:pt idx="3891">
                  <c:v>0</c:v>
                </c:pt>
                <c:pt idx="3892">
                  <c:v>0</c:v>
                </c:pt>
                <c:pt idx="3893">
                  <c:v>0</c:v>
                </c:pt>
                <c:pt idx="3894">
                  <c:v>0</c:v>
                </c:pt>
                <c:pt idx="3895">
                  <c:v>0</c:v>
                </c:pt>
                <c:pt idx="3896">
                  <c:v>0</c:v>
                </c:pt>
                <c:pt idx="3897">
                  <c:v>0</c:v>
                </c:pt>
                <c:pt idx="3898">
                  <c:v>0</c:v>
                </c:pt>
                <c:pt idx="3899">
                  <c:v>0</c:v>
                </c:pt>
                <c:pt idx="3900">
                  <c:v>0</c:v>
                </c:pt>
                <c:pt idx="3901">
                  <c:v>0</c:v>
                </c:pt>
                <c:pt idx="3902">
                  <c:v>0</c:v>
                </c:pt>
                <c:pt idx="3903">
                  <c:v>0</c:v>
                </c:pt>
                <c:pt idx="3904">
                  <c:v>0</c:v>
                </c:pt>
                <c:pt idx="3905">
                  <c:v>0</c:v>
                </c:pt>
                <c:pt idx="3906">
                  <c:v>0</c:v>
                </c:pt>
                <c:pt idx="3907">
                  <c:v>0</c:v>
                </c:pt>
                <c:pt idx="3908">
                  <c:v>0</c:v>
                </c:pt>
                <c:pt idx="3909">
                  <c:v>0</c:v>
                </c:pt>
                <c:pt idx="3910">
                  <c:v>0</c:v>
                </c:pt>
                <c:pt idx="3911">
                  <c:v>0</c:v>
                </c:pt>
                <c:pt idx="3912">
                  <c:v>0</c:v>
                </c:pt>
                <c:pt idx="3913">
                  <c:v>0</c:v>
                </c:pt>
                <c:pt idx="3914">
                  <c:v>0</c:v>
                </c:pt>
                <c:pt idx="3915">
                  <c:v>0</c:v>
                </c:pt>
                <c:pt idx="3916">
                  <c:v>0</c:v>
                </c:pt>
                <c:pt idx="3917">
                  <c:v>0</c:v>
                </c:pt>
                <c:pt idx="3918">
                  <c:v>0</c:v>
                </c:pt>
                <c:pt idx="3919">
                  <c:v>0</c:v>
                </c:pt>
                <c:pt idx="3920">
                  <c:v>0</c:v>
                </c:pt>
                <c:pt idx="3921">
                  <c:v>0</c:v>
                </c:pt>
                <c:pt idx="3922">
                  <c:v>0</c:v>
                </c:pt>
                <c:pt idx="3923">
                  <c:v>0</c:v>
                </c:pt>
                <c:pt idx="3924">
                  <c:v>0</c:v>
                </c:pt>
                <c:pt idx="3925">
                  <c:v>0</c:v>
                </c:pt>
                <c:pt idx="3926">
                  <c:v>0</c:v>
                </c:pt>
                <c:pt idx="3927">
                  <c:v>0</c:v>
                </c:pt>
                <c:pt idx="3928">
                  <c:v>0</c:v>
                </c:pt>
                <c:pt idx="3929">
                  <c:v>0</c:v>
                </c:pt>
                <c:pt idx="3930">
                  <c:v>0</c:v>
                </c:pt>
                <c:pt idx="3931">
                  <c:v>0</c:v>
                </c:pt>
                <c:pt idx="3932">
                  <c:v>0</c:v>
                </c:pt>
                <c:pt idx="3933">
                  <c:v>0</c:v>
                </c:pt>
                <c:pt idx="3934">
                  <c:v>0</c:v>
                </c:pt>
                <c:pt idx="3935">
                  <c:v>0</c:v>
                </c:pt>
                <c:pt idx="3936">
                  <c:v>0</c:v>
                </c:pt>
                <c:pt idx="3937">
                  <c:v>0</c:v>
                </c:pt>
                <c:pt idx="3938">
                  <c:v>0</c:v>
                </c:pt>
                <c:pt idx="3939">
                  <c:v>0</c:v>
                </c:pt>
                <c:pt idx="3940">
                  <c:v>0</c:v>
                </c:pt>
                <c:pt idx="3941">
                  <c:v>0</c:v>
                </c:pt>
                <c:pt idx="3942">
                  <c:v>0</c:v>
                </c:pt>
                <c:pt idx="3943">
                  <c:v>0</c:v>
                </c:pt>
                <c:pt idx="3944">
                  <c:v>0</c:v>
                </c:pt>
                <c:pt idx="3945">
                  <c:v>0</c:v>
                </c:pt>
                <c:pt idx="3946">
                  <c:v>0</c:v>
                </c:pt>
                <c:pt idx="3947">
                  <c:v>0</c:v>
                </c:pt>
                <c:pt idx="3948">
                  <c:v>0</c:v>
                </c:pt>
                <c:pt idx="3949">
                  <c:v>0</c:v>
                </c:pt>
                <c:pt idx="3950">
                  <c:v>0</c:v>
                </c:pt>
                <c:pt idx="3951">
                  <c:v>0</c:v>
                </c:pt>
                <c:pt idx="3952">
                  <c:v>0</c:v>
                </c:pt>
                <c:pt idx="3953">
                  <c:v>0</c:v>
                </c:pt>
                <c:pt idx="3954">
                  <c:v>0</c:v>
                </c:pt>
                <c:pt idx="3955">
                  <c:v>0</c:v>
                </c:pt>
                <c:pt idx="3956">
                  <c:v>0</c:v>
                </c:pt>
                <c:pt idx="3957">
                  <c:v>0</c:v>
                </c:pt>
                <c:pt idx="3958">
                  <c:v>0</c:v>
                </c:pt>
                <c:pt idx="3959">
                  <c:v>0</c:v>
                </c:pt>
                <c:pt idx="3960">
                  <c:v>0</c:v>
                </c:pt>
                <c:pt idx="3961">
                  <c:v>0</c:v>
                </c:pt>
                <c:pt idx="3962">
                  <c:v>0</c:v>
                </c:pt>
                <c:pt idx="3963">
                  <c:v>0</c:v>
                </c:pt>
                <c:pt idx="3964">
                  <c:v>0</c:v>
                </c:pt>
                <c:pt idx="3965">
                  <c:v>0</c:v>
                </c:pt>
                <c:pt idx="3966">
                  <c:v>0</c:v>
                </c:pt>
                <c:pt idx="3967">
                  <c:v>0</c:v>
                </c:pt>
                <c:pt idx="3968">
                  <c:v>0</c:v>
                </c:pt>
                <c:pt idx="3969">
                  <c:v>0</c:v>
                </c:pt>
                <c:pt idx="3970">
                  <c:v>0</c:v>
                </c:pt>
                <c:pt idx="3971">
                  <c:v>0</c:v>
                </c:pt>
                <c:pt idx="3972">
                  <c:v>0</c:v>
                </c:pt>
                <c:pt idx="3973">
                  <c:v>0</c:v>
                </c:pt>
                <c:pt idx="3974">
                  <c:v>0</c:v>
                </c:pt>
                <c:pt idx="3975">
                  <c:v>0</c:v>
                </c:pt>
                <c:pt idx="3976">
                  <c:v>0</c:v>
                </c:pt>
                <c:pt idx="3977">
                  <c:v>0</c:v>
                </c:pt>
                <c:pt idx="3978">
                  <c:v>0</c:v>
                </c:pt>
                <c:pt idx="3979">
                  <c:v>0</c:v>
                </c:pt>
                <c:pt idx="3980">
                  <c:v>0</c:v>
                </c:pt>
                <c:pt idx="3981">
                  <c:v>0</c:v>
                </c:pt>
                <c:pt idx="3982">
                  <c:v>0</c:v>
                </c:pt>
                <c:pt idx="3983">
                  <c:v>0</c:v>
                </c:pt>
                <c:pt idx="3984">
                  <c:v>0</c:v>
                </c:pt>
                <c:pt idx="3985">
                  <c:v>0</c:v>
                </c:pt>
                <c:pt idx="3986">
                  <c:v>0</c:v>
                </c:pt>
                <c:pt idx="3987">
                  <c:v>0</c:v>
                </c:pt>
                <c:pt idx="3988">
                  <c:v>0</c:v>
                </c:pt>
                <c:pt idx="3989">
                  <c:v>0</c:v>
                </c:pt>
                <c:pt idx="3990">
                  <c:v>0</c:v>
                </c:pt>
                <c:pt idx="3991">
                  <c:v>0</c:v>
                </c:pt>
                <c:pt idx="3992">
                  <c:v>0</c:v>
                </c:pt>
                <c:pt idx="3993">
                  <c:v>0</c:v>
                </c:pt>
                <c:pt idx="3994">
                  <c:v>0</c:v>
                </c:pt>
                <c:pt idx="3995">
                  <c:v>0</c:v>
                </c:pt>
                <c:pt idx="3996">
                  <c:v>0</c:v>
                </c:pt>
                <c:pt idx="3997">
                  <c:v>0</c:v>
                </c:pt>
                <c:pt idx="3998">
                  <c:v>0</c:v>
                </c:pt>
                <c:pt idx="3999">
                  <c:v>0</c:v>
                </c:pt>
                <c:pt idx="4000">
                  <c:v>0</c:v>
                </c:pt>
                <c:pt idx="4001">
                  <c:v>0</c:v>
                </c:pt>
                <c:pt idx="4002">
                  <c:v>0</c:v>
                </c:pt>
                <c:pt idx="4003">
                  <c:v>0</c:v>
                </c:pt>
                <c:pt idx="4004">
                  <c:v>0</c:v>
                </c:pt>
                <c:pt idx="4005">
                  <c:v>0</c:v>
                </c:pt>
                <c:pt idx="4006">
                  <c:v>0</c:v>
                </c:pt>
                <c:pt idx="4007">
                  <c:v>0</c:v>
                </c:pt>
                <c:pt idx="4008">
                  <c:v>0</c:v>
                </c:pt>
                <c:pt idx="4009">
                  <c:v>0</c:v>
                </c:pt>
                <c:pt idx="4010">
                  <c:v>0</c:v>
                </c:pt>
                <c:pt idx="4011">
                  <c:v>0</c:v>
                </c:pt>
                <c:pt idx="4012">
                  <c:v>0</c:v>
                </c:pt>
                <c:pt idx="4013">
                  <c:v>0</c:v>
                </c:pt>
                <c:pt idx="4014">
                  <c:v>0</c:v>
                </c:pt>
                <c:pt idx="4015">
                  <c:v>0</c:v>
                </c:pt>
                <c:pt idx="4016">
                  <c:v>0</c:v>
                </c:pt>
                <c:pt idx="4017">
                  <c:v>0</c:v>
                </c:pt>
                <c:pt idx="4018">
                  <c:v>0</c:v>
                </c:pt>
                <c:pt idx="4019">
                  <c:v>0</c:v>
                </c:pt>
                <c:pt idx="4020">
                  <c:v>0</c:v>
                </c:pt>
                <c:pt idx="4021">
                  <c:v>0</c:v>
                </c:pt>
                <c:pt idx="4022">
                  <c:v>0</c:v>
                </c:pt>
                <c:pt idx="4023">
                  <c:v>0</c:v>
                </c:pt>
                <c:pt idx="4024">
                  <c:v>0</c:v>
                </c:pt>
                <c:pt idx="4025">
                  <c:v>0</c:v>
                </c:pt>
                <c:pt idx="4026">
                  <c:v>0</c:v>
                </c:pt>
                <c:pt idx="4027">
                  <c:v>0</c:v>
                </c:pt>
                <c:pt idx="4028">
                  <c:v>0</c:v>
                </c:pt>
                <c:pt idx="4029">
                  <c:v>0</c:v>
                </c:pt>
                <c:pt idx="4030">
                  <c:v>0</c:v>
                </c:pt>
                <c:pt idx="4031">
                  <c:v>0</c:v>
                </c:pt>
                <c:pt idx="4032">
                  <c:v>0</c:v>
                </c:pt>
                <c:pt idx="4033">
                  <c:v>0</c:v>
                </c:pt>
                <c:pt idx="4034">
                  <c:v>0</c:v>
                </c:pt>
                <c:pt idx="4035">
                  <c:v>0</c:v>
                </c:pt>
                <c:pt idx="4036">
                  <c:v>0</c:v>
                </c:pt>
                <c:pt idx="4037">
                  <c:v>0</c:v>
                </c:pt>
                <c:pt idx="4038">
                  <c:v>0</c:v>
                </c:pt>
                <c:pt idx="4039">
                  <c:v>0</c:v>
                </c:pt>
                <c:pt idx="4040">
                  <c:v>0</c:v>
                </c:pt>
                <c:pt idx="4041">
                  <c:v>0</c:v>
                </c:pt>
                <c:pt idx="4042">
                  <c:v>0</c:v>
                </c:pt>
                <c:pt idx="4043">
                  <c:v>0</c:v>
                </c:pt>
                <c:pt idx="4044">
                  <c:v>0</c:v>
                </c:pt>
                <c:pt idx="4045">
                  <c:v>0</c:v>
                </c:pt>
                <c:pt idx="4046">
                  <c:v>0</c:v>
                </c:pt>
                <c:pt idx="4047">
                  <c:v>0</c:v>
                </c:pt>
                <c:pt idx="4048">
                  <c:v>0</c:v>
                </c:pt>
                <c:pt idx="4049">
                  <c:v>0</c:v>
                </c:pt>
                <c:pt idx="4050">
                  <c:v>0</c:v>
                </c:pt>
                <c:pt idx="4051">
                  <c:v>0</c:v>
                </c:pt>
                <c:pt idx="4052">
                  <c:v>0</c:v>
                </c:pt>
                <c:pt idx="4053">
                  <c:v>0</c:v>
                </c:pt>
                <c:pt idx="4054">
                  <c:v>0</c:v>
                </c:pt>
                <c:pt idx="4055">
                  <c:v>0</c:v>
                </c:pt>
                <c:pt idx="4056">
                  <c:v>0</c:v>
                </c:pt>
                <c:pt idx="4057">
                  <c:v>0</c:v>
                </c:pt>
                <c:pt idx="4058">
                  <c:v>0</c:v>
                </c:pt>
                <c:pt idx="4059">
                  <c:v>0</c:v>
                </c:pt>
                <c:pt idx="4060">
                  <c:v>0</c:v>
                </c:pt>
                <c:pt idx="4061">
                  <c:v>0</c:v>
                </c:pt>
                <c:pt idx="4062">
                  <c:v>0</c:v>
                </c:pt>
                <c:pt idx="4063">
                  <c:v>0</c:v>
                </c:pt>
                <c:pt idx="4064">
                  <c:v>0</c:v>
                </c:pt>
                <c:pt idx="4065">
                  <c:v>0</c:v>
                </c:pt>
                <c:pt idx="4066">
                  <c:v>0</c:v>
                </c:pt>
                <c:pt idx="4067">
                  <c:v>0</c:v>
                </c:pt>
                <c:pt idx="4068">
                  <c:v>0</c:v>
                </c:pt>
                <c:pt idx="4069">
                  <c:v>0</c:v>
                </c:pt>
                <c:pt idx="4070">
                  <c:v>0</c:v>
                </c:pt>
                <c:pt idx="4071">
                  <c:v>0</c:v>
                </c:pt>
                <c:pt idx="4072">
                  <c:v>0</c:v>
                </c:pt>
                <c:pt idx="4073">
                  <c:v>0</c:v>
                </c:pt>
                <c:pt idx="4074">
                  <c:v>0</c:v>
                </c:pt>
                <c:pt idx="4075">
                  <c:v>0</c:v>
                </c:pt>
                <c:pt idx="4076">
                  <c:v>0</c:v>
                </c:pt>
                <c:pt idx="4077">
                  <c:v>0</c:v>
                </c:pt>
                <c:pt idx="4078">
                  <c:v>0</c:v>
                </c:pt>
                <c:pt idx="4079">
                  <c:v>0</c:v>
                </c:pt>
                <c:pt idx="4080">
                  <c:v>0</c:v>
                </c:pt>
                <c:pt idx="4081">
                  <c:v>0</c:v>
                </c:pt>
                <c:pt idx="4082">
                  <c:v>0</c:v>
                </c:pt>
                <c:pt idx="4083">
                  <c:v>0</c:v>
                </c:pt>
                <c:pt idx="4084">
                  <c:v>0</c:v>
                </c:pt>
                <c:pt idx="4085">
                  <c:v>0</c:v>
                </c:pt>
                <c:pt idx="4086">
                  <c:v>0</c:v>
                </c:pt>
                <c:pt idx="4087">
                  <c:v>0</c:v>
                </c:pt>
                <c:pt idx="4088">
                  <c:v>0</c:v>
                </c:pt>
                <c:pt idx="4089">
                  <c:v>0</c:v>
                </c:pt>
                <c:pt idx="4090">
                  <c:v>0</c:v>
                </c:pt>
                <c:pt idx="4091">
                  <c:v>0</c:v>
                </c:pt>
                <c:pt idx="4092">
                  <c:v>0</c:v>
                </c:pt>
                <c:pt idx="4093">
                  <c:v>0</c:v>
                </c:pt>
                <c:pt idx="4094">
                  <c:v>0</c:v>
                </c:pt>
                <c:pt idx="4095">
                  <c:v>0</c:v>
                </c:pt>
                <c:pt idx="4096">
                  <c:v>0</c:v>
                </c:pt>
                <c:pt idx="4097">
                  <c:v>0</c:v>
                </c:pt>
                <c:pt idx="4098">
                  <c:v>0</c:v>
                </c:pt>
                <c:pt idx="4099">
                  <c:v>0</c:v>
                </c:pt>
                <c:pt idx="4100">
                  <c:v>0</c:v>
                </c:pt>
                <c:pt idx="4101">
                  <c:v>0</c:v>
                </c:pt>
                <c:pt idx="4102">
                  <c:v>0</c:v>
                </c:pt>
                <c:pt idx="4103">
                  <c:v>0</c:v>
                </c:pt>
                <c:pt idx="4104">
                  <c:v>0</c:v>
                </c:pt>
                <c:pt idx="4105">
                  <c:v>0</c:v>
                </c:pt>
                <c:pt idx="4106">
                  <c:v>0</c:v>
                </c:pt>
                <c:pt idx="4107">
                  <c:v>0</c:v>
                </c:pt>
                <c:pt idx="4108">
                  <c:v>0</c:v>
                </c:pt>
                <c:pt idx="4109">
                  <c:v>0</c:v>
                </c:pt>
                <c:pt idx="4110">
                  <c:v>0</c:v>
                </c:pt>
                <c:pt idx="4111">
                  <c:v>0</c:v>
                </c:pt>
                <c:pt idx="4112">
                  <c:v>0</c:v>
                </c:pt>
                <c:pt idx="4113">
                  <c:v>0</c:v>
                </c:pt>
                <c:pt idx="4114">
                  <c:v>0</c:v>
                </c:pt>
                <c:pt idx="4115">
                  <c:v>0</c:v>
                </c:pt>
                <c:pt idx="4116">
                  <c:v>0</c:v>
                </c:pt>
                <c:pt idx="4117">
                  <c:v>0</c:v>
                </c:pt>
                <c:pt idx="4118">
                  <c:v>0</c:v>
                </c:pt>
                <c:pt idx="4119">
                  <c:v>0</c:v>
                </c:pt>
                <c:pt idx="4120">
                  <c:v>0</c:v>
                </c:pt>
                <c:pt idx="4121">
                  <c:v>0</c:v>
                </c:pt>
                <c:pt idx="4122">
                  <c:v>0</c:v>
                </c:pt>
                <c:pt idx="4123">
                  <c:v>0</c:v>
                </c:pt>
                <c:pt idx="4124">
                  <c:v>0</c:v>
                </c:pt>
                <c:pt idx="4125">
                  <c:v>0</c:v>
                </c:pt>
                <c:pt idx="4126">
                  <c:v>0</c:v>
                </c:pt>
                <c:pt idx="4127">
                  <c:v>0</c:v>
                </c:pt>
                <c:pt idx="4128">
                  <c:v>0</c:v>
                </c:pt>
                <c:pt idx="4129">
                  <c:v>0</c:v>
                </c:pt>
                <c:pt idx="4130">
                  <c:v>0</c:v>
                </c:pt>
                <c:pt idx="4131">
                  <c:v>0</c:v>
                </c:pt>
                <c:pt idx="4132">
                  <c:v>0</c:v>
                </c:pt>
                <c:pt idx="4133">
                  <c:v>0</c:v>
                </c:pt>
                <c:pt idx="4134">
                  <c:v>0</c:v>
                </c:pt>
                <c:pt idx="4135">
                  <c:v>0</c:v>
                </c:pt>
                <c:pt idx="4136">
                  <c:v>0</c:v>
                </c:pt>
                <c:pt idx="4137">
                  <c:v>0</c:v>
                </c:pt>
                <c:pt idx="4138">
                  <c:v>0</c:v>
                </c:pt>
                <c:pt idx="4139">
                  <c:v>0</c:v>
                </c:pt>
                <c:pt idx="4140">
                  <c:v>0</c:v>
                </c:pt>
                <c:pt idx="4141">
                  <c:v>0</c:v>
                </c:pt>
                <c:pt idx="4142">
                  <c:v>0</c:v>
                </c:pt>
                <c:pt idx="4143">
                  <c:v>0</c:v>
                </c:pt>
                <c:pt idx="4144">
                  <c:v>0</c:v>
                </c:pt>
                <c:pt idx="4145">
                  <c:v>0</c:v>
                </c:pt>
                <c:pt idx="4146">
                  <c:v>0</c:v>
                </c:pt>
                <c:pt idx="4147">
                  <c:v>0</c:v>
                </c:pt>
                <c:pt idx="4148">
                  <c:v>0</c:v>
                </c:pt>
                <c:pt idx="4149">
                  <c:v>0</c:v>
                </c:pt>
                <c:pt idx="4150">
                  <c:v>0</c:v>
                </c:pt>
                <c:pt idx="4151">
                  <c:v>0</c:v>
                </c:pt>
                <c:pt idx="4152">
                  <c:v>0</c:v>
                </c:pt>
                <c:pt idx="4153">
                  <c:v>0</c:v>
                </c:pt>
                <c:pt idx="4154">
                  <c:v>0</c:v>
                </c:pt>
                <c:pt idx="4155">
                  <c:v>0</c:v>
                </c:pt>
                <c:pt idx="4156">
                  <c:v>0</c:v>
                </c:pt>
                <c:pt idx="4157">
                  <c:v>0</c:v>
                </c:pt>
                <c:pt idx="4158">
                  <c:v>0</c:v>
                </c:pt>
                <c:pt idx="4159">
                  <c:v>0</c:v>
                </c:pt>
                <c:pt idx="4160">
                  <c:v>0</c:v>
                </c:pt>
                <c:pt idx="4161">
                  <c:v>0</c:v>
                </c:pt>
                <c:pt idx="4162">
                  <c:v>0</c:v>
                </c:pt>
                <c:pt idx="4163">
                  <c:v>0</c:v>
                </c:pt>
                <c:pt idx="4164">
                  <c:v>0</c:v>
                </c:pt>
                <c:pt idx="4165">
                  <c:v>0</c:v>
                </c:pt>
                <c:pt idx="4166">
                  <c:v>0</c:v>
                </c:pt>
                <c:pt idx="4167">
                  <c:v>0</c:v>
                </c:pt>
                <c:pt idx="4168">
                  <c:v>0</c:v>
                </c:pt>
                <c:pt idx="4169">
                  <c:v>0</c:v>
                </c:pt>
                <c:pt idx="4170">
                  <c:v>0</c:v>
                </c:pt>
                <c:pt idx="4171">
                  <c:v>0</c:v>
                </c:pt>
                <c:pt idx="4172">
                  <c:v>0</c:v>
                </c:pt>
                <c:pt idx="4173">
                  <c:v>0</c:v>
                </c:pt>
                <c:pt idx="4174">
                  <c:v>0</c:v>
                </c:pt>
                <c:pt idx="4175">
                  <c:v>0</c:v>
                </c:pt>
                <c:pt idx="4176">
                  <c:v>0</c:v>
                </c:pt>
                <c:pt idx="4177">
                  <c:v>0</c:v>
                </c:pt>
                <c:pt idx="4178">
                  <c:v>0</c:v>
                </c:pt>
                <c:pt idx="4179">
                  <c:v>0</c:v>
                </c:pt>
                <c:pt idx="4180">
                  <c:v>0</c:v>
                </c:pt>
                <c:pt idx="4181">
                  <c:v>0</c:v>
                </c:pt>
                <c:pt idx="4182">
                  <c:v>0</c:v>
                </c:pt>
                <c:pt idx="4183">
                  <c:v>0</c:v>
                </c:pt>
                <c:pt idx="4184">
                  <c:v>0</c:v>
                </c:pt>
                <c:pt idx="4185">
                  <c:v>0</c:v>
                </c:pt>
                <c:pt idx="4186">
                  <c:v>0</c:v>
                </c:pt>
                <c:pt idx="4187">
                  <c:v>0</c:v>
                </c:pt>
                <c:pt idx="4188">
                  <c:v>0</c:v>
                </c:pt>
                <c:pt idx="4189">
                  <c:v>0</c:v>
                </c:pt>
                <c:pt idx="4190">
                  <c:v>0</c:v>
                </c:pt>
                <c:pt idx="4191">
                  <c:v>0</c:v>
                </c:pt>
                <c:pt idx="4192">
                  <c:v>0</c:v>
                </c:pt>
                <c:pt idx="4193">
                  <c:v>0</c:v>
                </c:pt>
                <c:pt idx="4194">
                  <c:v>0</c:v>
                </c:pt>
                <c:pt idx="4195">
                  <c:v>0</c:v>
                </c:pt>
                <c:pt idx="4196">
                  <c:v>0</c:v>
                </c:pt>
                <c:pt idx="4197">
                  <c:v>0</c:v>
                </c:pt>
                <c:pt idx="4198">
                  <c:v>0</c:v>
                </c:pt>
                <c:pt idx="4199">
                  <c:v>0</c:v>
                </c:pt>
                <c:pt idx="4200">
                  <c:v>0</c:v>
                </c:pt>
                <c:pt idx="4201">
                  <c:v>0</c:v>
                </c:pt>
                <c:pt idx="4202">
                  <c:v>0</c:v>
                </c:pt>
                <c:pt idx="4203">
                  <c:v>0</c:v>
                </c:pt>
                <c:pt idx="4204">
                  <c:v>0</c:v>
                </c:pt>
                <c:pt idx="4205">
                  <c:v>0</c:v>
                </c:pt>
                <c:pt idx="4206">
                  <c:v>0</c:v>
                </c:pt>
                <c:pt idx="4207">
                  <c:v>0</c:v>
                </c:pt>
                <c:pt idx="4208">
                  <c:v>0</c:v>
                </c:pt>
                <c:pt idx="4209">
                  <c:v>0</c:v>
                </c:pt>
                <c:pt idx="4210">
                  <c:v>0</c:v>
                </c:pt>
                <c:pt idx="4211">
                  <c:v>0</c:v>
                </c:pt>
                <c:pt idx="4212">
                  <c:v>0</c:v>
                </c:pt>
                <c:pt idx="4213">
                  <c:v>0</c:v>
                </c:pt>
                <c:pt idx="4214">
                  <c:v>0</c:v>
                </c:pt>
                <c:pt idx="4215">
                  <c:v>0</c:v>
                </c:pt>
                <c:pt idx="4216">
                  <c:v>0</c:v>
                </c:pt>
                <c:pt idx="4217">
                  <c:v>0</c:v>
                </c:pt>
                <c:pt idx="4218">
                  <c:v>0</c:v>
                </c:pt>
                <c:pt idx="4219">
                  <c:v>0</c:v>
                </c:pt>
                <c:pt idx="4220">
                  <c:v>0</c:v>
                </c:pt>
                <c:pt idx="4221">
                  <c:v>0</c:v>
                </c:pt>
                <c:pt idx="4222">
                  <c:v>0</c:v>
                </c:pt>
                <c:pt idx="4223">
                  <c:v>0</c:v>
                </c:pt>
                <c:pt idx="4224">
                  <c:v>0</c:v>
                </c:pt>
                <c:pt idx="4225">
                  <c:v>0</c:v>
                </c:pt>
                <c:pt idx="4226">
                  <c:v>0</c:v>
                </c:pt>
                <c:pt idx="4227">
                  <c:v>0</c:v>
                </c:pt>
                <c:pt idx="4228">
                  <c:v>0</c:v>
                </c:pt>
                <c:pt idx="4229">
                  <c:v>0</c:v>
                </c:pt>
                <c:pt idx="4230">
                  <c:v>0</c:v>
                </c:pt>
                <c:pt idx="4231">
                  <c:v>0</c:v>
                </c:pt>
                <c:pt idx="4232">
                  <c:v>0</c:v>
                </c:pt>
                <c:pt idx="4233">
                  <c:v>0</c:v>
                </c:pt>
                <c:pt idx="4234">
                  <c:v>0</c:v>
                </c:pt>
                <c:pt idx="4235">
                  <c:v>0</c:v>
                </c:pt>
                <c:pt idx="4236">
                  <c:v>0</c:v>
                </c:pt>
                <c:pt idx="4237">
                  <c:v>0</c:v>
                </c:pt>
                <c:pt idx="4238">
                  <c:v>0</c:v>
                </c:pt>
                <c:pt idx="4239">
                  <c:v>0</c:v>
                </c:pt>
                <c:pt idx="4240">
                  <c:v>0</c:v>
                </c:pt>
                <c:pt idx="4241">
                  <c:v>0</c:v>
                </c:pt>
                <c:pt idx="4242">
                  <c:v>0</c:v>
                </c:pt>
                <c:pt idx="4243">
                  <c:v>0</c:v>
                </c:pt>
                <c:pt idx="4244">
                  <c:v>0</c:v>
                </c:pt>
                <c:pt idx="4245">
                  <c:v>0</c:v>
                </c:pt>
                <c:pt idx="4246">
                  <c:v>0</c:v>
                </c:pt>
                <c:pt idx="4247">
                  <c:v>0</c:v>
                </c:pt>
                <c:pt idx="4248">
                  <c:v>0</c:v>
                </c:pt>
                <c:pt idx="4249">
                  <c:v>0</c:v>
                </c:pt>
                <c:pt idx="4250">
                  <c:v>0</c:v>
                </c:pt>
                <c:pt idx="4251">
                  <c:v>0</c:v>
                </c:pt>
                <c:pt idx="4252">
                  <c:v>0</c:v>
                </c:pt>
                <c:pt idx="4253">
                  <c:v>0</c:v>
                </c:pt>
                <c:pt idx="4254">
                  <c:v>0</c:v>
                </c:pt>
                <c:pt idx="4255">
                  <c:v>0</c:v>
                </c:pt>
                <c:pt idx="4256">
                  <c:v>0</c:v>
                </c:pt>
                <c:pt idx="4257">
                  <c:v>0</c:v>
                </c:pt>
                <c:pt idx="4258">
                  <c:v>0</c:v>
                </c:pt>
                <c:pt idx="4259">
                  <c:v>0</c:v>
                </c:pt>
                <c:pt idx="4260">
                  <c:v>0</c:v>
                </c:pt>
                <c:pt idx="4261">
                  <c:v>0</c:v>
                </c:pt>
                <c:pt idx="4262">
                  <c:v>0</c:v>
                </c:pt>
                <c:pt idx="4263">
                  <c:v>0</c:v>
                </c:pt>
                <c:pt idx="4264">
                  <c:v>0</c:v>
                </c:pt>
                <c:pt idx="4265">
                  <c:v>0</c:v>
                </c:pt>
                <c:pt idx="4266">
                  <c:v>0</c:v>
                </c:pt>
                <c:pt idx="4267">
                  <c:v>0</c:v>
                </c:pt>
                <c:pt idx="4268">
                  <c:v>0</c:v>
                </c:pt>
                <c:pt idx="4269">
                  <c:v>0</c:v>
                </c:pt>
                <c:pt idx="4270">
                  <c:v>0</c:v>
                </c:pt>
                <c:pt idx="4271">
                  <c:v>0</c:v>
                </c:pt>
                <c:pt idx="4272">
                  <c:v>0</c:v>
                </c:pt>
                <c:pt idx="4273">
                  <c:v>0</c:v>
                </c:pt>
                <c:pt idx="4274">
                  <c:v>0</c:v>
                </c:pt>
                <c:pt idx="4275">
                  <c:v>0</c:v>
                </c:pt>
                <c:pt idx="4276">
                  <c:v>0</c:v>
                </c:pt>
                <c:pt idx="4277">
                  <c:v>0</c:v>
                </c:pt>
                <c:pt idx="4278">
                  <c:v>0</c:v>
                </c:pt>
                <c:pt idx="4279">
                  <c:v>0</c:v>
                </c:pt>
                <c:pt idx="4280">
                  <c:v>0</c:v>
                </c:pt>
                <c:pt idx="4281">
                  <c:v>0</c:v>
                </c:pt>
                <c:pt idx="4282">
                  <c:v>0</c:v>
                </c:pt>
                <c:pt idx="4283">
                  <c:v>0</c:v>
                </c:pt>
                <c:pt idx="4284">
                  <c:v>0</c:v>
                </c:pt>
                <c:pt idx="4285">
                  <c:v>0</c:v>
                </c:pt>
                <c:pt idx="4286">
                  <c:v>0</c:v>
                </c:pt>
                <c:pt idx="4287">
                  <c:v>0</c:v>
                </c:pt>
                <c:pt idx="4288">
                  <c:v>0</c:v>
                </c:pt>
                <c:pt idx="4289">
                  <c:v>0</c:v>
                </c:pt>
                <c:pt idx="4290">
                  <c:v>0</c:v>
                </c:pt>
                <c:pt idx="4291">
                  <c:v>0</c:v>
                </c:pt>
                <c:pt idx="4292">
                  <c:v>0</c:v>
                </c:pt>
                <c:pt idx="4293">
                  <c:v>0</c:v>
                </c:pt>
                <c:pt idx="4294">
                  <c:v>0</c:v>
                </c:pt>
                <c:pt idx="4295">
                  <c:v>0</c:v>
                </c:pt>
                <c:pt idx="4296">
                  <c:v>0</c:v>
                </c:pt>
                <c:pt idx="4297">
                  <c:v>0</c:v>
                </c:pt>
                <c:pt idx="4298">
                  <c:v>0</c:v>
                </c:pt>
                <c:pt idx="4299">
                  <c:v>0</c:v>
                </c:pt>
                <c:pt idx="4300">
                  <c:v>0</c:v>
                </c:pt>
                <c:pt idx="4301">
                  <c:v>0</c:v>
                </c:pt>
                <c:pt idx="4302">
                  <c:v>0</c:v>
                </c:pt>
                <c:pt idx="4303">
                  <c:v>0</c:v>
                </c:pt>
                <c:pt idx="4304">
                  <c:v>0</c:v>
                </c:pt>
                <c:pt idx="4305">
                  <c:v>0</c:v>
                </c:pt>
                <c:pt idx="4306">
                  <c:v>0</c:v>
                </c:pt>
                <c:pt idx="4307">
                  <c:v>0</c:v>
                </c:pt>
                <c:pt idx="4308">
                  <c:v>0</c:v>
                </c:pt>
                <c:pt idx="4309">
                  <c:v>0</c:v>
                </c:pt>
                <c:pt idx="4310">
                  <c:v>0</c:v>
                </c:pt>
                <c:pt idx="4311">
                  <c:v>0</c:v>
                </c:pt>
                <c:pt idx="4312">
                  <c:v>0</c:v>
                </c:pt>
                <c:pt idx="4313">
                  <c:v>0</c:v>
                </c:pt>
                <c:pt idx="4314">
                  <c:v>0</c:v>
                </c:pt>
                <c:pt idx="4315">
                  <c:v>0</c:v>
                </c:pt>
                <c:pt idx="4316">
                  <c:v>0</c:v>
                </c:pt>
                <c:pt idx="4317">
                  <c:v>0</c:v>
                </c:pt>
                <c:pt idx="4318">
                  <c:v>0</c:v>
                </c:pt>
                <c:pt idx="4319">
                  <c:v>0</c:v>
                </c:pt>
                <c:pt idx="4320">
                  <c:v>0</c:v>
                </c:pt>
                <c:pt idx="4321">
                  <c:v>0</c:v>
                </c:pt>
                <c:pt idx="4322">
                  <c:v>0</c:v>
                </c:pt>
                <c:pt idx="4323">
                  <c:v>0</c:v>
                </c:pt>
                <c:pt idx="4324">
                  <c:v>0</c:v>
                </c:pt>
                <c:pt idx="4325">
                  <c:v>0</c:v>
                </c:pt>
                <c:pt idx="4326">
                  <c:v>0</c:v>
                </c:pt>
                <c:pt idx="4327">
                  <c:v>0</c:v>
                </c:pt>
                <c:pt idx="4328">
                  <c:v>0</c:v>
                </c:pt>
                <c:pt idx="4329">
                  <c:v>0</c:v>
                </c:pt>
                <c:pt idx="4330">
                  <c:v>0</c:v>
                </c:pt>
                <c:pt idx="4331">
                  <c:v>0</c:v>
                </c:pt>
                <c:pt idx="4332">
                  <c:v>0</c:v>
                </c:pt>
                <c:pt idx="4333">
                  <c:v>0</c:v>
                </c:pt>
                <c:pt idx="4334">
                  <c:v>0</c:v>
                </c:pt>
                <c:pt idx="4335">
                  <c:v>0</c:v>
                </c:pt>
                <c:pt idx="4336">
                  <c:v>0</c:v>
                </c:pt>
                <c:pt idx="4337">
                  <c:v>0</c:v>
                </c:pt>
                <c:pt idx="4338">
                  <c:v>0</c:v>
                </c:pt>
                <c:pt idx="4339">
                  <c:v>0</c:v>
                </c:pt>
                <c:pt idx="4340">
                  <c:v>0</c:v>
                </c:pt>
                <c:pt idx="4341">
                  <c:v>0</c:v>
                </c:pt>
                <c:pt idx="4342">
                  <c:v>0</c:v>
                </c:pt>
                <c:pt idx="4343">
                  <c:v>0</c:v>
                </c:pt>
                <c:pt idx="4344">
                  <c:v>0</c:v>
                </c:pt>
                <c:pt idx="4345">
                  <c:v>0</c:v>
                </c:pt>
                <c:pt idx="4346">
                  <c:v>0</c:v>
                </c:pt>
                <c:pt idx="4347">
                  <c:v>0</c:v>
                </c:pt>
                <c:pt idx="4348">
                  <c:v>0</c:v>
                </c:pt>
                <c:pt idx="4349">
                  <c:v>0</c:v>
                </c:pt>
                <c:pt idx="4350">
                  <c:v>0</c:v>
                </c:pt>
                <c:pt idx="4351">
                  <c:v>0</c:v>
                </c:pt>
                <c:pt idx="4352">
                  <c:v>0</c:v>
                </c:pt>
                <c:pt idx="4353">
                  <c:v>0</c:v>
                </c:pt>
                <c:pt idx="4354">
                  <c:v>0</c:v>
                </c:pt>
                <c:pt idx="4355">
                  <c:v>0</c:v>
                </c:pt>
                <c:pt idx="4356">
                  <c:v>0</c:v>
                </c:pt>
                <c:pt idx="4357">
                  <c:v>0</c:v>
                </c:pt>
                <c:pt idx="4358">
                  <c:v>0</c:v>
                </c:pt>
                <c:pt idx="4359">
                  <c:v>0</c:v>
                </c:pt>
                <c:pt idx="4360">
                  <c:v>0</c:v>
                </c:pt>
                <c:pt idx="4361">
                  <c:v>0</c:v>
                </c:pt>
                <c:pt idx="4362">
                  <c:v>0</c:v>
                </c:pt>
                <c:pt idx="4363">
                  <c:v>0</c:v>
                </c:pt>
                <c:pt idx="4364">
                  <c:v>0</c:v>
                </c:pt>
                <c:pt idx="4365">
                  <c:v>0</c:v>
                </c:pt>
                <c:pt idx="4366">
                  <c:v>0</c:v>
                </c:pt>
                <c:pt idx="4367">
                  <c:v>0</c:v>
                </c:pt>
                <c:pt idx="4368">
                  <c:v>0</c:v>
                </c:pt>
                <c:pt idx="4369">
                  <c:v>0</c:v>
                </c:pt>
                <c:pt idx="4370">
                  <c:v>0</c:v>
                </c:pt>
                <c:pt idx="4371">
                  <c:v>0</c:v>
                </c:pt>
                <c:pt idx="4372">
                  <c:v>0</c:v>
                </c:pt>
                <c:pt idx="4373">
                  <c:v>0</c:v>
                </c:pt>
                <c:pt idx="4374">
                  <c:v>0</c:v>
                </c:pt>
                <c:pt idx="4375">
                  <c:v>0</c:v>
                </c:pt>
                <c:pt idx="4376">
                  <c:v>0</c:v>
                </c:pt>
                <c:pt idx="4377">
                  <c:v>0</c:v>
                </c:pt>
                <c:pt idx="4378">
                  <c:v>0</c:v>
                </c:pt>
                <c:pt idx="4379">
                  <c:v>0</c:v>
                </c:pt>
                <c:pt idx="4380">
                  <c:v>0</c:v>
                </c:pt>
                <c:pt idx="4381">
                  <c:v>0</c:v>
                </c:pt>
                <c:pt idx="4382">
                  <c:v>0</c:v>
                </c:pt>
                <c:pt idx="4383">
                  <c:v>0</c:v>
                </c:pt>
                <c:pt idx="4384">
                  <c:v>0</c:v>
                </c:pt>
                <c:pt idx="4385">
                  <c:v>0</c:v>
                </c:pt>
                <c:pt idx="4386">
                  <c:v>0</c:v>
                </c:pt>
                <c:pt idx="4387">
                  <c:v>0</c:v>
                </c:pt>
                <c:pt idx="4388">
                  <c:v>0</c:v>
                </c:pt>
                <c:pt idx="4389">
                  <c:v>0</c:v>
                </c:pt>
                <c:pt idx="4390">
                  <c:v>0</c:v>
                </c:pt>
                <c:pt idx="4391">
                  <c:v>0</c:v>
                </c:pt>
                <c:pt idx="4392">
                  <c:v>0</c:v>
                </c:pt>
                <c:pt idx="4393">
                  <c:v>0</c:v>
                </c:pt>
                <c:pt idx="4394">
                  <c:v>0</c:v>
                </c:pt>
                <c:pt idx="4395">
                  <c:v>0</c:v>
                </c:pt>
                <c:pt idx="4396">
                  <c:v>0</c:v>
                </c:pt>
                <c:pt idx="4397">
                  <c:v>0</c:v>
                </c:pt>
                <c:pt idx="4398">
                  <c:v>0</c:v>
                </c:pt>
                <c:pt idx="4399">
                  <c:v>0</c:v>
                </c:pt>
                <c:pt idx="4400">
                  <c:v>0</c:v>
                </c:pt>
                <c:pt idx="4401">
                  <c:v>0</c:v>
                </c:pt>
                <c:pt idx="4402">
                  <c:v>0</c:v>
                </c:pt>
                <c:pt idx="4403">
                  <c:v>0</c:v>
                </c:pt>
                <c:pt idx="4404">
                  <c:v>0</c:v>
                </c:pt>
                <c:pt idx="4405">
                  <c:v>0</c:v>
                </c:pt>
                <c:pt idx="4406">
                  <c:v>0</c:v>
                </c:pt>
                <c:pt idx="4407">
                  <c:v>0</c:v>
                </c:pt>
                <c:pt idx="4408">
                  <c:v>0</c:v>
                </c:pt>
                <c:pt idx="4409">
                  <c:v>0</c:v>
                </c:pt>
                <c:pt idx="4410">
                  <c:v>0</c:v>
                </c:pt>
                <c:pt idx="4411">
                  <c:v>0</c:v>
                </c:pt>
                <c:pt idx="4412">
                  <c:v>0</c:v>
                </c:pt>
                <c:pt idx="4413">
                  <c:v>0</c:v>
                </c:pt>
                <c:pt idx="4414">
                  <c:v>0</c:v>
                </c:pt>
                <c:pt idx="4415">
                  <c:v>0</c:v>
                </c:pt>
                <c:pt idx="4416">
                  <c:v>0</c:v>
                </c:pt>
                <c:pt idx="4417">
                  <c:v>0</c:v>
                </c:pt>
                <c:pt idx="4418">
                  <c:v>0</c:v>
                </c:pt>
                <c:pt idx="4419">
                  <c:v>0</c:v>
                </c:pt>
                <c:pt idx="4420">
                  <c:v>0</c:v>
                </c:pt>
                <c:pt idx="4421">
                  <c:v>0</c:v>
                </c:pt>
                <c:pt idx="4422">
                  <c:v>0</c:v>
                </c:pt>
                <c:pt idx="4423">
                  <c:v>0</c:v>
                </c:pt>
                <c:pt idx="4424">
                  <c:v>0</c:v>
                </c:pt>
                <c:pt idx="4425">
                  <c:v>0</c:v>
                </c:pt>
                <c:pt idx="4426">
                  <c:v>0</c:v>
                </c:pt>
                <c:pt idx="4427">
                  <c:v>0</c:v>
                </c:pt>
                <c:pt idx="4428">
                  <c:v>0</c:v>
                </c:pt>
                <c:pt idx="4429">
                  <c:v>0</c:v>
                </c:pt>
                <c:pt idx="4430">
                  <c:v>0</c:v>
                </c:pt>
                <c:pt idx="4431">
                  <c:v>0</c:v>
                </c:pt>
                <c:pt idx="4432">
                  <c:v>0</c:v>
                </c:pt>
                <c:pt idx="4433">
                  <c:v>0</c:v>
                </c:pt>
                <c:pt idx="4434">
                  <c:v>0</c:v>
                </c:pt>
                <c:pt idx="4435">
                  <c:v>0</c:v>
                </c:pt>
                <c:pt idx="4436">
                  <c:v>0</c:v>
                </c:pt>
                <c:pt idx="4437">
                  <c:v>0</c:v>
                </c:pt>
                <c:pt idx="4438">
                  <c:v>0</c:v>
                </c:pt>
                <c:pt idx="4439">
                  <c:v>0</c:v>
                </c:pt>
                <c:pt idx="4440">
                  <c:v>0</c:v>
                </c:pt>
                <c:pt idx="4441">
                  <c:v>0</c:v>
                </c:pt>
                <c:pt idx="4442">
                  <c:v>0</c:v>
                </c:pt>
                <c:pt idx="4443">
                  <c:v>0</c:v>
                </c:pt>
                <c:pt idx="4444">
                  <c:v>0</c:v>
                </c:pt>
                <c:pt idx="4445">
                  <c:v>0</c:v>
                </c:pt>
                <c:pt idx="4446">
                  <c:v>0</c:v>
                </c:pt>
                <c:pt idx="4447">
                  <c:v>0</c:v>
                </c:pt>
                <c:pt idx="4448">
                  <c:v>0</c:v>
                </c:pt>
                <c:pt idx="4449">
                  <c:v>0</c:v>
                </c:pt>
                <c:pt idx="4450">
                  <c:v>0</c:v>
                </c:pt>
                <c:pt idx="4451">
                  <c:v>0</c:v>
                </c:pt>
                <c:pt idx="4452">
                  <c:v>0</c:v>
                </c:pt>
                <c:pt idx="4453">
                  <c:v>0</c:v>
                </c:pt>
                <c:pt idx="4454">
                  <c:v>0</c:v>
                </c:pt>
                <c:pt idx="4455">
                  <c:v>0</c:v>
                </c:pt>
                <c:pt idx="4456">
                  <c:v>0</c:v>
                </c:pt>
                <c:pt idx="4457">
                  <c:v>0</c:v>
                </c:pt>
                <c:pt idx="4458">
                  <c:v>0</c:v>
                </c:pt>
                <c:pt idx="4459">
                  <c:v>0</c:v>
                </c:pt>
                <c:pt idx="4460">
                  <c:v>0</c:v>
                </c:pt>
                <c:pt idx="4461">
                  <c:v>0</c:v>
                </c:pt>
                <c:pt idx="4462">
                  <c:v>0</c:v>
                </c:pt>
                <c:pt idx="4463">
                  <c:v>0</c:v>
                </c:pt>
                <c:pt idx="4464">
                  <c:v>0</c:v>
                </c:pt>
                <c:pt idx="4465">
                  <c:v>0</c:v>
                </c:pt>
                <c:pt idx="4466">
                  <c:v>0</c:v>
                </c:pt>
                <c:pt idx="4467">
                  <c:v>0</c:v>
                </c:pt>
                <c:pt idx="4468">
                  <c:v>0</c:v>
                </c:pt>
                <c:pt idx="4469">
                  <c:v>0</c:v>
                </c:pt>
                <c:pt idx="4470">
                  <c:v>0</c:v>
                </c:pt>
                <c:pt idx="4471">
                  <c:v>0</c:v>
                </c:pt>
                <c:pt idx="4472">
                  <c:v>0</c:v>
                </c:pt>
                <c:pt idx="4473">
                  <c:v>0</c:v>
                </c:pt>
                <c:pt idx="4474">
                  <c:v>0</c:v>
                </c:pt>
                <c:pt idx="4475">
                  <c:v>0</c:v>
                </c:pt>
                <c:pt idx="4476">
                  <c:v>0</c:v>
                </c:pt>
                <c:pt idx="4477">
                  <c:v>0</c:v>
                </c:pt>
                <c:pt idx="4478">
                  <c:v>0</c:v>
                </c:pt>
                <c:pt idx="4479">
                  <c:v>0</c:v>
                </c:pt>
                <c:pt idx="4480">
                  <c:v>0</c:v>
                </c:pt>
                <c:pt idx="4481">
                  <c:v>0</c:v>
                </c:pt>
                <c:pt idx="4482">
                  <c:v>0</c:v>
                </c:pt>
                <c:pt idx="4483">
                  <c:v>0</c:v>
                </c:pt>
                <c:pt idx="4484">
                  <c:v>0</c:v>
                </c:pt>
                <c:pt idx="4485">
                  <c:v>0</c:v>
                </c:pt>
                <c:pt idx="4486">
                  <c:v>0</c:v>
                </c:pt>
                <c:pt idx="4487">
                  <c:v>0</c:v>
                </c:pt>
                <c:pt idx="4488">
                  <c:v>0</c:v>
                </c:pt>
                <c:pt idx="4489">
                  <c:v>0</c:v>
                </c:pt>
                <c:pt idx="4490">
                  <c:v>0</c:v>
                </c:pt>
                <c:pt idx="4491">
                  <c:v>0</c:v>
                </c:pt>
                <c:pt idx="4492">
                  <c:v>0</c:v>
                </c:pt>
                <c:pt idx="4493">
                  <c:v>0</c:v>
                </c:pt>
                <c:pt idx="4494">
                  <c:v>0</c:v>
                </c:pt>
                <c:pt idx="4495">
                  <c:v>0</c:v>
                </c:pt>
                <c:pt idx="4496">
                  <c:v>0</c:v>
                </c:pt>
                <c:pt idx="4497">
                  <c:v>0</c:v>
                </c:pt>
                <c:pt idx="4498">
                  <c:v>0</c:v>
                </c:pt>
                <c:pt idx="4499">
                  <c:v>0</c:v>
                </c:pt>
                <c:pt idx="4500">
                  <c:v>0</c:v>
                </c:pt>
                <c:pt idx="4501">
                  <c:v>0</c:v>
                </c:pt>
                <c:pt idx="4502">
                  <c:v>0</c:v>
                </c:pt>
                <c:pt idx="4503">
                  <c:v>0</c:v>
                </c:pt>
                <c:pt idx="4504">
                  <c:v>0</c:v>
                </c:pt>
                <c:pt idx="4505">
                  <c:v>0</c:v>
                </c:pt>
                <c:pt idx="4506">
                  <c:v>0</c:v>
                </c:pt>
                <c:pt idx="4507">
                  <c:v>0</c:v>
                </c:pt>
                <c:pt idx="4508">
                  <c:v>0</c:v>
                </c:pt>
                <c:pt idx="4509">
                  <c:v>0</c:v>
                </c:pt>
                <c:pt idx="4510">
                  <c:v>0</c:v>
                </c:pt>
                <c:pt idx="4511">
                  <c:v>0</c:v>
                </c:pt>
                <c:pt idx="4512">
                  <c:v>0</c:v>
                </c:pt>
                <c:pt idx="4513">
                  <c:v>0</c:v>
                </c:pt>
                <c:pt idx="4514">
                  <c:v>0</c:v>
                </c:pt>
                <c:pt idx="4515">
                  <c:v>0</c:v>
                </c:pt>
                <c:pt idx="4516">
                  <c:v>0</c:v>
                </c:pt>
                <c:pt idx="4517">
                  <c:v>0</c:v>
                </c:pt>
                <c:pt idx="4518">
                  <c:v>0</c:v>
                </c:pt>
                <c:pt idx="4519">
                  <c:v>0</c:v>
                </c:pt>
                <c:pt idx="4520">
                  <c:v>0</c:v>
                </c:pt>
                <c:pt idx="4521">
                  <c:v>0</c:v>
                </c:pt>
                <c:pt idx="4522">
                  <c:v>0</c:v>
                </c:pt>
                <c:pt idx="4523">
                  <c:v>0</c:v>
                </c:pt>
                <c:pt idx="4524">
                  <c:v>0</c:v>
                </c:pt>
                <c:pt idx="4525">
                  <c:v>0</c:v>
                </c:pt>
                <c:pt idx="4526">
                  <c:v>0</c:v>
                </c:pt>
                <c:pt idx="4527">
                  <c:v>0</c:v>
                </c:pt>
                <c:pt idx="4528">
                  <c:v>0</c:v>
                </c:pt>
                <c:pt idx="4529">
                  <c:v>0</c:v>
                </c:pt>
                <c:pt idx="4530">
                  <c:v>0</c:v>
                </c:pt>
                <c:pt idx="4531">
                  <c:v>0</c:v>
                </c:pt>
                <c:pt idx="4532">
                  <c:v>0</c:v>
                </c:pt>
                <c:pt idx="4533">
                  <c:v>0</c:v>
                </c:pt>
                <c:pt idx="4534">
                  <c:v>0</c:v>
                </c:pt>
                <c:pt idx="4535">
                  <c:v>0</c:v>
                </c:pt>
                <c:pt idx="4536">
                  <c:v>0</c:v>
                </c:pt>
                <c:pt idx="4537">
                  <c:v>0</c:v>
                </c:pt>
                <c:pt idx="4538">
                  <c:v>0</c:v>
                </c:pt>
                <c:pt idx="4539">
                  <c:v>0</c:v>
                </c:pt>
                <c:pt idx="4540">
                  <c:v>0</c:v>
                </c:pt>
                <c:pt idx="4541">
                  <c:v>0</c:v>
                </c:pt>
                <c:pt idx="4542">
                  <c:v>0</c:v>
                </c:pt>
                <c:pt idx="4543">
                  <c:v>0</c:v>
                </c:pt>
                <c:pt idx="4544">
                  <c:v>0</c:v>
                </c:pt>
                <c:pt idx="4545">
                  <c:v>0</c:v>
                </c:pt>
                <c:pt idx="4546">
                  <c:v>0</c:v>
                </c:pt>
                <c:pt idx="4547">
                  <c:v>0</c:v>
                </c:pt>
                <c:pt idx="4548">
                  <c:v>0</c:v>
                </c:pt>
                <c:pt idx="4549">
                  <c:v>0</c:v>
                </c:pt>
                <c:pt idx="4550">
                  <c:v>0</c:v>
                </c:pt>
                <c:pt idx="4551">
                  <c:v>0</c:v>
                </c:pt>
                <c:pt idx="4552">
                  <c:v>0</c:v>
                </c:pt>
                <c:pt idx="4553">
                  <c:v>0</c:v>
                </c:pt>
                <c:pt idx="4554">
                  <c:v>0</c:v>
                </c:pt>
                <c:pt idx="4555">
                  <c:v>0</c:v>
                </c:pt>
                <c:pt idx="4556">
                  <c:v>0</c:v>
                </c:pt>
                <c:pt idx="4557">
                  <c:v>0</c:v>
                </c:pt>
                <c:pt idx="4558">
                  <c:v>0</c:v>
                </c:pt>
                <c:pt idx="4559">
                  <c:v>0</c:v>
                </c:pt>
                <c:pt idx="4560">
                  <c:v>0</c:v>
                </c:pt>
                <c:pt idx="4561">
                  <c:v>0</c:v>
                </c:pt>
                <c:pt idx="4562">
                  <c:v>0</c:v>
                </c:pt>
                <c:pt idx="4563">
                  <c:v>0</c:v>
                </c:pt>
                <c:pt idx="4564">
                  <c:v>0</c:v>
                </c:pt>
                <c:pt idx="4565">
                  <c:v>0</c:v>
                </c:pt>
                <c:pt idx="4566">
                  <c:v>0</c:v>
                </c:pt>
                <c:pt idx="4567">
                  <c:v>0</c:v>
                </c:pt>
                <c:pt idx="4568">
                  <c:v>0</c:v>
                </c:pt>
                <c:pt idx="4569">
                  <c:v>0</c:v>
                </c:pt>
                <c:pt idx="4570">
                  <c:v>0</c:v>
                </c:pt>
                <c:pt idx="4571">
                  <c:v>0</c:v>
                </c:pt>
                <c:pt idx="4572">
                  <c:v>0</c:v>
                </c:pt>
                <c:pt idx="4573">
                  <c:v>0</c:v>
                </c:pt>
                <c:pt idx="4574">
                  <c:v>0</c:v>
                </c:pt>
                <c:pt idx="4575">
                  <c:v>0</c:v>
                </c:pt>
                <c:pt idx="4576">
                  <c:v>0</c:v>
                </c:pt>
                <c:pt idx="4577">
                  <c:v>0</c:v>
                </c:pt>
                <c:pt idx="4578">
                  <c:v>0</c:v>
                </c:pt>
                <c:pt idx="4579">
                  <c:v>0</c:v>
                </c:pt>
                <c:pt idx="4580">
                  <c:v>0</c:v>
                </c:pt>
                <c:pt idx="4581">
                  <c:v>0</c:v>
                </c:pt>
                <c:pt idx="4582">
                  <c:v>0</c:v>
                </c:pt>
                <c:pt idx="4583">
                  <c:v>0</c:v>
                </c:pt>
                <c:pt idx="4584">
                  <c:v>0</c:v>
                </c:pt>
                <c:pt idx="4585">
                  <c:v>0</c:v>
                </c:pt>
                <c:pt idx="4586">
                  <c:v>0</c:v>
                </c:pt>
                <c:pt idx="4587">
                  <c:v>0</c:v>
                </c:pt>
                <c:pt idx="4588">
                  <c:v>0</c:v>
                </c:pt>
                <c:pt idx="4589">
                  <c:v>0</c:v>
                </c:pt>
                <c:pt idx="4590">
                  <c:v>0</c:v>
                </c:pt>
                <c:pt idx="4591">
                  <c:v>0</c:v>
                </c:pt>
                <c:pt idx="4592">
                  <c:v>0</c:v>
                </c:pt>
                <c:pt idx="4593">
                  <c:v>0</c:v>
                </c:pt>
                <c:pt idx="4594">
                  <c:v>0</c:v>
                </c:pt>
                <c:pt idx="4595">
                  <c:v>0</c:v>
                </c:pt>
                <c:pt idx="4596">
                  <c:v>0</c:v>
                </c:pt>
                <c:pt idx="4597">
                  <c:v>0</c:v>
                </c:pt>
                <c:pt idx="4598">
                  <c:v>0</c:v>
                </c:pt>
                <c:pt idx="4599">
                  <c:v>0</c:v>
                </c:pt>
                <c:pt idx="4600">
                  <c:v>0</c:v>
                </c:pt>
                <c:pt idx="4601">
                  <c:v>0</c:v>
                </c:pt>
                <c:pt idx="4602">
                  <c:v>0</c:v>
                </c:pt>
                <c:pt idx="4603">
                  <c:v>0</c:v>
                </c:pt>
                <c:pt idx="4604">
                  <c:v>0</c:v>
                </c:pt>
                <c:pt idx="4605">
                  <c:v>0</c:v>
                </c:pt>
                <c:pt idx="4606">
                  <c:v>0</c:v>
                </c:pt>
                <c:pt idx="4607">
                  <c:v>0</c:v>
                </c:pt>
                <c:pt idx="4608">
                  <c:v>0</c:v>
                </c:pt>
                <c:pt idx="4609">
                  <c:v>0</c:v>
                </c:pt>
                <c:pt idx="4610">
                  <c:v>0</c:v>
                </c:pt>
                <c:pt idx="4611">
                  <c:v>0</c:v>
                </c:pt>
                <c:pt idx="4612">
                  <c:v>0</c:v>
                </c:pt>
                <c:pt idx="4613">
                  <c:v>0</c:v>
                </c:pt>
                <c:pt idx="4614">
                  <c:v>0</c:v>
                </c:pt>
                <c:pt idx="4615">
                  <c:v>0</c:v>
                </c:pt>
                <c:pt idx="4616">
                  <c:v>0</c:v>
                </c:pt>
                <c:pt idx="4617">
                  <c:v>0</c:v>
                </c:pt>
                <c:pt idx="4618">
                  <c:v>0</c:v>
                </c:pt>
                <c:pt idx="4619">
                  <c:v>0</c:v>
                </c:pt>
                <c:pt idx="4620">
                  <c:v>0</c:v>
                </c:pt>
                <c:pt idx="4621">
                  <c:v>0</c:v>
                </c:pt>
                <c:pt idx="4622">
                  <c:v>0</c:v>
                </c:pt>
                <c:pt idx="4623">
                  <c:v>0</c:v>
                </c:pt>
                <c:pt idx="4624">
                  <c:v>0</c:v>
                </c:pt>
                <c:pt idx="4625">
                  <c:v>0</c:v>
                </c:pt>
                <c:pt idx="4626">
                  <c:v>0</c:v>
                </c:pt>
                <c:pt idx="4627">
                  <c:v>0</c:v>
                </c:pt>
                <c:pt idx="4628">
                  <c:v>0</c:v>
                </c:pt>
                <c:pt idx="4629">
                  <c:v>0</c:v>
                </c:pt>
                <c:pt idx="4630">
                  <c:v>0</c:v>
                </c:pt>
                <c:pt idx="4631">
                  <c:v>0</c:v>
                </c:pt>
                <c:pt idx="4632">
                  <c:v>0</c:v>
                </c:pt>
                <c:pt idx="4633">
                  <c:v>0</c:v>
                </c:pt>
                <c:pt idx="4634">
                  <c:v>0</c:v>
                </c:pt>
                <c:pt idx="4635">
                  <c:v>0</c:v>
                </c:pt>
                <c:pt idx="4636">
                  <c:v>0</c:v>
                </c:pt>
                <c:pt idx="4637">
                  <c:v>0</c:v>
                </c:pt>
                <c:pt idx="4638">
                  <c:v>0</c:v>
                </c:pt>
                <c:pt idx="4639">
                  <c:v>0</c:v>
                </c:pt>
                <c:pt idx="4640">
                  <c:v>0</c:v>
                </c:pt>
                <c:pt idx="4641">
                  <c:v>0</c:v>
                </c:pt>
                <c:pt idx="4642">
                  <c:v>0</c:v>
                </c:pt>
                <c:pt idx="4643">
                  <c:v>0</c:v>
                </c:pt>
                <c:pt idx="4644">
                  <c:v>0</c:v>
                </c:pt>
                <c:pt idx="4645">
                  <c:v>0</c:v>
                </c:pt>
                <c:pt idx="4646">
                  <c:v>0</c:v>
                </c:pt>
                <c:pt idx="4647">
                  <c:v>0</c:v>
                </c:pt>
                <c:pt idx="4648">
                  <c:v>0</c:v>
                </c:pt>
                <c:pt idx="4649">
                  <c:v>0</c:v>
                </c:pt>
                <c:pt idx="4650">
                  <c:v>0</c:v>
                </c:pt>
                <c:pt idx="4651">
                  <c:v>0</c:v>
                </c:pt>
                <c:pt idx="4652">
                  <c:v>0</c:v>
                </c:pt>
                <c:pt idx="4653">
                  <c:v>0</c:v>
                </c:pt>
                <c:pt idx="4654">
                  <c:v>0</c:v>
                </c:pt>
                <c:pt idx="4655">
                  <c:v>0</c:v>
                </c:pt>
                <c:pt idx="4656">
                  <c:v>0</c:v>
                </c:pt>
                <c:pt idx="4657">
                  <c:v>0</c:v>
                </c:pt>
                <c:pt idx="4658">
                  <c:v>0</c:v>
                </c:pt>
                <c:pt idx="4659">
                  <c:v>0</c:v>
                </c:pt>
                <c:pt idx="4660">
                  <c:v>0</c:v>
                </c:pt>
                <c:pt idx="4661">
                  <c:v>0</c:v>
                </c:pt>
                <c:pt idx="4662">
                  <c:v>0</c:v>
                </c:pt>
                <c:pt idx="4663">
                  <c:v>0</c:v>
                </c:pt>
                <c:pt idx="4664">
                  <c:v>0</c:v>
                </c:pt>
                <c:pt idx="4665">
                  <c:v>0</c:v>
                </c:pt>
                <c:pt idx="4666">
                  <c:v>0</c:v>
                </c:pt>
                <c:pt idx="4667">
                  <c:v>0</c:v>
                </c:pt>
                <c:pt idx="4668">
                  <c:v>0</c:v>
                </c:pt>
                <c:pt idx="4669">
                  <c:v>0</c:v>
                </c:pt>
                <c:pt idx="4670">
                  <c:v>0</c:v>
                </c:pt>
                <c:pt idx="4671">
                  <c:v>0</c:v>
                </c:pt>
                <c:pt idx="4672">
                  <c:v>0</c:v>
                </c:pt>
                <c:pt idx="4673">
                  <c:v>0</c:v>
                </c:pt>
                <c:pt idx="4674">
                  <c:v>0</c:v>
                </c:pt>
                <c:pt idx="4675">
                  <c:v>0</c:v>
                </c:pt>
                <c:pt idx="4676">
                  <c:v>0</c:v>
                </c:pt>
                <c:pt idx="4677">
                  <c:v>0</c:v>
                </c:pt>
                <c:pt idx="4678">
                  <c:v>0</c:v>
                </c:pt>
                <c:pt idx="4679">
                  <c:v>0</c:v>
                </c:pt>
                <c:pt idx="4680">
                  <c:v>0</c:v>
                </c:pt>
                <c:pt idx="4681">
                  <c:v>0</c:v>
                </c:pt>
                <c:pt idx="4682">
                  <c:v>0</c:v>
                </c:pt>
                <c:pt idx="4683">
                  <c:v>0</c:v>
                </c:pt>
                <c:pt idx="4684">
                  <c:v>0</c:v>
                </c:pt>
                <c:pt idx="4685">
                  <c:v>0</c:v>
                </c:pt>
                <c:pt idx="4686">
                  <c:v>0</c:v>
                </c:pt>
                <c:pt idx="4687">
                  <c:v>0</c:v>
                </c:pt>
                <c:pt idx="4688">
                  <c:v>0</c:v>
                </c:pt>
                <c:pt idx="4689">
                  <c:v>0</c:v>
                </c:pt>
                <c:pt idx="4690">
                  <c:v>0</c:v>
                </c:pt>
                <c:pt idx="4691">
                  <c:v>0</c:v>
                </c:pt>
                <c:pt idx="4692">
                  <c:v>0</c:v>
                </c:pt>
                <c:pt idx="4693">
                  <c:v>0</c:v>
                </c:pt>
                <c:pt idx="4694">
                  <c:v>0</c:v>
                </c:pt>
                <c:pt idx="4695">
                  <c:v>0</c:v>
                </c:pt>
                <c:pt idx="4696">
                  <c:v>0</c:v>
                </c:pt>
                <c:pt idx="4697">
                  <c:v>0</c:v>
                </c:pt>
                <c:pt idx="4698">
                  <c:v>0</c:v>
                </c:pt>
                <c:pt idx="4699">
                  <c:v>0</c:v>
                </c:pt>
                <c:pt idx="4700">
                  <c:v>0</c:v>
                </c:pt>
                <c:pt idx="4701">
                  <c:v>0</c:v>
                </c:pt>
                <c:pt idx="4702">
                  <c:v>0</c:v>
                </c:pt>
                <c:pt idx="4703">
                  <c:v>0</c:v>
                </c:pt>
                <c:pt idx="4704">
                  <c:v>0</c:v>
                </c:pt>
                <c:pt idx="4705">
                  <c:v>0</c:v>
                </c:pt>
                <c:pt idx="4706">
                  <c:v>0</c:v>
                </c:pt>
                <c:pt idx="4707">
                  <c:v>0</c:v>
                </c:pt>
                <c:pt idx="4708">
                  <c:v>0</c:v>
                </c:pt>
                <c:pt idx="4709">
                  <c:v>0</c:v>
                </c:pt>
                <c:pt idx="4710">
                  <c:v>0</c:v>
                </c:pt>
                <c:pt idx="4711">
                  <c:v>0</c:v>
                </c:pt>
                <c:pt idx="4712">
                  <c:v>0</c:v>
                </c:pt>
                <c:pt idx="4713">
                  <c:v>0</c:v>
                </c:pt>
                <c:pt idx="4714">
                  <c:v>0</c:v>
                </c:pt>
                <c:pt idx="4715">
                  <c:v>0</c:v>
                </c:pt>
                <c:pt idx="4716">
                  <c:v>0</c:v>
                </c:pt>
                <c:pt idx="4717">
                  <c:v>0</c:v>
                </c:pt>
                <c:pt idx="4718">
                  <c:v>0</c:v>
                </c:pt>
                <c:pt idx="4719">
                  <c:v>0</c:v>
                </c:pt>
                <c:pt idx="4720">
                  <c:v>0</c:v>
                </c:pt>
                <c:pt idx="4721">
                  <c:v>0</c:v>
                </c:pt>
                <c:pt idx="4722">
                  <c:v>0</c:v>
                </c:pt>
                <c:pt idx="4723">
                  <c:v>0</c:v>
                </c:pt>
                <c:pt idx="4724">
                  <c:v>0</c:v>
                </c:pt>
                <c:pt idx="4725">
                  <c:v>0</c:v>
                </c:pt>
                <c:pt idx="4726">
                  <c:v>0</c:v>
                </c:pt>
                <c:pt idx="4727">
                  <c:v>0</c:v>
                </c:pt>
                <c:pt idx="4728">
                  <c:v>0</c:v>
                </c:pt>
                <c:pt idx="4729">
                  <c:v>0</c:v>
                </c:pt>
                <c:pt idx="4730">
                  <c:v>0</c:v>
                </c:pt>
                <c:pt idx="4731">
                  <c:v>0</c:v>
                </c:pt>
                <c:pt idx="4732">
                  <c:v>0</c:v>
                </c:pt>
                <c:pt idx="4733">
                  <c:v>0</c:v>
                </c:pt>
                <c:pt idx="4734">
                  <c:v>0</c:v>
                </c:pt>
                <c:pt idx="4735">
                  <c:v>0</c:v>
                </c:pt>
                <c:pt idx="4736">
                  <c:v>0</c:v>
                </c:pt>
                <c:pt idx="4737">
                  <c:v>0</c:v>
                </c:pt>
                <c:pt idx="4738">
                  <c:v>0</c:v>
                </c:pt>
                <c:pt idx="4739">
                  <c:v>0</c:v>
                </c:pt>
                <c:pt idx="4740">
                  <c:v>0</c:v>
                </c:pt>
                <c:pt idx="4741">
                  <c:v>0</c:v>
                </c:pt>
                <c:pt idx="4742">
                  <c:v>0</c:v>
                </c:pt>
                <c:pt idx="4743">
                  <c:v>0</c:v>
                </c:pt>
                <c:pt idx="4744">
                  <c:v>0</c:v>
                </c:pt>
                <c:pt idx="4745">
                  <c:v>0</c:v>
                </c:pt>
                <c:pt idx="4746">
                  <c:v>0</c:v>
                </c:pt>
                <c:pt idx="4747">
                  <c:v>0</c:v>
                </c:pt>
                <c:pt idx="4748">
                  <c:v>0</c:v>
                </c:pt>
                <c:pt idx="4749">
                  <c:v>0</c:v>
                </c:pt>
                <c:pt idx="4750">
                  <c:v>0</c:v>
                </c:pt>
                <c:pt idx="4751">
                  <c:v>0</c:v>
                </c:pt>
                <c:pt idx="4752">
                  <c:v>0</c:v>
                </c:pt>
                <c:pt idx="4753">
                  <c:v>0</c:v>
                </c:pt>
                <c:pt idx="4754">
                  <c:v>0</c:v>
                </c:pt>
                <c:pt idx="4755">
                  <c:v>0</c:v>
                </c:pt>
                <c:pt idx="4756">
                  <c:v>0</c:v>
                </c:pt>
                <c:pt idx="4757">
                  <c:v>0</c:v>
                </c:pt>
                <c:pt idx="4758">
                  <c:v>0</c:v>
                </c:pt>
                <c:pt idx="4759">
                  <c:v>0</c:v>
                </c:pt>
                <c:pt idx="4760">
                  <c:v>0</c:v>
                </c:pt>
                <c:pt idx="4761">
                  <c:v>0</c:v>
                </c:pt>
                <c:pt idx="4762">
                  <c:v>0</c:v>
                </c:pt>
                <c:pt idx="4763">
                  <c:v>0</c:v>
                </c:pt>
                <c:pt idx="4764">
                  <c:v>0</c:v>
                </c:pt>
                <c:pt idx="4765">
                  <c:v>0</c:v>
                </c:pt>
                <c:pt idx="4766">
                  <c:v>0</c:v>
                </c:pt>
                <c:pt idx="4767">
                  <c:v>0</c:v>
                </c:pt>
                <c:pt idx="4768">
                  <c:v>0</c:v>
                </c:pt>
                <c:pt idx="4769">
                  <c:v>0</c:v>
                </c:pt>
                <c:pt idx="4770">
                  <c:v>0</c:v>
                </c:pt>
                <c:pt idx="4771">
                  <c:v>0</c:v>
                </c:pt>
                <c:pt idx="4772">
                  <c:v>0</c:v>
                </c:pt>
                <c:pt idx="4773">
                  <c:v>0</c:v>
                </c:pt>
                <c:pt idx="4774">
                  <c:v>0</c:v>
                </c:pt>
                <c:pt idx="4775">
                  <c:v>0</c:v>
                </c:pt>
                <c:pt idx="4776">
                  <c:v>0</c:v>
                </c:pt>
                <c:pt idx="4777">
                  <c:v>0</c:v>
                </c:pt>
                <c:pt idx="4778">
                  <c:v>0</c:v>
                </c:pt>
                <c:pt idx="4779">
                  <c:v>0</c:v>
                </c:pt>
                <c:pt idx="4780">
                  <c:v>0</c:v>
                </c:pt>
                <c:pt idx="4781">
                  <c:v>0</c:v>
                </c:pt>
                <c:pt idx="4782">
                  <c:v>0</c:v>
                </c:pt>
                <c:pt idx="4783">
                  <c:v>0</c:v>
                </c:pt>
                <c:pt idx="4784">
                  <c:v>0</c:v>
                </c:pt>
                <c:pt idx="4785">
                  <c:v>0</c:v>
                </c:pt>
                <c:pt idx="4786">
                  <c:v>0</c:v>
                </c:pt>
                <c:pt idx="4787">
                  <c:v>0</c:v>
                </c:pt>
                <c:pt idx="4788">
                  <c:v>0</c:v>
                </c:pt>
                <c:pt idx="4789">
                  <c:v>0</c:v>
                </c:pt>
                <c:pt idx="4790">
                  <c:v>0</c:v>
                </c:pt>
                <c:pt idx="4791">
                  <c:v>0</c:v>
                </c:pt>
                <c:pt idx="4792">
                  <c:v>0</c:v>
                </c:pt>
                <c:pt idx="4793">
                  <c:v>0</c:v>
                </c:pt>
                <c:pt idx="4794">
                  <c:v>0</c:v>
                </c:pt>
                <c:pt idx="4795">
                  <c:v>0</c:v>
                </c:pt>
                <c:pt idx="4796">
                  <c:v>0</c:v>
                </c:pt>
                <c:pt idx="4797">
                  <c:v>0</c:v>
                </c:pt>
                <c:pt idx="4798">
                  <c:v>0</c:v>
                </c:pt>
                <c:pt idx="4799">
                  <c:v>0</c:v>
                </c:pt>
                <c:pt idx="4800">
                  <c:v>0</c:v>
                </c:pt>
                <c:pt idx="4801">
                  <c:v>0</c:v>
                </c:pt>
                <c:pt idx="4802">
                  <c:v>0</c:v>
                </c:pt>
                <c:pt idx="4803">
                  <c:v>0</c:v>
                </c:pt>
                <c:pt idx="4804">
                  <c:v>0</c:v>
                </c:pt>
                <c:pt idx="4805">
                  <c:v>0</c:v>
                </c:pt>
                <c:pt idx="4806">
                  <c:v>0</c:v>
                </c:pt>
                <c:pt idx="4807">
                  <c:v>0</c:v>
                </c:pt>
                <c:pt idx="4808">
                  <c:v>0</c:v>
                </c:pt>
                <c:pt idx="4809">
                  <c:v>0</c:v>
                </c:pt>
                <c:pt idx="4810">
                  <c:v>0</c:v>
                </c:pt>
                <c:pt idx="4811">
                  <c:v>0</c:v>
                </c:pt>
                <c:pt idx="4812">
                  <c:v>0</c:v>
                </c:pt>
                <c:pt idx="4813">
                  <c:v>0</c:v>
                </c:pt>
                <c:pt idx="4814">
                  <c:v>0</c:v>
                </c:pt>
                <c:pt idx="4815">
                  <c:v>0</c:v>
                </c:pt>
                <c:pt idx="4816">
                  <c:v>0</c:v>
                </c:pt>
                <c:pt idx="4817">
                  <c:v>0</c:v>
                </c:pt>
                <c:pt idx="4818">
                  <c:v>0</c:v>
                </c:pt>
                <c:pt idx="4819">
                  <c:v>0</c:v>
                </c:pt>
                <c:pt idx="4820">
                  <c:v>0</c:v>
                </c:pt>
                <c:pt idx="4821">
                  <c:v>0</c:v>
                </c:pt>
                <c:pt idx="4822">
                  <c:v>0</c:v>
                </c:pt>
                <c:pt idx="4823">
                  <c:v>0</c:v>
                </c:pt>
                <c:pt idx="4824">
                  <c:v>0</c:v>
                </c:pt>
                <c:pt idx="4825">
                  <c:v>0</c:v>
                </c:pt>
                <c:pt idx="4826">
                  <c:v>0</c:v>
                </c:pt>
                <c:pt idx="4827">
                  <c:v>0</c:v>
                </c:pt>
                <c:pt idx="4828">
                  <c:v>0</c:v>
                </c:pt>
                <c:pt idx="4829">
                  <c:v>0</c:v>
                </c:pt>
                <c:pt idx="4830">
                  <c:v>0</c:v>
                </c:pt>
                <c:pt idx="4831">
                  <c:v>0</c:v>
                </c:pt>
                <c:pt idx="4832">
                  <c:v>0</c:v>
                </c:pt>
                <c:pt idx="4833">
                  <c:v>0</c:v>
                </c:pt>
                <c:pt idx="4834">
                  <c:v>0</c:v>
                </c:pt>
                <c:pt idx="4835">
                  <c:v>0</c:v>
                </c:pt>
                <c:pt idx="4836">
                  <c:v>0</c:v>
                </c:pt>
                <c:pt idx="4837">
                  <c:v>0</c:v>
                </c:pt>
                <c:pt idx="4838">
                  <c:v>0</c:v>
                </c:pt>
                <c:pt idx="4839">
                  <c:v>0</c:v>
                </c:pt>
                <c:pt idx="4840">
                  <c:v>0</c:v>
                </c:pt>
                <c:pt idx="4841">
                  <c:v>0</c:v>
                </c:pt>
                <c:pt idx="4842">
                  <c:v>0</c:v>
                </c:pt>
                <c:pt idx="4843">
                  <c:v>0</c:v>
                </c:pt>
                <c:pt idx="4844">
                  <c:v>0</c:v>
                </c:pt>
                <c:pt idx="4845">
                  <c:v>0</c:v>
                </c:pt>
                <c:pt idx="4846">
                  <c:v>0</c:v>
                </c:pt>
                <c:pt idx="4847">
                  <c:v>0</c:v>
                </c:pt>
                <c:pt idx="4848">
                  <c:v>0</c:v>
                </c:pt>
                <c:pt idx="4849">
                  <c:v>0</c:v>
                </c:pt>
                <c:pt idx="4850">
                  <c:v>0</c:v>
                </c:pt>
                <c:pt idx="4851">
                  <c:v>0</c:v>
                </c:pt>
                <c:pt idx="4852">
                  <c:v>0</c:v>
                </c:pt>
                <c:pt idx="4853">
                  <c:v>0</c:v>
                </c:pt>
                <c:pt idx="4854">
                  <c:v>0</c:v>
                </c:pt>
                <c:pt idx="4855">
                  <c:v>0</c:v>
                </c:pt>
                <c:pt idx="4856">
                  <c:v>0</c:v>
                </c:pt>
                <c:pt idx="4857">
                  <c:v>0</c:v>
                </c:pt>
                <c:pt idx="4858">
                  <c:v>0</c:v>
                </c:pt>
                <c:pt idx="4859">
                  <c:v>0</c:v>
                </c:pt>
                <c:pt idx="4860">
                  <c:v>0</c:v>
                </c:pt>
                <c:pt idx="4861">
                  <c:v>0</c:v>
                </c:pt>
                <c:pt idx="4862">
                  <c:v>0</c:v>
                </c:pt>
                <c:pt idx="4863">
                  <c:v>0</c:v>
                </c:pt>
                <c:pt idx="4864">
                  <c:v>0</c:v>
                </c:pt>
                <c:pt idx="4865">
                  <c:v>0</c:v>
                </c:pt>
                <c:pt idx="4866">
                  <c:v>0</c:v>
                </c:pt>
                <c:pt idx="4867">
                  <c:v>0</c:v>
                </c:pt>
                <c:pt idx="4868">
                  <c:v>0</c:v>
                </c:pt>
                <c:pt idx="4869">
                  <c:v>0</c:v>
                </c:pt>
                <c:pt idx="4870">
                  <c:v>0</c:v>
                </c:pt>
                <c:pt idx="4871">
                  <c:v>0</c:v>
                </c:pt>
                <c:pt idx="4872">
                  <c:v>0</c:v>
                </c:pt>
                <c:pt idx="4873">
                  <c:v>0</c:v>
                </c:pt>
                <c:pt idx="4874">
                  <c:v>0</c:v>
                </c:pt>
                <c:pt idx="4875">
                  <c:v>0</c:v>
                </c:pt>
                <c:pt idx="4876">
                  <c:v>0</c:v>
                </c:pt>
                <c:pt idx="4877">
                  <c:v>0</c:v>
                </c:pt>
                <c:pt idx="4878">
                  <c:v>0</c:v>
                </c:pt>
                <c:pt idx="4879">
                  <c:v>0</c:v>
                </c:pt>
                <c:pt idx="4880">
                  <c:v>0</c:v>
                </c:pt>
                <c:pt idx="4881">
                  <c:v>0</c:v>
                </c:pt>
                <c:pt idx="4882">
                  <c:v>0</c:v>
                </c:pt>
                <c:pt idx="4883">
                  <c:v>0</c:v>
                </c:pt>
                <c:pt idx="4884">
                  <c:v>0</c:v>
                </c:pt>
                <c:pt idx="4885">
                  <c:v>0</c:v>
                </c:pt>
                <c:pt idx="4886">
                  <c:v>0</c:v>
                </c:pt>
                <c:pt idx="4887">
                  <c:v>0</c:v>
                </c:pt>
                <c:pt idx="4888">
                  <c:v>0</c:v>
                </c:pt>
                <c:pt idx="4889">
                  <c:v>0</c:v>
                </c:pt>
                <c:pt idx="4890">
                  <c:v>0</c:v>
                </c:pt>
                <c:pt idx="4891">
                  <c:v>0</c:v>
                </c:pt>
                <c:pt idx="4892">
                  <c:v>0</c:v>
                </c:pt>
                <c:pt idx="4893">
                  <c:v>0</c:v>
                </c:pt>
                <c:pt idx="4894">
                  <c:v>0</c:v>
                </c:pt>
                <c:pt idx="4895">
                  <c:v>0</c:v>
                </c:pt>
                <c:pt idx="4896">
                  <c:v>0</c:v>
                </c:pt>
                <c:pt idx="4897">
                  <c:v>0</c:v>
                </c:pt>
                <c:pt idx="4898">
                  <c:v>0</c:v>
                </c:pt>
                <c:pt idx="4899">
                  <c:v>0</c:v>
                </c:pt>
                <c:pt idx="4900">
                  <c:v>0</c:v>
                </c:pt>
                <c:pt idx="4901">
                  <c:v>0</c:v>
                </c:pt>
                <c:pt idx="4902">
                  <c:v>0</c:v>
                </c:pt>
                <c:pt idx="4903">
                  <c:v>0</c:v>
                </c:pt>
                <c:pt idx="4904">
                  <c:v>0</c:v>
                </c:pt>
                <c:pt idx="4905">
                  <c:v>0</c:v>
                </c:pt>
                <c:pt idx="4906">
                  <c:v>0</c:v>
                </c:pt>
                <c:pt idx="4907">
                  <c:v>0</c:v>
                </c:pt>
                <c:pt idx="4908">
                  <c:v>0</c:v>
                </c:pt>
                <c:pt idx="4909">
                  <c:v>0</c:v>
                </c:pt>
                <c:pt idx="4910">
                  <c:v>0</c:v>
                </c:pt>
                <c:pt idx="4911">
                  <c:v>0</c:v>
                </c:pt>
                <c:pt idx="4912">
                  <c:v>0</c:v>
                </c:pt>
                <c:pt idx="4913">
                  <c:v>0</c:v>
                </c:pt>
                <c:pt idx="4914">
                  <c:v>0</c:v>
                </c:pt>
                <c:pt idx="4915">
                  <c:v>0</c:v>
                </c:pt>
                <c:pt idx="4916">
                  <c:v>0</c:v>
                </c:pt>
                <c:pt idx="4917">
                  <c:v>0</c:v>
                </c:pt>
                <c:pt idx="4918">
                  <c:v>0</c:v>
                </c:pt>
                <c:pt idx="4919">
                  <c:v>0</c:v>
                </c:pt>
                <c:pt idx="4920">
                  <c:v>0</c:v>
                </c:pt>
                <c:pt idx="4921">
                  <c:v>0</c:v>
                </c:pt>
                <c:pt idx="4922">
                  <c:v>0</c:v>
                </c:pt>
                <c:pt idx="4923">
                  <c:v>0</c:v>
                </c:pt>
                <c:pt idx="4924">
                  <c:v>0</c:v>
                </c:pt>
                <c:pt idx="4925">
                  <c:v>0</c:v>
                </c:pt>
                <c:pt idx="4926">
                  <c:v>0</c:v>
                </c:pt>
                <c:pt idx="4927">
                  <c:v>0</c:v>
                </c:pt>
                <c:pt idx="4928">
                  <c:v>0</c:v>
                </c:pt>
                <c:pt idx="4929">
                  <c:v>0</c:v>
                </c:pt>
                <c:pt idx="4930">
                  <c:v>0</c:v>
                </c:pt>
                <c:pt idx="4931">
                  <c:v>0</c:v>
                </c:pt>
                <c:pt idx="4932">
                  <c:v>0</c:v>
                </c:pt>
                <c:pt idx="4933">
                  <c:v>0</c:v>
                </c:pt>
                <c:pt idx="4934">
                  <c:v>0</c:v>
                </c:pt>
                <c:pt idx="4935">
                  <c:v>0</c:v>
                </c:pt>
                <c:pt idx="4936">
                  <c:v>0</c:v>
                </c:pt>
                <c:pt idx="4937">
                  <c:v>0</c:v>
                </c:pt>
                <c:pt idx="4938">
                  <c:v>0</c:v>
                </c:pt>
                <c:pt idx="4939">
                  <c:v>0</c:v>
                </c:pt>
                <c:pt idx="4940">
                  <c:v>0</c:v>
                </c:pt>
                <c:pt idx="4941">
                  <c:v>0</c:v>
                </c:pt>
                <c:pt idx="4942">
                  <c:v>0</c:v>
                </c:pt>
                <c:pt idx="4943">
                  <c:v>0</c:v>
                </c:pt>
                <c:pt idx="4944">
                  <c:v>0</c:v>
                </c:pt>
                <c:pt idx="4945">
                  <c:v>0</c:v>
                </c:pt>
                <c:pt idx="4946">
                  <c:v>0</c:v>
                </c:pt>
                <c:pt idx="4947">
                  <c:v>0</c:v>
                </c:pt>
                <c:pt idx="4948">
                  <c:v>0</c:v>
                </c:pt>
                <c:pt idx="4949">
                  <c:v>0</c:v>
                </c:pt>
                <c:pt idx="4950">
                  <c:v>0</c:v>
                </c:pt>
                <c:pt idx="4951">
                  <c:v>0</c:v>
                </c:pt>
                <c:pt idx="4952">
                  <c:v>0</c:v>
                </c:pt>
                <c:pt idx="4953">
                  <c:v>0</c:v>
                </c:pt>
                <c:pt idx="4954">
                  <c:v>0</c:v>
                </c:pt>
                <c:pt idx="4955">
                  <c:v>0</c:v>
                </c:pt>
                <c:pt idx="4956">
                  <c:v>0</c:v>
                </c:pt>
                <c:pt idx="4957">
                  <c:v>0</c:v>
                </c:pt>
                <c:pt idx="4958">
                  <c:v>0</c:v>
                </c:pt>
                <c:pt idx="4959">
                  <c:v>0</c:v>
                </c:pt>
                <c:pt idx="4960">
                  <c:v>0</c:v>
                </c:pt>
                <c:pt idx="4961">
                  <c:v>0</c:v>
                </c:pt>
                <c:pt idx="4962">
                  <c:v>0</c:v>
                </c:pt>
                <c:pt idx="4963">
                  <c:v>0</c:v>
                </c:pt>
                <c:pt idx="4964">
                  <c:v>0</c:v>
                </c:pt>
                <c:pt idx="4965">
                  <c:v>0</c:v>
                </c:pt>
                <c:pt idx="4966">
                  <c:v>0</c:v>
                </c:pt>
                <c:pt idx="4967">
                  <c:v>0</c:v>
                </c:pt>
                <c:pt idx="4968">
                  <c:v>0</c:v>
                </c:pt>
                <c:pt idx="4969">
                  <c:v>0</c:v>
                </c:pt>
                <c:pt idx="4970">
                  <c:v>0</c:v>
                </c:pt>
                <c:pt idx="4971">
                  <c:v>0</c:v>
                </c:pt>
                <c:pt idx="4972">
                  <c:v>0</c:v>
                </c:pt>
                <c:pt idx="4973">
                  <c:v>0</c:v>
                </c:pt>
                <c:pt idx="4974">
                  <c:v>0</c:v>
                </c:pt>
                <c:pt idx="4975">
                  <c:v>0</c:v>
                </c:pt>
                <c:pt idx="4976">
                  <c:v>0</c:v>
                </c:pt>
                <c:pt idx="4977">
                  <c:v>0</c:v>
                </c:pt>
                <c:pt idx="4978">
                  <c:v>0</c:v>
                </c:pt>
                <c:pt idx="4979">
                  <c:v>0</c:v>
                </c:pt>
                <c:pt idx="4980">
                  <c:v>0</c:v>
                </c:pt>
                <c:pt idx="4981">
                  <c:v>0</c:v>
                </c:pt>
                <c:pt idx="4982">
                  <c:v>0</c:v>
                </c:pt>
                <c:pt idx="4983">
                  <c:v>0</c:v>
                </c:pt>
                <c:pt idx="4984">
                  <c:v>0</c:v>
                </c:pt>
                <c:pt idx="4985">
                  <c:v>0</c:v>
                </c:pt>
                <c:pt idx="4986">
                  <c:v>0</c:v>
                </c:pt>
                <c:pt idx="4987">
                  <c:v>0</c:v>
                </c:pt>
                <c:pt idx="4988">
                  <c:v>0</c:v>
                </c:pt>
                <c:pt idx="4989">
                  <c:v>0</c:v>
                </c:pt>
                <c:pt idx="4990">
                  <c:v>0</c:v>
                </c:pt>
                <c:pt idx="4991">
                  <c:v>0</c:v>
                </c:pt>
                <c:pt idx="4992">
                  <c:v>0</c:v>
                </c:pt>
                <c:pt idx="4993">
                  <c:v>0</c:v>
                </c:pt>
                <c:pt idx="4994">
                  <c:v>0</c:v>
                </c:pt>
                <c:pt idx="4995">
                  <c:v>0</c:v>
                </c:pt>
                <c:pt idx="4996">
                  <c:v>0</c:v>
                </c:pt>
                <c:pt idx="4997">
                  <c:v>0</c:v>
                </c:pt>
                <c:pt idx="4998">
                  <c:v>0</c:v>
                </c:pt>
                <c:pt idx="4999">
                  <c:v>0</c:v>
                </c:pt>
                <c:pt idx="5000">
                  <c:v>0</c:v>
                </c:pt>
                <c:pt idx="5001">
                  <c:v>0</c:v>
                </c:pt>
                <c:pt idx="5002">
                  <c:v>0</c:v>
                </c:pt>
                <c:pt idx="5003">
                  <c:v>0</c:v>
                </c:pt>
                <c:pt idx="5004">
                  <c:v>0</c:v>
                </c:pt>
                <c:pt idx="5005">
                  <c:v>0</c:v>
                </c:pt>
                <c:pt idx="5006">
                  <c:v>0</c:v>
                </c:pt>
                <c:pt idx="5007">
                  <c:v>0</c:v>
                </c:pt>
                <c:pt idx="5008">
                  <c:v>0</c:v>
                </c:pt>
                <c:pt idx="5009">
                  <c:v>0</c:v>
                </c:pt>
                <c:pt idx="5010">
                  <c:v>0</c:v>
                </c:pt>
                <c:pt idx="5011">
                  <c:v>0</c:v>
                </c:pt>
                <c:pt idx="5012">
                  <c:v>0</c:v>
                </c:pt>
                <c:pt idx="5013">
                  <c:v>0</c:v>
                </c:pt>
                <c:pt idx="5014">
                  <c:v>0</c:v>
                </c:pt>
                <c:pt idx="5015">
                  <c:v>0</c:v>
                </c:pt>
                <c:pt idx="5016">
                  <c:v>0</c:v>
                </c:pt>
                <c:pt idx="5017">
                  <c:v>0</c:v>
                </c:pt>
                <c:pt idx="5018">
                  <c:v>0</c:v>
                </c:pt>
                <c:pt idx="5019">
                  <c:v>0</c:v>
                </c:pt>
                <c:pt idx="5020">
                  <c:v>0</c:v>
                </c:pt>
                <c:pt idx="5021">
                  <c:v>0</c:v>
                </c:pt>
                <c:pt idx="5022">
                  <c:v>0</c:v>
                </c:pt>
                <c:pt idx="5023">
                  <c:v>0</c:v>
                </c:pt>
                <c:pt idx="5024">
                  <c:v>0</c:v>
                </c:pt>
                <c:pt idx="5025">
                  <c:v>0</c:v>
                </c:pt>
                <c:pt idx="5026">
                  <c:v>0</c:v>
                </c:pt>
                <c:pt idx="5027">
                  <c:v>0</c:v>
                </c:pt>
                <c:pt idx="5028">
                  <c:v>0</c:v>
                </c:pt>
                <c:pt idx="5029">
                  <c:v>0</c:v>
                </c:pt>
                <c:pt idx="5030">
                  <c:v>0</c:v>
                </c:pt>
                <c:pt idx="5031">
                  <c:v>0</c:v>
                </c:pt>
                <c:pt idx="5032">
                  <c:v>0</c:v>
                </c:pt>
                <c:pt idx="5033">
                  <c:v>0</c:v>
                </c:pt>
                <c:pt idx="5034">
                  <c:v>0</c:v>
                </c:pt>
                <c:pt idx="5035">
                  <c:v>0</c:v>
                </c:pt>
                <c:pt idx="5036">
                  <c:v>0</c:v>
                </c:pt>
                <c:pt idx="5037">
                  <c:v>0</c:v>
                </c:pt>
                <c:pt idx="5038">
                  <c:v>0</c:v>
                </c:pt>
                <c:pt idx="5039">
                  <c:v>0</c:v>
                </c:pt>
                <c:pt idx="5040">
                  <c:v>0</c:v>
                </c:pt>
                <c:pt idx="5041">
                  <c:v>0</c:v>
                </c:pt>
                <c:pt idx="5042">
                  <c:v>0</c:v>
                </c:pt>
                <c:pt idx="5043">
                  <c:v>0</c:v>
                </c:pt>
                <c:pt idx="5044">
                  <c:v>0</c:v>
                </c:pt>
                <c:pt idx="5045">
                  <c:v>0</c:v>
                </c:pt>
                <c:pt idx="5046">
                  <c:v>0</c:v>
                </c:pt>
                <c:pt idx="5047">
                  <c:v>0</c:v>
                </c:pt>
                <c:pt idx="5048">
                  <c:v>0</c:v>
                </c:pt>
                <c:pt idx="5049">
                  <c:v>0</c:v>
                </c:pt>
                <c:pt idx="5050">
                  <c:v>0</c:v>
                </c:pt>
                <c:pt idx="5051">
                  <c:v>0</c:v>
                </c:pt>
                <c:pt idx="5052">
                  <c:v>0</c:v>
                </c:pt>
                <c:pt idx="5053">
                  <c:v>0</c:v>
                </c:pt>
                <c:pt idx="5054">
                  <c:v>0</c:v>
                </c:pt>
                <c:pt idx="5055">
                  <c:v>0</c:v>
                </c:pt>
                <c:pt idx="5056">
                  <c:v>0</c:v>
                </c:pt>
                <c:pt idx="5057">
                  <c:v>0</c:v>
                </c:pt>
                <c:pt idx="5058">
                  <c:v>0</c:v>
                </c:pt>
                <c:pt idx="5059">
                  <c:v>0</c:v>
                </c:pt>
                <c:pt idx="5060">
                  <c:v>0</c:v>
                </c:pt>
                <c:pt idx="5061">
                  <c:v>0</c:v>
                </c:pt>
                <c:pt idx="5062">
                  <c:v>0</c:v>
                </c:pt>
                <c:pt idx="5063">
                  <c:v>0</c:v>
                </c:pt>
                <c:pt idx="5064">
                  <c:v>0</c:v>
                </c:pt>
                <c:pt idx="5065">
                  <c:v>0</c:v>
                </c:pt>
                <c:pt idx="5066">
                  <c:v>0</c:v>
                </c:pt>
                <c:pt idx="5067">
                  <c:v>0</c:v>
                </c:pt>
                <c:pt idx="5068">
                  <c:v>0</c:v>
                </c:pt>
                <c:pt idx="5069">
                  <c:v>0</c:v>
                </c:pt>
                <c:pt idx="5070">
                  <c:v>0</c:v>
                </c:pt>
                <c:pt idx="5071">
                  <c:v>0</c:v>
                </c:pt>
                <c:pt idx="5072">
                  <c:v>0</c:v>
                </c:pt>
                <c:pt idx="5073">
                  <c:v>0</c:v>
                </c:pt>
                <c:pt idx="5074">
                  <c:v>0</c:v>
                </c:pt>
                <c:pt idx="5075">
                  <c:v>0</c:v>
                </c:pt>
                <c:pt idx="5076">
                  <c:v>0</c:v>
                </c:pt>
                <c:pt idx="5077">
                  <c:v>0</c:v>
                </c:pt>
                <c:pt idx="5078">
                  <c:v>0</c:v>
                </c:pt>
                <c:pt idx="5079">
                  <c:v>0</c:v>
                </c:pt>
                <c:pt idx="5080">
                  <c:v>0</c:v>
                </c:pt>
                <c:pt idx="5081">
                  <c:v>0</c:v>
                </c:pt>
                <c:pt idx="5082">
                  <c:v>0</c:v>
                </c:pt>
                <c:pt idx="5083">
                  <c:v>0</c:v>
                </c:pt>
                <c:pt idx="5084">
                  <c:v>0</c:v>
                </c:pt>
                <c:pt idx="5085">
                  <c:v>0</c:v>
                </c:pt>
                <c:pt idx="5086">
                  <c:v>0</c:v>
                </c:pt>
                <c:pt idx="5087">
                  <c:v>0</c:v>
                </c:pt>
                <c:pt idx="5088">
                  <c:v>0</c:v>
                </c:pt>
                <c:pt idx="5089">
                  <c:v>0</c:v>
                </c:pt>
                <c:pt idx="5090">
                  <c:v>0</c:v>
                </c:pt>
                <c:pt idx="5091">
                  <c:v>0</c:v>
                </c:pt>
                <c:pt idx="5092">
                  <c:v>0</c:v>
                </c:pt>
                <c:pt idx="5093">
                  <c:v>0</c:v>
                </c:pt>
                <c:pt idx="5094">
                  <c:v>0</c:v>
                </c:pt>
                <c:pt idx="5095">
                  <c:v>0</c:v>
                </c:pt>
                <c:pt idx="5096">
                  <c:v>0</c:v>
                </c:pt>
                <c:pt idx="5097">
                  <c:v>0</c:v>
                </c:pt>
                <c:pt idx="5098">
                  <c:v>0</c:v>
                </c:pt>
                <c:pt idx="5099">
                  <c:v>0</c:v>
                </c:pt>
                <c:pt idx="5100">
                  <c:v>0</c:v>
                </c:pt>
                <c:pt idx="5101">
                  <c:v>0</c:v>
                </c:pt>
                <c:pt idx="5102">
                  <c:v>0</c:v>
                </c:pt>
                <c:pt idx="5103">
                  <c:v>0</c:v>
                </c:pt>
                <c:pt idx="5104">
                  <c:v>0</c:v>
                </c:pt>
                <c:pt idx="5105">
                  <c:v>0</c:v>
                </c:pt>
                <c:pt idx="5106">
                  <c:v>0</c:v>
                </c:pt>
                <c:pt idx="5107">
                  <c:v>0</c:v>
                </c:pt>
                <c:pt idx="5108">
                  <c:v>0</c:v>
                </c:pt>
                <c:pt idx="5109">
                  <c:v>0</c:v>
                </c:pt>
                <c:pt idx="5110">
                  <c:v>0</c:v>
                </c:pt>
                <c:pt idx="5111">
                  <c:v>0</c:v>
                </c:pt>
                <c:pt idx="5112">
                  <c:v>0</c:v>
                </c:pt>
                <c:pt idx="5113">
                  <c:v>0</c:v>
                </c:pt>
                <c:pt idx="5114">
                  <c:v>0</c:v>
                </c:pt>
                <c:pt idx="5115">
                  <c:v>0</c:v>
                </c:pt>
                <c:pt idx="5116">
                  <c:v>0</c:v>
                </c:pt>
                <c:pt idx="5117">
                  <c:v>0</c:v>
                </c:pt>
                <c:pt idx="5118">
                  <c:v>0</c:v>
                </c:pt>
                <c:pt idx="5119">
                  <c:v>0</c:v>
                </c:pt>
                <c:pt idx="5120">
                  <c:v>0</c:v>
                </c:pt>
                <c:pt idx="5121">
                  <c:v>0</c:v>
                </c:pt>
                <c:pt idx="5122">
                  <c:v>0</c:v>
                </c:pt>
                <c:pt idx="5123">
                  <c:v>0</c:v>
                </c:pt>
                <c:pt idx="5124">
                  <c:v>0</c:v>
                </c:pt>
                <c:pt idx="5125">
                  <c:v>0</c:v>
                </c:pt>
                <c:pt idx="5126">
                  <c:v>0</c:v>
                </c:pt>
                <c:pt idx="5127">
                  <c:v>0</c:v>
                </c:pt>
                <c:pt idx="5128">
                  <c:v>0</c:v>
                </c:pt>
                <c:pt idx="5129">
                  <c:v>0</c:v>
                </c:pt>
                <c:pt idx="5130">
                  <c:v>0</c:v>
                </c:pt>
                <c:pt idx="5131">
                  <c:v>0</c:v>
                </c:pt>
                <c:pt idx="5132">
                  <c:v>0</c:v>
                </c:pt>
                <c:pt idx="5133">
                  <c:v>0</c:v>
                </c:pt>
                <c:pt idx="5134">
                  <c:v>0</c:v>
                </c:pt>
                <c:pt idx="5135">
                  <c:v>0</c:v>
                </c:pt>
                <c:pt idx="5136">
                  <c:v>0</c:v>
                </c:pt>
                <c:pt idx="5137">
                  <c:v>0</c:v>
                </c:pt>
                <c:pt idx="5138">
                  <c:v>0</c:v>
                </c:pt>
                <c:pt idx="5139">
                  <c:v>0</c:v>
                </c:pt>
                <c:pt idx="5140">
                  <c:v>0</c:v>
                </c:pt>
                <c:pt idx="5141">
                  <c:v>0</c:v>
                </c:pt>
                <c:pt idx="5142">
                  <c:v>0</c:v>
                </c:pt>
                <c:pt idx="5143">
                  <c:v>0</c:v>
                </c:pt>
                <c:pt idx="5144">
                  <c:v>0</c:v>
                </c:pt>
                <c:pt idx="5145">
                  <c:v>0</c:v>
                </c:pt>
                <c:pt idx="5146">
                  <c:v>0</c:v>
                </c:pt>
                <c:pt idx="5147">
                  <c:v>0</c:v>
                </c:pt>
                <c:pt idx="5148">
                  <c:v>0</c:v>
                </c:pt>
                <c:pt idx="5149">
                  <c:v>0</c:v>
                </c:pt>
                <c:pt idx="5150">
                  <c:v>0</c:v>
                </c:pt>
                <c:pt idx="5151">
                  <c:v>0</c:v>
                </c:pt>
                <c:pt idx="5152">
                  <c:v>0</c:v>
                </c:pt>
                <c:pt idx="5153">
                  <c:v>0</c:v>
                </c:pt>
                <c:pt idx="5154">
                  <c:v>0</c:v>
                </c:pt>
                <c:pt idx="5155">
                  <c:v>0</c:v>
                </c:pt>
                <c:pt idx="5156">
                  <c:v>0</c:v>
                </c:pt>
                <c:pt idx="5157">
                  <c:v>0</c:v>
                </c:pt>
                <c:pt idx="5158">
                  <c:v>0</c:v>
                </c:pt>
                <c:pt idx="5159">
                  <c:v>0</c:v>
                </c:pt>
                <c:pt idx="5160">
                  <c:v>0</c:v>
                </c:pt>
                <c:pt idx="5161">
                  <c:v>0</c:v>
                </c:pt>
                <c:pt idx="5162">
                  <c:v>0</c:v>
                </c:pt>
                <c:pt idx="5163">
                  <c:v>0</c:v>
                </c:pt>
                <c:pt idx="5164">
                  <c:v>0</c:v>
                </c:pt>
                <c:pt idx="5165">
                  <c:v>0</c:v>
                </c:pt>
                <c:pt idx="5166">
                  <c:v>0</c:v>
                </c:pt>
                <c:pt idx="5167">
                  <c:v>0</c:v>
                </c:pt>
                <c:pt idx="5168">
                  <c:v>0</c:v>
                </c:pt>
                <c:pt idx="5169">
                  <c:v>0</c:v>
                </c:pt>
                <c:pt idx="5170">
                  <c:v>0</c:v>
                </c:pt>
                <c:pt idx="5171">
                  <c:v>0</c:v>
                </c:pt>
                <c:pt idx="5172">
                  <c:v>0</c:v>
                </c:pt>
                <c:pt idx="5173">
                  <c:v>0</c:v>
                </c:pt>
                <c:pt idx="5174">
                  <c:v>0</c:v>
                </c:pt>
                <c:pt idx="5175">
                  <c:v>0</c:v>
                </c:pt>
                <c:pt idx="5176">
                  <c:v>0</c:v>
                </c:pt>
                <c:pt idx="5177">
                  <c:v>0</c:v>
                </c:pt>
                <c:pt idx="5178">
                  <c:v>0</c:v>
                </c:pt>
                <c:pt idx="5179">
                  <c:v>0</c:v>
                </c:pt>
                <c:pt idx="5180">
                  <c:v>0</c:v>
                </c:pt>
                <c:pt idx="5181">
                  <c:v>0</c:v>
                </c:pt>
                <c:pt idx="5182">
                  <c:v>0</c:v>
                </c:pt>
                <c:pt idx="5183">
                  <c:v>0</c:v>
                </c:pt>
                <c:pt idx="5184">
                  <c:v>0</c:v>
                </c:pt>
                <c:pt idx="5185">
                  <c:v>0</c:v>
                </c:pt>
                <c:pt idx="5186">
                  <c:v>0</c:v>
                </c:pt>
                <c:pt idx="5187">
                  <c:v>0</c:v>
                </c:pt>
                <c:pt idx="5188">
                  <c:v>0</c:v>
                </c:pt>
                <c:pt idx="5189">
                  <c:v>0</c:v>
                </c:pt>
                <c:pt idx="5190">
                  <c:v>0</c:v>
                </c:pt>
                <c:pt idx="5191">
                  <c:v>0</c:v>
                </c:pt>
                <c:pt idx="5192">
                  <c:v>0</c:v>
                </c:pt>
                <c:pt idx="5193">
                  <c:v>0</c:v>
                </c:pt>
                <c:pt idx="5194">
                  <c:v>0</c:v>
                </c:pt>
                <c:pt idx="5195">
                  <c:v>0</c:v>
                </c:pt>
                <c:pt idx="5196">
                  <c:v>0</c:v>
                </c:pt>
                <c:pt idx="5197">
                  <c:v>0</c:v>
                </c:pt>
                <c:pt idx="5198">
                  <c:v>0</c:v>
                </c:pt>
                <c:pt idx="5199">
                  <c:v>0</c:v>
                </c:pt>
                <c:pt idx="5200">
                  <c:v>0</c:v>
                </c:pt>
                <c:pt idx="5201">
                  <c:v>0</c:v>
                </c:pt>
                <c:pt idx="5202">
                  <c:v>0</c:v>
                </c:pt>
                <c:pt idx="5203">
                  <c:v>0</c:v>
                </c:pt>
                <c:pt idx="5204">
                  <c:v>0</c:v>
                </c:pt>
                <c:pt idx="5205">
                  <c:v>0</c:v>
                </c:pt>
                <c:pt idx="5206">
                  <c:v>0</c:v>
                </c:pt>
                <c:pt idx="5207">
                  <c:v>0</c:v>
                </c:pt>
                <c:pt idx="5208">
                  <c:v>0</c:v>
                </c:pt>
                <c:pt idx="5209">
                  <c:v>0</c:v>
                </c:pt>
                <c:pt idx="5210">
                  <c:v>0</c:v>
                </c:pt>
                <c:pt idx="5211">
                  <c:v>0</c:v>
                </c:pt>
                <c:pt idx="5212">
                  <c:v>0</c:v>
                </c:pt>
                <c:pt idx="5213">
                  <c:v>0</c:v>
                </c:pt>
                <c:pt idx="5214">
                  <c:v>0</c:v>
                </c:pt>
                <c:pt idx="5215">
                  <c:v>0</c:v>
                </c:pt>
                <c:pt idx="5216">
                  <c:v>0</c:v>
                </c:pt>
                <c:pt idx="5217">
                  <c:v>0</c:v>
                </c:pt>
                <c:pt idx="5218">
                  <c:v>0</c:v>
                </c:pt>
                <c:pt idx="5219">
                  <c:v>0</c:v>
                </c:pt>
                <c:pt idx="5220">
                  <c:v>0</c:v>
                </c:pt>
                <c:pt idx="5221">
                  <c:v>0</c:v>
                </c:pt>
                <c:pt idx="5222">
                  <c:v>0</c:v>
                </c:pt>
                <c:pt idx="5223">
                  <c:v>0</c:v>
                </c:pt>
                <c:pt idx="5224">
                  <c:v>0</c:v>
                </c:pt>
                <c:pt idx="5225">
                  <c:v>0</c:v>
                </c:pt>
                <c:pt idx="5226">
                  <c:v>0</c:v>
                </c:pt>
                <c:pt idx="5227">
                  <c:v>0</c:v>
                </c:pt>
                <c:pt idx="5228">
                  <c:v>0</c:v>
                </c:pt>
                <c:pt idx="5229">
                  <c:v>0</c:v>
                </c:pt>
                <c:pt idx="5230">
                  <c:v>0</c:v>
                </c:pt>
                <c:pt idx="5231">
                  <c:v>0</c:v>
                </c:pt>
                <c:pt idx="5232">
                  <c:v>0</c:v>
                </c:pt>
                <c:pt idx="5233">
                  <c:v>0</c:v>
                </c:pt>
                <c:pt idx="5234">
                  <c:v>0</c:v>
                </c:pt>
                <c:pt idx="5235">
                  <c:v>0</c:v>
                </c:pt>
                <c:pt idx="5236">
                  <c:v>0</c:v>
                </c:pt>
                <c:pt idx="5237">
                  <c:v>0</c:v>
                </c:pt>
                <c:pt idx="5238">
                  <c:v>0</c:v>
                </c:pt>
                <c:pt idx="5239">
                  <c:v>0</c:v>
                </c:pt>
                <c:pt idx="5240">
                  <c:v>0</c:v>
                </c:pt>
                <c:pt idx="5241">
                  <c:v>0</c:v>
                </c:pt>
                <c:pt idx="5242">
                  <c:v>0</c:v>
                </c:pt>
                <c:pt idx="5243">
                  <c:v>0</c:v>
                </c:pt>
                <c:pt idx="5244">
                  <c:v>0</c:v>
                </c:pt>
                <c:pt idx="5245">
                  <c:v>0</c:v>
                </c:pt>
                <c:pt idx="5246">
                  <c:v>0</c:v>
                </c:pt>
                <c:pt idx="5247">
                  <c:v>0</c:v>
                </c:pt>
                <c:pt idx="5248">
                  <c:v>0</c:v>
                </c:pt>
                <c:pt idx="5249">
                  <c:v>0</c:v>
                </c:pt>
                <c:pt idx="5250">
                  <c:v>0</c:v>
                </c:pt>
                <c:pt idx="5251">
                  <c:v>0</c:v>
                </c:pt>
                <c:pt idx="5252">
                  <c:v>0</c:v>
                </c:pt>
                <c:pt idx="5253">
                  <c:v>0</c:v>
                </c:pt>
                <c:pt idx="5254">
                  <c:v>0</c:v>
                </c:pt>
                <c:pt idx="5255">
                  <c:v>0</c:v>
                </c:pt>
                <c:pt idx="5256">
                  <c:v>0</c:v>
                </c:pt>
                <c:pt idx="5257">
                  <c:v>0</c:v>
                </c:pt>
                <c:pt idx="5258">
                  <c:v>0</c:v>
                </c:pt>
                <c:pt idx="5259">
                  <c:v>0</c:v>
                </c:pt>
                <c:pt idx="5260">
                  <c:v>0</c:v>
                </c:pt>
                <c:pt idx="5261">
                  <c:v>0</c:v>
                </c:pt>
                <c:pt idx="5262">
                  <c:v>0</c:v>
                </c:pt>
                <c:pt idx="5263">
                  <c:v>0</c:v>
                </c:pt>
                <c:pt idx="5264">
                  <c:v>0</c:v>
                </c:pt>
                <c:pt idx="5265">
                  <c:v>0</c:v>
                </c:pt>
                <c:pt idx="5266">
                  <c:v>0</c:v>
                </c:pt>
                <c:pt idx="5267">
                  <c:v>0</c:v>
                </c:pt>
                <c:pt idx="5268">
                  <c:v>0</c:v>
                </c:pt>
                <c:pt idx="5269">
                  <c:v>0</c:v>
                </c:pt>
                <c:pt idx="5270">
                  <c:v>0</c:v>
                </c:pt>
                <c:pt idx="5271">
                  <c:v>0</c:v>
                </c:pt>
                <c:pt idx="5272">
                  <c:v>0</c:v>
                </c:pt>
                <c:pt idx="5273">
                  <c:v>0</c:v>
                </c:pt>
                <c:pt idx="5274">
                  <c:v>0</c:v>
                </c:pt>
                <c:pt idx="5275">
                  <c:v>0</c:v>
                </c:pt>
                <c:pt idx="5276">
                  <c:v>0</c:v>
                </c:pt>
                <c:pt idx="5277">
                  <c:v>0</c:v>
                </c:pt>
                <c:pt idx="5278">
                  <c:v>0</c:v>
                </c:pt>
                <c:pt idx="5279">
                  <c:v>0</c:v>
                </c:pt>
                <c:pt idx="5280">
                  <c:v>0</c:v>
                </c:pt>
                <c:pt idx="5281">
                  <c:v>0</c:v>
                </c:pt>
                <c:pt idx="5282">
                  <c:v>0</c:v>
                </c:pt>
                <c:pt idx="5283">
                  <c:v>0</c:v>
                </c:pt>
                <c:pt idx="5284">
                  <c:v>0</c:v>
                </c:pt>
                <c:pt idx="5285">
                  <c:v>0</c:v>
                </c:pt>
                <c:pt idx="5286">
                  <c:v>0</c:v>
                </c:pt>
                <c:pt idx="5287">
                  <c:v>0</c:v>
                </c:pt>
                <c:pt idx="5288">
                  <c:v>0</c:v>
                </c:pt>
                <c:pt idx="5289">
                  <c:v>0</c:v>
                </c:pt>
                <c:pt idx="5290">
                  <c:v>0</c:v>
                </c:pt>
                <c:pt idx="5291">
                  <c:v>0</c:v>
                </c:pt>
                <c:pt idx="5292">
                  <c:v>0</c:v>
                </c:pt>
                <c:pt idx="5293">
                  <c:v>0</c:v>
                </c:pt>
                <c:pt idx="5294">
                  <c:v>0</c:v>
                </c:pt>
                <c:pt idx="5295">
                  <c:v>0</c:v>
                </c:pt>
                <c:pt idx="5296">
                  <c:v>0</c:v>
                </c:pt>
                <c:pt idx="5297">
                  <c:v>0</c:v>
                </c:pt>
                <c:pt idx="5298">
                  <c:v>0</c:v>
                </c:pt>
                <c:pt idx="5299">
                  <c:v>0</c:v>
                </c:pt>
                <c:pt idx="5300">
                  <c:v>0</c:v>
                </c:pt>
                <c:pt idx="5301">
                  <c:v>0</c:v>
                </c:pt>
                <c:pt idx="5302">
                  <c:v>0</c:v>
                </c:pt>
                <c:pt idx="5303">
                  <c:v>0</c:v>
                </c:pt>
                <c:pt idx="5304">
                  <c:v>0</c:v>
                </c:pt>
                <c:pt idx="5305">
                  <c:v>0</c:v>
                </c:pt>
                <c:pt idx="5306">
                  <c:v>0</c:v>
                </c:pt>
                <c:pt idx="5307">
                  <c:v>0</c:v>
                </c:pt>
                <c:pt idx="5308">
                  <c:v>0</c:v>
                </c:pt>
                <c:pt idx="5309">
                  <c:v>0</c:v>
                </c:pt>
                <c:pt idx="5310">
                  <c:v>0</c:v>
                </c:pt>
                <c:pt idx="5311">
                  <c:v>0</c:v>
                </c:pt>
                <c:pt idx="5312">
                  <c:v>0</c:v>
                </c:pt>
                <c:pt idx="5313">
                  <c:v>0</c:v>
                </c:pt>
                <c:pt idx="5314">
                  <c:v>0</c:v>
                </c:pt>
                <c:pt idx="5315">
                  <c:v>0</c:v>
                </c:pt>
                <c:pt idx="5316">
                  <c:v>0</c:v>
                </c:pt>
                <c:pt idx="5317">
                  <c:v>0</c:v>
                </c:pt>
                <c:pt idx="5318">
                  <c:v>0</c:v>
                </c:pt>
                <c:pt idx="5319">
                  <c:v>0</c:v>
                </c:pt>
                <c:pt idx="5320">
                  <c:v>0</c:v>
                </c:pt>
                <c:pt idx="5321">
                  <c:v>0</c:v>
                </c:pt>
                <c:pt idx="5322">
                  <c:v>0</c:v>
                </c:pt>
                <c:pt idx="5323">
                  <c:v>0</c:v>
                </c:pt>
                <c:pt idx="5324">
                  <c:v>0</c:v>
                </c:pt>
                <c:pt idx="5325">
                  <c:v>0</c:v>
                </c:pt>
                <c:pt idx="5326">
                  <c:v>0</c:v>
                </c:pt>
                <c:pt idx="5327">
                  <c:v>0</c:v>
                </c:pt>
                <c:pt idx="5328">
                  <c:v>0</c:v>
                </c:pt>
                <c:pt idx="5329">
                  <c:v>0</c:v>
                </c:pt>
                <c:pt idx="5330">
                  <c:v>0</c:v>
                </c:pt>
                <c:pt idx="5331">
                  <c:v>0</c:v>
                </c:pt>
                <c:pt idx="5332">
                  <c:v>0</c:v>
                </c:pt>
                <c:pt idx="5333">
                  <c:v>0</c:v>
                </c:pt>
                <c:pt idx="5334">
                  <c:v>0</c:v>
                </c:pt>
                <c:pt idx="5335">
                  <c:v>0</c:v>
                </c:pt>
                <c:pt idx="5336">
                  <c:v>0</c:v>
                </c:pt>
                <c:pt idx="5337">
                  <c:v>0</c:v>
                </c:pt>
                <c:pt idx="5338">
                  <c:v>0</c:v>
                </c:pt>
                <c:pt idx="5339">
                  <c:v>0</c:v>
                </c:pt>
                <c:pt idx="5340">
                  <c:v>0</c:v>
                </c:pt>
                <c:pt idx="5341">
                  <c:v>0</c:v>
                </c:pt>
                <c:pt idx="5342">
                  <c:v>0</c:v>
                </c:pt>
                <c:pt idx="5343">
                  <c:v>0</c:v>
                </c:pt>
                <c:pt idx="5344">
                  <c:v>0</c:v>
                </c:pt>
                <c:pt idx="5345">
                  <c:v>0</c:v>
                </c:pt>
                <c:pt idx="5346">
                  <c:v>0</c:v>
                </c:pt>
                <c:pt idx="5347">
                  <c:v>0</c:v>
                </c:pt>
                <c:pt idx="5348">
                  <c:v>0</c:v>
                </c:pt>
                <c:pt idx="5349">
                  <c:v>0</c:v>
                </c:pt>
                <c:pt idx="5350">
                  <c:v>0</c:v>
                </c:pt>
                <c:pt idx="5351">
                  <c:v>0</c:v>
                </c:pt>
                <c:pt idx="5352">
                  <c:v>0</c:v>
                </c:pt>
                <c:pt idx="5353">
                  <c:v>0</c:v>
                </c:pt>
                <c:pt idx="5354">
                  <c:v>0</c:v>
                </c:pt>
                <c:pt idx="5355">
                  <c:v>0</c:v>
                </c:pt>
                <c:pt idx="5356">
                  <c:v>0</c:v>
                </c:pt>
                <c:pt idx="5357">
                  <c:v>0</c:v>
                </c:pt>
                <c:pt idx="5358">
                  <c:v>0</c:v>
                </c:pt>
                <c:pt idx="5359">
                  <c:v>0</c:v>
                </c:pt>
                <c:pt idx="5360">
                  <c:v>0</c:v>
                </c:pt>
                <c:pt idx="5361">
                  <c:v>0</c:v>
                </c:pt>
                <c:pt idx="5362">
                  <c:v>0</c:v>
                </c:pt>
                <c:pt idx="5363">
                  <c:v>0</c:v>
                </c:pt>
                <c:pt idx="5364">
                  <c:v>0</c:v>
                </c:pt>
                <c:pt idx="5365">
                  <c:v>0</c:v>
                </c:pt>
                <c:pt idx="5366">
                  <c:v>0</c:v>
                </c:pt>
                <c:pt idx="5367">
                  <c:v>0</c:v>
                </c:pt>
                <c:pt idx="5368">
                  <c:v>0</c:v>
                </c:pt>
                <c:pt idx="5369">
                  <c:v>0</c:v>
                </c:pt>
                <c:pt idx="5370">
                  <c:v>0</c:v>
                </c:pt>
                <c:pt idx="5371">
                  <c:v>0</c:v>
                </c:pt>
                <c:pt idx="5372">
                  <c:v>0</c:v>
                </c:pt>
                <c:pt idx="5373">
                  <c:v>0</c:v>
                </c:pt>
                <c:pt idx="5374">
                  <c:v>0</c:v>
                </c:pt>
                <c:pt idx="5375">
                  <c:v>0</c:v>
                </c:pt>
                <c:pt idx="5376">
                  <c:v>0</c:v>
                </c:pt>
                <c:pt idx="5377">
                  <c:v>0</c:v>
                </c:pt>
                <c:pt idx="5378">
                  <c:v>0</c:v>
                </c:pt>
                <c:pt idx="5379">
                  <c:v>0</c:v>
                </c:pt>
                <c:pt idx="5380">
                  <c:v>0</c:v>
                </c:pt>
                <c:pt idx="5381">
                  <c:v>0</c:v>
                </c:pt>
                <c:pt idx="5382">
                  <c:v>0</c:v>
                </c:pt>
                <c:pt idx="5383">
                  <c:v>0</c:v>
                </c:pt>
                <c:pt idx="5384">
                  <c:v>0</c:v>
                </c:pt>
                <c:pt idx="5385">
                  <c:v>0</c:v>
                </c:pt>
                <c:pt idx="5386">
                  <c:v>0</c:v>
                </c:pt>
                <c:pt idx="5387">
                  <c:v>0</c:v>
                </c:pt>
                <c:pt idx="5388">
                  <c:v>0</c:v>
                </c:pt>
                <c:pt idx="5389">
                  <c:v>0</c:v>
                </c:pt>
                <c:pt idx="5390">
                  <c:v>0</c:v>
                </c:pt>
                <c:pt idx="5391">
                  <c:v>0</c:v>
                </c:pt>
                <c:pt idx="5392">
                  <c:v>0</c:v>
                </c:pt>
                <c:pt idx="5393">
                  <c:v>0</c:v>
                </c:pt>
                <c:pt idx="5394">
                  <c:v>0</c:v>
                </c:pt>
                <c:pt idx="5395">
                  <c:v>0</c:v>
                </c:pt>
                <c:pt idx="5396">
                  <c:v>0</c:v>
                </c:pt>
                <c:pt idx="5397">
                  <c:v>0</c:v>
                </c:pt>
                <c:pt idx="5398">
                  <c:v>0</c:v>
                </c:pt>
                <c:pt idx="5399">
                  <c:v>0</c:v>
                </c:pt>
                <c:pt idx="5400">
                  <c:v>0</c:v>
                </c:pt>
                <c:pt idx="5401">
                  <c:v>0</c:v>
                </c:pt>
                <c:pt idx="5402">
                  <c:v>0</c:v>
                </c:pt>
                <c:pt idx="5403">
                  <c:v>0</c:v>
                </c:pt>
                <c:pt idx="5404">
                  <c:v>0</c:v>
                </c:pt>
                <c:pt idx="5405">
                  <c:v>0</c:v>
                </c:pt>
                <c:pt idx="5406">
                  <c:v>0</c:v>
                </c:pt>
                <c:pt idx="5407">
                  <c:v>0</c:v>
                </c:pt>
                <c:pt idx="5408">
                  <c:v>0</c:v>
                </c:pt>
                <c:pt idx="5409">
                  <c:v>0</c:v>
                </c:pt>
                <c:pt idx="5410">
                  <c:v>0</c:v>
                </c:pt>
                <c:pt idx="5411">
                  <c:v>0</c:v>
                </c:pt>
                <c:pt idx="5412">
                  <c:v>0</c:v>
                </c:pt>
                <c:pt idx="5413">
                  <c:v>0</c:v>
                </c:pt>
                <c:pt idx="5414">
                  <c:v>0</c:v>
                </c:pt>
                <c:pt idx="5415">
                  <c:v>0</c:v>
                </c:pt>
                <c:pt idx="5416">
                  <c:v>0</c:v>
                </c:pt>
                <c:pt idx="5417">
                  <c:v>0</c:v>
                </c:pt>
                <c:pt idx="5418">
                  <c:v>0</c:v>
                </c:pt>
                <c:pt idx="5419">
                  <c:v>0</c:v>
                </c:pt>
                <c:pt idx="5420">
                  <c:v>0</c:v>
                </c:pt>
                <c:pt idx="5421">
                  <c:v>0</c:v>
                </c:pt>
                <c:pt idx="5422">
                  <c:v>0</c:v>
                </c:pt>
                <c:pt idx="5423">
                  <c:v>0</c:v>
                </c:pt>
                <c:pt idx="5424">
                  <c:v>0</c:v>
                </c:pt>
                <c:pt idx="5425">
                  <c:v>0</c:v>
                </c:pt>
                <c:pt idx="5426">
                  <c:v>0</c:v>
                </c:pt>
                <c:pt idx="5427">
                  <c:v>0</c:v>
                </c:pt>
                <c:pt idx="5428">
                  <c:v>0</c:v>
                </c:pt>
                <c:pt idx="5429">
                  <c:v>0</c:v>
                </c:pt>
                <c:pt idx="5430">
                  <c:v>0</c:v>
                </c:pt>
                <c:pt idx="5431">
                  <c:v>0</c:v>
                </c:pt>
                <c:pt idx="5432">
                  <c:v>0</c:v>
                </c:pt>
                <c:pt idx="5433">
                  <c:v>0</c:v>
                </c:pt>
                <c:pt idx="5434">
                  <c:v>0</c:v>
                </c:pt>
                <c:pt idx="5435">
                  <c:v>0</c:v>
                </c:pt>
                <c:pt idx="5436">
                  <c:v>0</c:v>
                </c:pt>
                <c:pt idx="5437">
                  <c:v>0</c:v>
                </c:pt>
                <c:pt idx="5438">
                  <c:v>0</c:v>
                </c:pt>
                <c:pt idx="5439">
                  <c:v>0</c:v>
                </c:pt>
                <c:pt idx="5440">
                  <c:v>0</c:v>
                </c:pt>
                <c:pt idx="5441">
                  <c:v>0</c:v>
                </c:pt>
                <c:pt idx="5442">
                  <c:v>0</c:v>
                </c:pt>
                <c:pt idx="5443">
                  <c:v>0</c:v>
                </c:pt>
                <c:pt idx="5444">
                  <c:v>0</c:v>
                </c:pt>
                <c:pt idx="5445">
                  <c:v>0</c:v>
                </c:pt>
                <c:pt idx="5446">
                  <c:v>0</c:v>
                </c:pt>
                <c:pt idx="5447">
                  <c:v>0</c:v>
                </c:pt>
                <c:pt idx="5448">
                  <c:v>0</c:v>
                </c:pt>
                <c:pt idx="5449">
                  <c:v>0</c:v>
                </c:pt>
                <c:pt idx="5450">
                  <c:v>0</c:v>
                </c:pt>
                <c:pt idx="5451">
                  <c:v>0</c:v>
                </c:pt>
                <c:pt idx="5452">
                  <c:v>0</c:v>
                </c:pt>
                <c:pt idx="5453">
                  <c:v>0</c:v>
                </c:pt>
                <c:pt idx="5454">
                  <c:v>0</c:v>
                </c:pt>
                <c:pt idx="5455">
                  <c:v>0</c:v>
                </c:pt>
                <c:pt idx="5456">
                  <c:v>0</c:v>
                </c:pt>
                <c:pt idx="5457">
                  <c:v>0</c:v>
                </c:pt>
                <c:pt idx="5458">
                  <c:v>0</c:v>
                </c:pt>
                <c:pt idx="5459">
                  <c:v>0</c:v>
                </c:pt>
                <c:pt idx="5460">
                  <c:v>0</c:v>
                </c:pt>
                <c:pt idx="5461">
                  <c:v>0</c:v>
                </c:pt>
                <c:pt idx="5462">
                  <c:v>0</c:v>
                </c:pt>
                <c:pt idx="5463">
                  <c:v>0</c:v>
                </c:pt>
                <c:pt idx="5464">
                  <c:v>0</c:v>
                </c:pt>
                <c:pt idx="5465">
                  <c:v>0</c:v>
                </c:pt>
                <c:pt idx="5466">
                  <c:v>0</c:v>
                </c:pt>
                <c:pt idx="5467">
                  <c:v>0</c:v>
                </c:pt>
                <c:pt idx="5468">
                  <c:v>0</c:v>
                </c:pt>
                <c:pt idx="5469">
                  <c:v>0</c:v>
                </c:pt>
                <c:pt idx="5470">
                  <c:v>0</c:v>
                </c:pt>
                <c:pt idx="5471">
                  <c:v>0</c:v>
                </c:pt>
                <c:pt idx="5472">
                  <c:v>0</c:v>
                </c:pt>
                <c:pt idx="5473">
                  <c:v>0</c:v>
                </c:pt>
                <c:pt idx="5474">
                  <c:v>0</c:v>
                </c:pt>
                <c:pt idx="5475">
                  <c:v>0</c:v>
                </c:pt>
                <c:pt idx="5476">
                  <c:v>0</c:v>
                </c:pt>
                <c:pt idx="5477">
                  <c:v>0</c:v>
                </c:pt>
                <c:pt idx="5478">
                  <c:v>0</c:v>
                </c:pt>
                <c:pt idx="5479">
                  <c:v>0</c:v>
                </c:pt>
                <c:pt idx="5480">
                  <c:v>0</c:v>
                </c:pt>
                <c:pt idx="5481">
                  <c:v>0</c:v>
                </c:pt>
                <c:pt idx="5482">
                  <c:v>0</c:v>
                </c:pt>
                <c:pt idx="5483">
                  <c:v>0</c:v>
                </c:pt>
                <c:pt idx="5484">
                  <c:v>0</c:v>
                </c:pt>
                <c:pt idx="5485">
                  <c:v>0</c:v>
                </c:pt>
                <c:pt idx="5486">
                  <c:v>0</c:v>
                </c:pt>
                <c:pt idx="5487">
                  <c:v>0</c:v>
                </c:pt>
                <c:pt idx="5488">
                  <c:v>0</c:v>
                </c:pt>
                <c:pt idx="5489">
                  <c:v>0</c:v>
                </c:pt>
                <c:pt idx="5490">
                  <c:v>0</c:v>
                </c:pt>
                <c:pt idx="5491">
                  <c:v>0</c:v>
                </c:pt>
                <c:pt idx="5492">
                  <c:v>0</c:v>
                </c:pt>
                <c:pt idx="5493">
                  <c:v>0</c:v>
                </c:pt>
                <c:pt idx="5494">
                  <c:v>0</c:v>
                </c:pt>
                <c:pt idx="5495">
                  <c:v>0</c:v>
                </c:pt>
                <c:pt idx="5496">
                  <c:v>0</c:v>
                </c:pt>
                <c:pt idx="5497">
                  <c:v>0</c:v>
                </c:pt>
                <c:pt idx="5498">
                  <c:v>0</c:v>
                </c:pt>
                <c:pt idx="5499">
                  <c:v>0</c:v>
                </c:pt>
                <c:pt idx="5500">
                  <c:v>0</c:v>
                </c:pt>
                <c:pt idx="5501">
                  <c:v>0</c:v>
                </c:pt>
                <c:pt idx="5502">
                  <c:v>0</c:v>
                </c:pt>
                <c:pt idx="5503">
                  <c:v>0</c:v>
                </c:pt>
                <c:pt idx="5504">
                  <c:v>0</c:v>
                </c:pt>
                <c:pt idx="5505">
                  <c:v>0</c:v>
                </c:pt>
                <c:pt idx="5506">
                  <c:v>0</c:v>
                </c:pt>
                <c:pt idx="5507">
                  <c:v>0</c:v>
                </c:pt>
                <c:pt idx="5508">
                  <c:v>0</c:v>
                </c:pt>
                <c:pt idx="5509">
                  <c:v>0</c:v>
                </c:pt>
                <c:pt idx="5510">
                  <c:v>0</c:v>
                </c:pt>
                <c:pt idx="5511">
                  <c:v>0</c:v>
                </c:pt>
                <c:pt idx="5512">
                  <c:v>0</c:v>
                </c:pt>
                <c:pt idx="5513">
                  <c:v>0</c:v>
                </c:pt>
                <c:pt idx="5514">
                  <c:v>0</c:v>
                </c:pt>
                <c:pt idx="5515">
                  <c:v>0</c:v>
                </c:pt>
                <c:pt idx="5516">
                  <c:v>0</c:v>
                </c:pt>
                <c:pt idx="5517">
                  <c:v>0</c:v>
                </c:pt>
                <c:pt idx="5518">
                  <c:v>0</c:v>
                </c:pt>
                <c:pt idx="5519">
                  <c:v>0</c:v>
                </c:pt>
                <c:pt idx="5520">
                  <c:v>0</c:v>
                </c:pt>
                <c:pt idx="5521">
                  <c:v>0</c:v>
                </c:pt>
                <c:pt idx="5522">
                  <c:v>0</c:v>
                </c:pt>
                <c:pt idx="5523">
                  <c:v>0</c:v>
                </c:pt>
                <c:pt idx="5524">
                  <c:v>0</c:v>
                </c:pt>
                <c:pt idx="5525">
                  <c:v>0</c:v>
                </c:pt>
                <c:pt idx="5526">
                  <c:v>0</c:v>
                </c:pt>
                <c:pt idx="5527">
                  <c:v>0</c:v>
                </c:pt>
                <c:pt idx="5528">
                  <c:v>0</c:v>
                </c:pt>
                <c:pt idx="5529">
                  <c:v>0</c:v>
                </c:pt>
                <c:pt idx="5530">
                  <c:v>0</c:v>
                </c:pt>
                <c:pt idx="5531">
                  <c:v>0</c:v>
                </c:pt>
                <c:pt idx="5532">
                  <c:v>0</c:v>
                </c:pt>
                <c:pt idx="5533">
                  <c:v>0</c:v>
                </c:pt>
                <c:pt idx="5534">
                  <c:v>0</c:v>
                </c:pt>
                <c:pt idx="5535">
                  <c:v>0</c:v>
                </c:pt>
                <c:pt idx="5536">
                  <c:v>0</c:v>
                </c:pt>
                <c:pt idx="5537">
                  <c:v>0</c:v>
                </c:pt>
                <c:pt idx="5538">
                  <c:v>0</c:v>
                </c:pt>
                <c:pt idx="5539">
                  <c:v>0</c:v>
                </c:pt>
                <c:pt idx="5540">
                  <c:v>0</c:v>
                </c:pt>
                <c:pt idx="5541">
                  <c:v>0</c:v>
                </c:pt>
                <c:pt idx="5542">
                  <c:v>0</c:v>
                </c:pt>
                <c:pt idx="5543">
                  <c:v>0</c:v>
                </c:pt>
                <c:pt idx="5544">
                  <c:v>0</c:v>
                </c:pt>
                <c:pt idx="5545">
                  <c:v>0</c:v>
                </c:pt>
                <c:pt idx="5546">
                  <c:v>0</c:v>
                </c:pt>
                <c:pt idx="5547">
                  <c:v>0</c:v>
                </c:pt>
                <c:pt idx="5548">
                  <c:v>0</c:v>
                </c:pt>
                <c:pt idx="5549">
                  <c:v>0</c:v>
                </c:pt>
                <c:pt idx="5550">
                  <c:v>0</c:v>
                </c:pt>
                <c:pt idx="5551">
                  <c:v>0</c:v>
                </c:pt>
                <c:pt idx="5552">
                  <c:v>0</c:v>
                </c:pt>
                <c:pt idx="5553">
                  <c:v>0</c:v>
                </c:pt>
                <c:pt idx="5554">
                  <c:v>0</c:v>
                </c:pt>
                <c:pt idx="5555">
                  <c:v>0</c:v>
                </c:pt>
                <c:pt idx="5556">
                  <c:v>0</c:v>
                </c:pt>
                <c:pt idx="5557">
                  <c:v>0</c:v>
                </c:pt>
                <c:pt idx="5558">
                  <c:v>0</c:v>
                </c:pt>
                <c:pt idx="5559">
                  <c:v>0</c:v>
                </c:pt>
                <c:pt idx="5560">
                  <c:v>0</c:v>
                </c:pt>
                <c:pt idx="5561">
                  <c:v>0</c:v>
                </c:pt>
                <c:pt idx="5562">
                  <c:v>0</c:v>
                </c:pt>
                <c:pt idx="5563">
                  <c:v>0</c:v>
                </c:pt>
                <c:pt idx="5564">
                  <c:v>0</c:v>
                </c:pt>
                <c:pt idx="5565">
                  <c:v>0</c:v>
                </c:pt>
                <c:pt idx="5566">
                  <c:v>0</c:v>
                </c:pt>
                <c:pt idx="5567">
                  <c:v>0</c:v>
                </c:pt>
                <c:pt idx="5568">
                  <c:v>0</c:v>
                </c:pt>
                <c:pt idx="5569">
                  <c:v>0</c:v>
                </c:pt>
                <c:pt idx="5570">
                  <c:v>0</c:v>
                </c:pt>
                <c:pt idx="5571">
                  <c:v>0</c:v>
                </c:pt>
                <c:pt idx="5572">
                  <c:v>0</c:v>
                </c:pt>
                <c:pt idx="5573">
                  <c:v>0</c:v>
                </c:pt>
                <c:pt idx="5574">
                  <c:v>0</c:v>
                </c:pt>
                <c:pt idx="5575">
                  <c:v>0</c:v>
                </c:pt>
                <c:pt idx="5576">
                  <c:v>0</c:v>
                </c:pt>
                <c:pt idx="5577">
                  <c:v>0</c:v>
                </c:pt>
                <c:pt idx="5578">
                  <c:v>0</c:v>
                </c:pt>
                <c:pt idx="5579">
                  <c:v>0</c:v>
                </c:pt>
                <c:pt idx="5580">
                  <c:v>0</c:v>
                </c:pt>
                <c:pt idx="5581">
                  <c:v>0</c:v>
                </c:pt>
                <c:pt idx="5582">
                  <c:v>0</c:v>
                </c:pt>
                <c:pt idx="5583">
                  <c:v>0</c:v>
                </c:pt>
                <c:pt idx="5584">
                  <c:v>0</c:v>
                </c:pt>
                <c:pt idx="5585">
                  <c:v>0</c:v>
                </c:pt>
                <c:pt idx="5586">
                  <c:v>0</c:v>
                </c:pt>
                <c:pt idx="5587">
                  <c:v>0</c:v>
                </c:pt>
                <c:pt idx="5588">
                  <c:v>0</c:v>
                </c:pt>
                <c:pt idx="5589">
                  <c:v>0</c:v>
                </c:pt>
                <c:pt idx="5590">
                  <c:v>0</c:v>
                </c:pt>
                <c:pt idx="5591">
                  <c:v>0</c:v>
                </c:pt>
                <c:pt idx="5592">
                  <c:v>0</c:v>
                </c:pt>
                <c:pt idx="5593">
                  <c:v>0</c:v>
                </c:pt>
                <c:pt idx="5594">
                  <c:v>0</c:v>
                </c:pt>
                <c:pt idx="5595">
                  <c:v>0</c:v>
                </c:pt>
                <c:pt idx="5596">
                  <c:v>0</c:v>
                </c:pt>
                <c:pt idx="5597">
                  <c:v>0</c:v>
                </c:pt>
                <c:pt idx="5598">
                  <c:v>0</c:v>
                </c:pt>
                <c:pt idx="5599">
                  <c:v>0</c:v>
                </c:pt>
                <c:pt idx="5600">
                  <c:v>0</c:v>
                </c:pt>
                <c:pt idx="5601">
                  <c:v>0</c:v>
                </c:pt>
                <c:pt idx="5602">
                  <c:v>0</c:v>
                </c:pt>
                <c:pt idx="5603">
                  <c:v>0</c:v>
                </c:pt>
                <c:pt idx="5604">
                  <c:v>0</c:v>
                </c:pt>
                <c:pt idx="5605">
                  <c:v>0</c:v>
                </c:pt>
                <c:pt idx="5606">
                  <c:v>0</c:v>
                </c:pt>
                <c:pt idx="5607">
                  <c:v>0</c:v>
                </c:pt>
                <c:pt idx="5608">
                  <c:v>0</c:v>
                </c:pt>
                <c:pt idx="5609">
                  <c:v>0</c:v>
                </c:pt>
                <c:pt idx="5610">
                  <c:v>0</c:v>
                </c:pt>
                <c:pt idx="5611">
                  <c:v>0</c:v>
                </c:pt>
                <c:pt idx="5612">
                  <c:v>0</c:v>
                </c:pt>
                <c:pt idx="5613">
                  <c:v>0</c:v>
                </c:pt>
                <c:pt idx="5614">
                  <c:v>0</c:v>
                </c:pt>
                <c:pt idx="5615">
                  <c:v>0</c:v>
                </c:pt>
                <c:pt idx="5616">
                  <c:v>0</c:v>
                </c:pt>
                <c:pt idx="5617">
                  <c:v>0</c:v>
                </c:pt>
                <c:pt idx="5618">
                  <c:v>0</c:v>
                </c:pt>
                <c:pt idx="5619">
                  <c:v>0</c:v>
                </c:pt>
                <c:pt idx="5620">
                  <c:v>0</c:v>
                </c:pt>
                <c:pt idx="5621">
                  <c:v>0</c:v>
                </c:pt>
                <c:pt idx="5622">
                  <c:v>0</c:v>
                </c:pt>
                <c:pt idx="5623">
                  <c:v>0</c:v>
                </c:pt>
                <c:pt idx="5624">
                  <c:v>0</c:v>
                </c:pt>
                <c:pt idx="5625">
                  <c:v>0</c:v>
                </c:pt>
                <c:pt idx="5626">
                  <c:v>0</c:v>
                </c:pt>
                <c:pt idx="5627">
                  <c:v>0</c:v>
                </c:pt>
                <c:pt idx="5628">
                  <c:v>0</c:v>
                </c:pt>
                <c:pt idx="5629">
                  <c:v>0</c:v>
                </c:pt>
                <c:pt idx="5630">
                  <c:v>0</c:v>
                </c:pt>
                <c:pt idx="5631">
                  <c:v>0</c:v>
                </c:pt>
                <c:pt idx="5632">
                  <c:v>0</c:v>
                </c:pt>
                <c:pt idx="5633">
                  <c:v>0</c:v>
                </c:pt>
                <c:pt idx="5634">
                  <c:v>0</c:v>
                </c:pt>
                <c:pt idx="5635">
                  <c:v>0</c:v>
                </c:pt>
                <c:pt idx="5636">
                  <c:v>0</c:v>
                </c:pt>
                <c:pt idx="5637">
                  <c:v>0</c:v>
                </c:pt>
                <c:pt idx="5638">
                  <c:v>0</c:v>
                </c:pt>
                <c:pt idx="5639">
                  <c:v>0</c:v>
                </c:pt>
                <c:pt idx="5640">
                  <c:v>0</c:v>
                </c:pt>
                <c:pt idx="5641">
                  <c:v>0</c:v>
                </c:pt>
                <c:pt idx="5642">
                  <c:v>0</c:v>
                </c:pt>
                <c:pt idx="5643">
                  <c:v>0</c:v>
                </c:pt>
                <c:pt idx="5644">
                  <c:v>0</c:v>
                </c:pt>
                <c:pt idx="5645">
                  <c:v>0</c:v>
                </c:pt>
                <c:pt idx="5646">
                  <c:v>0</c:v>
                </c:pt>
                <c:pt idx="5647">
                  <c:v>0</c:v>
                </c:pt>
                <c:pt idx="5648">
                  <c:v>0</c:v>
                </c:pt>
                <c:pt idx="5649">
                  <c:v>0</c:v>
                </c:pt>
                <c:pt idx="5650">
                  <c:v>0</c:v>
                </c:pt>
                <c:pt idx="5651">
                  <c:v>0</c:v>
                </c:pt>
                <c:pt idx="5652">
                  <c:v>0</c:v>
                </c:pt>
                <c:pt idx="5653">
                  <c:v>0</c:v>
                </c:pt>
                <c:pt idx="5654">
                  <c:v>0</c:v>
                </c:pt>
                <c:pt idx="5655">
                  <c:v>0</c:v>
                </c:pt>
                <c:pt idx="5656">
                  <c:v>0</c:v>
                </c:pt>
                <c:pt idx="5657">
                  <c:v>0</c:v>
                </c:pt>
                <c:pt idx="5658">
                  <c:v>0</c:v>
                </c:pt>
                <c:pt idx="5659">
                  <c:v>0</c:v>
                </c:pt>
                <c:pt idx="5660">
                  <c:v>0</c:v>
                </c:pt>
                <c:pt idx="5661">
                  <c:v>0</c:v>
                </c:pt>
                <c:pt idx="5662">
                  <c:v>0</c:v>
                </c:pt>
                <c:pt idx="5663">
                  <c:v>0</c:v>
                </c:pt>
                <c:pt idx="5664">
                  <c:v>0</c:v>
                </c:pt>
                <c:pt idx="5665">
                  <c:v>0</c:v>
                </c:pt>
                <c:pt idx="5666">
                  <c:v>0</c:v>
                </c:pt>
                <c:pt idx="5667">
                  <c:v>0</c:v>
                </c:pt>
                <c:pt idx="5668">
                  <c:v>0</c:v>
                </c:pt>
                <c:pt idx="5669">
                  <c:v>0</c:v>
                </c:pt>
                <c:pt idx="5670">
                  <c:v>0</c:v>
                </c:pt>
                <c:pt idx="5671">
                  <c:v>0</c:v>
                </c:pt>
                <c:pt idx="5672">
                  <c:v>0</c:v>
                </c:pt>
                <c:pt idx="5673">
                  <c:v>0</c:v>
                </c:pt>
                <c:pt idx="5674">
                  <c:v>0</c:v>
                </c:pt>
                <c:pt idx="5675">
                  <c:v>0</c:v>
                </c:pt>
                <c:pt idx="5676">
                  <c:v>0</c:v>
                </c:pt>
                <c:pt idx="5677">
                  <c:v>0</c:v>
                </c:pt>
                <c:pt idx="5678">
                  <c:v>0</c:v>
                </c:pt>
                <c:pt idx="5679">
                  <c:v>0</c:v>
                </c:pt>
                <c:pt idx="5680">
                  <c:v>0</c:v>
                </c:pt>
                <c:pt idx="5681">
                  <c:v>0</c:v>
                </c:pt>
                <c:pt idx="5682">
                  <c:v>0</c:v>
                </c:pt>
                <c:pt idx="5683">
                  <c:v>0</c:v>
                </c:pt>
                <c:pt idx="5684">
                  <c:v>0</c:v>
                </c:pt>
                <c:pt idx="5685">
                  <c:v>0</c:v>
                </c:pt>
                <c:pt idx="5686">
                  <c:v>0</c:v>
                </c:pt>
                <c:pt idx="5687">
                  <c:v>0</c:v>
                </c:pt>
                <c:pt idx="5688">
                  <c:v>0</c:v>
                </c:pt>
                <c:pt idx="5689">
                  <c:v>0</c:v>
                </c:pt>
                <c:pt idx="5690">
                  <c:v>0</c:v>
                </c:pt>
                <c:pt idx="5691">
                  <c:v>0</c:v>
                </c:pt>
                <c:pt idx="5692">
                  <c:v>0</c:v>
                </c:pt>
                <c:pt idx="5693">
                  <c:v>0</c:v>
                </c:pt>
                <c:pt idx="5694">
                  <c:v>0</c:v>
                </c:pt>
                <c:pt idx="5695">
                  <c:v>0</c:v>
                </c:pt>
                <c:pt idx="5696">
                  <c:v>0</c:v>
                </c:pt>
                <c:pt idx="5697">
                  <c:v>0</c:v>
                </c:pt>
                <c:pt idx="5698">
                  <c:v>0</c:v>
                </c:pt>
                <c:pt idx="5699">
                  <c:v>0</c:v>
                </c:pt>
                <c:pt idx="5700">
                  <c:v>0</c:v>
                </c:pt>
                <c:pt idx="5701">
                  <c:v>0</c:v>
                </c:pt>
                <c:pt idx="5702">
                  <c:v>0</c:v>
                </c:pt>
                <c:pt idx="5703">
                  <c:v>0</c:v>
                </c:pt>
                <c:pt idx="5704">
                  <c:v>0</c:v>
                </c:pt>
                <c:pt idx="5705">
                  <c:v>0</c:v>
                </c:pt>
                <c:pt idx="5706">
                  <c:v>0</c:v>
                </c:pt>
                <c:pt idx="5707">
                  <c:v>0</c:v>
                </c:pt>
                <c:pt idx="5708">
                  <c:v>0</c:v>
                </c:pt>
                <c:pt idx="5709">
                  <c:v>0</c:v>
                </c:pt>
                <c:pt idx="5710">
                  <c:v>0</c:v>
                </c:pt>
                <c:pt idx="5711">
                  <c:v>0</c:v>
                </c:pt>
                <c:pt idx="5712">
                  <c:v>0</c:v>
                </c:pt>
                <c:pt idx="5713">
                  <c:v>0</c:v>
                </c:pt>
                <c:pt idx="5714">
                  <c:v>0</c:v>
                </c:pt>
                <c:pt idx="5715">
                  <c:v>0</c:v>
                </c:pt>
                <c:pt idx="5716">
                  <c:v>0</c:v>
                </c:pt>
                <c:pt idx="5717">
                  <c:v>0</c:v>
                </c:pt>
                <c:pt idx="5718">
                  <c:v>0</c:v>
                </c:pt>
                <c:pt idx="5719">
                  <c:v>0</c:v>
                </c:pt>
                <c:pt idx="5720">
                  <c:v>0</c:v>
                </c:pt>
                <c:pt idx="5721">
                  <c:v>0</c:v>
                </c:pt>
                <c:pt idx="5722">
                  <c:v>0</c:v>
                </c:pt>
                <c:pt idx="5723">
                  <c:v>0</c:v>
                </c:pt>
                <c:pt idx="5724">
                  <c:v>0</c:v>
                </c:pt>
                <c:pt idx="5725">
                  <c:v>0</c:v>
                </c:pt>
                <c:pt idx="5726">
                  <c:v>0</c:v>
                </c:pt>
                <c:pt idx="5727">
                  <c:v>0</c:v>
                </c:pt>
                <c:pt idx="5728">
                  <c:v>0</c:v>
                </c:pt>
                <c:pt idx="5729">
                  <c:v>0</c:v>
                </c:pt>
                <c:pt idx="5730">
                  <c:v>0</c:v>
                </c:pt>
                <c:pt idx="5731">
                  <c:v>0</c:v>
                </c:pt>
                <c:pt idx="5732">
                  <c:v>0</c:v>
                </c:pt>
                <c:pt idx="5733">
                  <c:v>0</c:v>
                </c:pt>
                <c:pt idx="5734">
                  <c:v>0</c:v>
                </c:pt>
                <c:pt idx="5735">
                  <c:v>0</c:v>
                </c:pt>
                <c:pt idx="5736">
                  <c:v>0</c:v>
                </c:pt>
                <c:pt idx="5737">
                  <c:v>0</c:v>
                </c:pt>
                <c:pt idx="5738">
                  <c:v>0</c:v>
                </c:pt>
                <c:pt idx="5739">
                  <c:v>0</c:v>
                </c:pt>
                <c:pt idx="5740">
                  <c:v>0</c:v>
                </c:pt>
                <c:pt idx="5741">
                  <c:v>0</c:v>
                </c:pt>
                <c:pt idx="5742">
                  <c:v>0</c:v>
                </c:pt>
                <c:pt idx="5743">
                  <c:v>0</c:v>
                </c:pt>
                <c:pt idx="5744">
                  <c:v>0</c:v>
                </c:pt>
                <c:pt idx="5745">
                  <c:v>0</c:v>
                </c:pt>
                <c:pt idx="5746">
                  <c:v>0</c:v>
                </c:pt>
                <c:pt idx="5747">
                  <c:v>0</c:v>
                </c:pt>
                <c:pt idx="5748">
                  <c:v>0</c:v>
                </c:pt>
                <c:pt idx="5749">
                  <c:v>0</c:v>
                </c:pt>
                <c:pt idx="5750">
                  <c:v>0</c:v>
                </c:pt>
                <c:pt idx="5751">
                  <c:v>0</c:v>
                </c:pt>
                <c:pt idx="5752">
                  <c:v>0</c:v>
                </c:pt>
                <c:pt idx="5753">
                  <c:v>0</c:v>
                </c:pt>
                <c:pt idx="5754">
                  <c:v>0</c:v>
                </c:pt>
                <c:pt idx="5755">
                  <c:v>0</c:v>
                </c:pt>
                <c:pt idx="5756">
                  <c:v>0</c:v>
                </c:pt>
                <c:pt idx="5757">
                  <c:v>0</c:v>
                </c:pt>
                <c:pt idx="5758">
                  <c:v>0</c:v>
                </c:pt>
                <c:pt idx="5759">
                  <c:v>0</c:v>
                </c:pt>
                <c:pt idx="5760">
                  <c:v>0</c:v>
                </c:pt>
                <c:pt idx="5761">
                  <c:v>0</c:v>
                </c:pt>
                <c:pt idx="5762">
                  <c:v>0</c:v>
                </c:pt>
                <c:pt idx="5763">
                  <c:v>0</c:v>
                </c:pt>
                <c:pt idx="5764">
                  <c:v>0</c:v>
                </c:pt>
                <c:pt idx="5765">
                  <c:v>0</c:v>
                </c:pt>
                <c:pt idx="5766">
                  <c:v>0</c:v>
                </c:pt>
                <c:pt idx="5767">
                  <c:v>0</c:v>
                </c:pt>
                <c:pt idx="5768">
                  <c:v>0</c:v>
                </c:pt>
                <c:pt idx="5769">
                  <c:v>0</c:v>
                </c:pt>
                <c:pt idx="5770">
                  <c:v>0</c:v>
                </c:pt>
                <c:pt idx="5771">
                  <c:v>0</c:v>
                </c:pt>
                <c:pt idx="5772">
                  <c:v>0</c:v>
                </c:pt>
                <c:pt idx="5773">
                  <c:v>0</c:v>
                </c:pt>
                <c:pt idx="5774">
                  <c:v>0</c:v>
                </c:pt>
                <c:pt idx="5775">
                  <c:v>0</c:v>
                </c:pt>
                <c:pt idx="5776">
                  <c:v>0</c:v>
                </c:pt>
                <c:pt idx="5777">
                  <c:v>0</c:v>
                </c:pt>
                <c:pt idx="5778">
                  <c:v>0</c:v>
                </c:pt>
                <c:pt idx="5779">
                  <c:v>0</c:v>
                </c:pt>
                <c:pt idx="5780">
                  <c:v>0</c:v>
                </c:pt>
                <c:pt idx="5781">
                  <c:v>0</c:v>
                </c:pt>
                <c:pt idx="5782">
                  <c:v>0</c:v>
                </c:pt>
                <c:pt idx="5783">
                  <c:v>0</c:v>
                </c:pt>
                <c:pt idx="5784">
                  <c:v>0</c:v>
                </c:pt>
                <c:pt idx="5785">
                  <c:v>0</c:v>
                </c:pt>
                <c:pt idx="5786">
                  <c:v>0</c:v>
                </c:pt>
                <c:pt idx="5787">
                  <c:v>0</c:v>
                </c:pt>
                <c:pt idx="5788">
                  <c:v>0</c:v>
                </c:pt>
                <c:pt idx="5789">
                  <c:v>0</c:v>
                </c:pt>
                <c:pt idx="5790">
                  <c:v>0</c:v>
                </c:pt>
                <c:pt idx="5791">
                  <c:v>0</c:v>
                </c:pt>
                <c:pt idx="5792">
                  <c:v>0</c:v>
                </c:pt>
                <c:pt idx="5793">
                  <c:v>0</c:v>
                </c:pt>
                <c:pt idx="5794">
                  <c:v>0</c:v>
                </c:pt>
                <c:pt idx="5795">
                  <c:v>0</c:v>
                </c:pt>
                <c:pt idx="5796">
                  <c:v>0</c:v>
                </c:pt>
                <c:pt idx="5797">
                  <c:v>0</c:v>
                </c:pt>
                <c:pt idx="5798">
                  <c:v>0</c:v>
                </c:pt>
                <c:pt idx="5799">
                  <c:v>0</c:v>
                </c:pt>
                <c:pt idx="5800">
                  <c:v>0</c:v>
                </c:pt>
                <c:pt idx="5801">
                  <c:v>0</c:v>
                </c:pt>
                <c:pt idx="5802">
                  <c:v>0</c:v>
                </c:pt>
                <c:pt idx="5803">
                  <c:v>0</c:v>
                </c:pt>
                <c:pt idx="5804">
                  <c:v>0</c:v>
                </c:pt>
                <c:pt idx="5805">
                  <c:v>0</c:v>
                </c:pt>
                <c:pt idx="5806">
                  <c:v>0</c:v>
                </c:pt>
                <c:pt idx="5807">
                  <c:v>0</c:v>
                </c:pt>
                <c:pt idx="5808">
                  <c:v>0</c:v>
                </c:pt>
                <c:pt idx="5809">
                  <c:v>0</c:v>
                </c:pt>
                <c:pt idx="5810">
                  <c:v>0</c:v>
                </c:pt>
                <c:pt idx="5811">
                  <c:v>0</c:v>
                </c:pt>
                <c:pt idx="5812">
                  <c:v>0</c:v>
                </c:pt>
                <c:pt idx="5813">
                  <c:v>0</c:v>
                </c:pt>
                <c:pt idx="5814">
                  <c:v>0</c:v>
                </c:pt>
                <c:pt idx="5815">
                  <c:v>0</c:v>
                </c:pt>
                <c:pt idx="5816">
                  <c:v>0</c:v>
                </c:pt>
                <c:pt idx="5817">
                  <c:v>0</c:v>
                </c:pt>
                <c:pt idx="5818">
                  <c:v>0</c:v>
                </c:pt>
                <c:pt idx="5819">
                  <c:v>0</c:v>
                </c:pt>
                <c:pt idx="5820">
                  <c:v>0</c:v>
                </c:pt>
                <c:pt idx="5821">
                  <c:v>0</c:v>
                </c:pt>
                <c:pt idx="5822">
                  <c:v>0</c:v>
                </c:pt>
                <c:pt idx="5823">
                  <c:v>0</c:v>
                </c:pt>
                <c:pt idx="5824">
                  <c:v>0</c:v>
                </c:pt>
                <c:pt idx="5825">
                  <c:v>0</c:v>
                </c:pt>
                <c:pt idx="5826">
                  <c:v>0</c:v>
                </c:pt>
                <c:pt idx="5827">
                  <c:v>0</c:v>
                </c:pt>
                <c:pt idx="5828">
                  <c:v>0.25</c:v>
                </c:pt>
                <c:pt idx="5829">
                  <c:v>0.25</c:v>
                </c:pt>
                <c:pt idx="5830">
                  <c:v>0.25</c:v>
                </c:pt>
                <c:pt idx="5831">
                  <c:v>0.25</c:v>
                </c:pt>
                <c:pt idx="5832">
                  <c:v>0.25</c:v>
                </c:pt>
                <c:pt idx="5833">
                  <c:v>0.25</c:v>
                </c:pt>
                <c:pt idx="5834">
                  <c:v>0.25</c:v>
                </c:pt>
                <c:pt idx="5835">
                  <c:v>0.25</c:v>
                </c:pt>
                <c:pt idx="5836">
                  <c:v>0.25</c:v>
                </c:pt>
                <c:pt idx="5837">
                  <c:v>0.25</c:v>
                </c:pt>
                <c:pt idx="5838">
                  <c:v>0.25</c:v>
                </c:pt>
                <c:pt idx="5839">
                  <c:v>0.25</c:v>
                </c:pt>
                <c:pt idx="5840">
                  <c:v>0.25</c:v>
                </c:pt>
                <c:pt idx="5841">
                  <c:v>0.25</c:v>
                </c:pt>
                <c:pt idx="5842">
                  <c:v>0.25</c:v>
                </c:pt>
                <c:pt idx="5843">
                  <c:v>0.25</c:v>
                </c:pt>
                <c:pt idx="5844">
                  <c:v>0.25</c:v>
                </c:pt>
                <c:pt idx="5845">
                  <c:v>0.25</c:v>
                </c:pt>
                <c:pt idx="5846">
                  <c:v>0.25</c:v>
                </c:pt>
                <c:pt idx="5847">
                  <c:v>0.25</c:v>
                </c:pt>
                <c:pt idx="5848">
                  <c:v>0.25</c:v>
                </c:pt>
                <c:pt idx="5849">
                  <c:v>0.25</c:v>
                </c:pt>
                <c:pt idx="5850">
                  <c:v>0.25</c:v>
                </c:pt>
                <c:pt idx="5851">
                  <c:v>0.25</c:v>
                </c:pt>
                <c:pt idx="5852">
                  <c:v>0.25</c:v>
                </c:pt>
                <c:pt idx="5853">
                  <c:v>0.25</c:v>
                </c:pt>
                <c:pt idx="5854">
                  <c:v>0.25</c:v>
                </c:pt>
                <c:pt idx="5855">
                  <c:v>0.25</c:v>
                </c:pt>
                <c:pt idx="5856">
                  <c:v>0.25</c:v>
                </c:pt>
                <c:pt idx="5857">
                  <c:v>0.25</c:v>
                </c:pt>
                <c:pt idx="5858">
                  <c:v>0.25</c:v>
                </c:pt>
                <c:pt idx="5859">
                  <c:v>0.25</c:v>
                </c:pt>
                <c:pt idx="5860">
                  <c:v>0.25</c:v>
                </c:pt>
                <c:pt idx="5861">
                  <c:v>0.25</c:v>
                </c:pt>
                <c:pt idx="5862">
                  <c:v>0.25</c:v>
                </c:pt>
                <c:pt idx="5863">
                  <c:v>0.25</c:v>
                </c:pt>
                <c:pt idx="5864">
                  <c:v>0.25</c:v>
                </c:pt>
                <c:pt idx="5865">
                  <c:v>0.25</c:v>
                </c:pt>
                <c:pt idx="5866">
                  <c:v>0.25</c:v>
                </c:pt>
                <c:pt idx="5867">
                  <c:v>0.25</c:v>
                </c:pt>
                <c:pt idx="5868">
                  <c:v>0.25</c:v>
                </c:pt>
                <c:pt idx="5869">
                  <c:v>0.25</c:v>
                </c:pt>
                <c:pt idx="5870">
                  <c:v>0.25</c:v>
                </c:pt>
                <c:pt idx="5871">
                  <c:v>0.25</c:v>
                </c:pt>
                <c:pt idx="5872">
                  <c:v>0.25</c:v>
                </c:pt>
                <c:pt idx="5873">
                  <c:v>0.25</c:v>
                </c:pt>
                <c:pt idx="5874">
                  <c:v>0.25</c:v>
                </c:pt>
                <c:pt idx="5875">
                  <c:v>0.25</c:v>
                </c:pt>
                <c:pt idx="5876">
                  <c:v>0.25</c:v>
                </c:pt>
                <c:pt idx="5877">
                  <c:v>0.25</c:v>
                </c:pt>
                <c:pt idx="5878">
                  <c:v>0.25</c:v>
                </c:pt>
                <c:pt idx="5879">
                  <c:v>0.25</c:v>
                </c:pt>
                <c:pt idx="5880">
                  <c:v>0.25</c:v>
                </c:pt>
                <c:pt idx="5881">
                  <c:v>0.25</c:v>
                </c:pt>
                <c:pt idx="5882">
                  <c:v>0.25</c:v>
                </c:pt>
                <c:pt idx="5883">
                  <c:v>0.25</c:v>
                </c:pt>
                <c:pt idx="5884">
                  <c:v>0.25</c:v>
                </c:pt>
                <c:pt idx="5885">
                  <c:v>0.25</c:v>
                </c:pt>
                <c:pt idx="5886">
                  <c:v>0.25</c:v>
                </c:pt>
                <c:pt idx="5887">
                  <c:v>0.25</c:v>
                </c:pt>
                <c:pt idx="5888">
                  <c:v>0.25</c:v>
                </c:pt>
                <c:pt idx="5889">
                  <c:v>0.25</c:v>
                </c:pt>
                <c:pt idx="5890">
                  <c:v>0.25</c:v>
                </c:pt>
                <c:pt idx="5891">
                  <c:v>0.25</c:v>
                </c:pt>
                <c:pt idx="5892">
                  <c:v>0.25</c:v>
                </c:pt>
                <c:pt idx="5893">
                  <c:v>0.25</c:v>
                </c:pt>
                <c:pt idx="5894">
                  <c:v>0.25</c:v>
                </c:pt>
                <c:pt idx="5895">
                  <c:v>0.25</c:v>
                </c:pt>
                <c:pt idx="5896">
                  <c:v>0.25</c:v>
                </c:pt>
                <c:pt idx="5897">
                  <c:v>0.25</c:v>
                </c:pt>
                <c:pt idx="5898">
                  <c:v>0.25</c:v>
                </c:pt>
                <c:pt idx="5899">
                  <c:v>0.25</c:v>
                </c:pt>
                <c:pt idx="5900">
                  <c:v>0.25</c:v>
                </c:pt>
                <c:pt idx="5901">
                  <c:v>0.25</c:v>
                </c:pt>
                <c:pt idx="5902">
                  <c:v>0.25</c:v>
                </c:pt>
                <c:pt idx="5903">
                  <c:v>0.25</c:v>
                </c:pt>
                <c:pt idx="5904">
                  <c:v>0.25</c:v>
                </c:pt>
                <c:pt idx="5905">
                  <c:v>0.25</c:v>
                </c:pt>
                <c:pt idx="5906">
                  <c:v>0.25</c:v>
                </c:pt>
                <c:pt idx="5907">
                  <c:v>0.25</c:v>
                </c:pt>
                <c:pt idx="5908">
                  <c:v>0.25</c:v>
                </c:pt>
                <c:pt idx="5909">
                  <c:v>0.25</c:v>
                </c:pt>
                <c:pt idx="5910">
                  <c:v>0.25</c:v>
                </c:pt>
                <c:pt idx="5911">
                  <c:v>0.25</c:v>
                </c:pt>
                <c:pt idx="5912">
                  <c:v>0.25</c:v>
                </c:pt>
                <c:pt idx="5913">
                  <c:v>0.25</c:v>
                </c:pt>
                <c:pt idx="5914">
                  <c:v>0.25</c:v>
                </c:pt>
                <c:pt idx="5915">
                  <c:v>0.25</c:v>
                </c:pt>
                <c:pt idx="5916">
                  <c:v>0.25</c:v>
                </c:pt>
                <c:pt idx="5917">
                  <c:v>0.25</c:v>
                </c:pt>
                <c:pt idx="5918">
                  <c:v>0.25</c:v>
                </c:pt>
                <c:pt idx="5919">
                  <c:v>0.25</c:v>
                </c:pt>
                <c:pt idx="5920">
                  <c:v>0.25</c:v>
                </c:pt>
                <c:pt idx="5921">
                  <c:v>0.25</c:v>
                </c:pt>
                <c:pt idx="5922">
                  <c:v>0.25</c:v>
                </c:pt>
                <c:pt idx="5923">
                  <c:v>0.25</c:v>
                </c:pt>
                <c:pt idx="5924">
                  <c:v>0.25</c:v>
                </c:pt>
                <c:pt idx="5925">
                  <c:v>0.25</c:v>
                </c:pt>
                <c:pt idx="5926">
                  <c:v>0.25</c:v>
                </c:pt>
                <c:pt idx="5927">
                  <c:v>0.25</c:v>
                </c:pt>
                <c:pt idx="5928">
                  <c:v>0.25</c:v>
                </c:pt>
                <c:pt idx="5929">
                  <c:v>0.25</c:v>
                </c:pt>
                <c:pt idx="5930">
                  <c:v>0.25</c:v>
                </c:pt>
                <c:pt idx="5931">
                  <c:v>0.25</c:v>
                </c:pt>
                <c:pt idx="5932">
                  <c:v>0.25</c:v>
                </c:pt>
                <c:pt idx="5933">
                  <c:v>0.25</c:v>
                </c:pt>
                <c:pt idx="5934">
                  <c:v>0.25</c:v>
                </c:pt>
                <c:pt idx="5935">
                  <c:v>0.25</c:v>
                </c:pt>
                <c:pt idx="5936">
                  <c:v>0.25</c:v>
                </c:pt>
                <c:pt idx="5937">
                  <c:v>0.25</c:v>
                </c:pt>
                <c:pt idx="5938">
                  <c:v>0.25</c:v>
                </c:pt>
                <c:pt idx="5939">
                  <c:v>0.25</c:v>
                </c:pt>
                <c:pt idx="5940">
                  <c:v>0.25</c:v>
                </c:pt>
                <c:pt idx="5941">
                  <c:v>0.25</c:v>
                </c:pt>
                <c:pt idx="5942">
                  <c:v>0.25</c:v>
                </c:pt>
                <c:pt idx="5943">
                  <c:v>0.25</c:v>
                </c:pt>
                <c:pt idx="5944">
                  <c:v>0.25</c:v>
                </c:pt>
                <c:pt idx="5945">
                  <c:v>0.25</c:v>
                </c:pt>
                <c:pt idx="5946">
                  <c:v>0.25</c:v>
                </c:pt>
                <c:pt idx="5947">
                  <c:v>0.25</c:v>
                </c:pt>
                <c:pt idx="5948">
                  <c:v>0.25</c:v>
                </c:pt>
                <c:pt idx="5949">
                  <c:v>0.25</c:v>
                </c:pt>
                <c:pt idx="5950">
                  <c:v>0.25</c:v>
                </c:pt>
                <c:pt idx="5951">
                  <c:v>0.25</c:v>
                </c:pt>
                <c:pt idx="5952">
                  <c:v>0.25</c:v>
                </c:pt>
                <c:pt idx="5953">
                  <c:v>0.25</c:v>
                </c:pt>
                <c:pt idx="5954">
                  <c:v>0.25</c:v>
                </c:pt>
                <c:pt idx="5955">
                  <c:v>0.25</c:v>
                </c:pt>
                <c:pt idx="5956">
                  <c:v>0.25</c:v>
                </c:pt>
                <c:pt idx="5957">
                  <c:v>0.25</c:v>
                </c:pt>
                <c:pt idx="5958">
                  <c:v>0.25</c:v>
                </c:pt>
                <c:pt idx="5959">
                  <c:v>0.25</c:v>
                </c:pt>
                <c:pt idx="5960">
                  <c:v>0.25</c:v>
                </c:pt>
                <c:pt idx="5961">
                  <c:v>0.25</c:v>
                </c:pt>
                <c:pt idx="5962">
                  <c:v>0.25</c:v>
                </c:pt>
                <c:pt idx="5963">
                  <c:v>0.25</c:v>
                </c:pt>
                <c:pt idx="5964">
                  <c:v>0.25</c:v>
                </c:pt>
                <c:pt idx="5965">
                  <c:v>0.25</c:v>
                </c:pt>
                <c:pt idx="5966">
                  <c:v>0.25</c:v>
                </c:pt>
                <c:pt idx="5967">
                  <c:v>0.25</c:v>
                </c:pt>
                <c:pt idx="5968">
                  <c:v>0.25</c:v>
                </c:pt>
                <c:pt idx="5969">
                  <c:v>0.25</c:v>
                </c:pt>
                <c:pt idx="5970">
                  <c:v>0.25</c:v>
                </c:pt>
                <c:pt idx="5971">
                  <c:v>0.25</c:v>
                </c:pt>
                <c:pt idx="5972">
                  <c:v>0.25</c:v>
                </c:pt>
                <c:pt idx="5973">
                  <c:v>0.25</c:v>
                </c:pt>
                <c:pt idx="5974">
                  <c:v>0.25</c:v>
                </c:pt>
                <c:pt idx="5975">
                  <c:v>0.25</c:v>
                </c:pt>
                <c:pt idx="5976">
                  <c:v>0.25</c:v>
                </c:pt>
                <c:pt idx="5977">
                  <c:v>0.25</c:v>
                </c:pt>
                <c:pt idx="5978">
                  <c:v>0.25</c:v>
                </c:pt>
                <c:pt idx="5979">
                  <c:v>0.25</c:v>
                </c:pt>
                <c:pt idx="5980">
                  <c:v>0.25</c:v>
                </c:pt>
                <c:pt idx="5981">
                  <c:v>0.25</c:v>
                </c:pt>
                <c:pt idx="5982">
                  <c:v>0.25</c:v>
                </c:pt>
                <c:pt idx="5983">
                  <c:v>0.25</c:v>
                </c:pt>
                <c:pt idx="5984">
                  <c:v>0.25</c:v>
                </c:pt>
                <c:pt idx="5985">
                  <c:v>0.25</c:v>
                </c:pt>
                <c:pt idx="5986">
                  <c:v>0.25</c:v>
                </c:pt>
                <c:pt idx="5987">
                  <c:v>0.25</c:v>
                </c:pt>
                <c:pt idx="5988">
                  <c:v>0.25</c:v>
                </c:pt>
                <c:pt idx="5989">
                  <c:v>0.25</c:v>
                </c:pt>
                <c:pt idx="5990">
                  <c:v>0.25</c:v>
                </c:pt>
                <c:pt idx="5991">
                  <c:v>0.25</c:v>
                </c:pt>
                <c:pt idx="5992">
                  <c:v>0.25</c:v>
                </c:pt>
                <c:pt idx="5993">
                  <c:v>0.25</c:v>
                </c:pt>
                <c:pt idx="5994">
                  <c:v>0.25</c:v>
                </c:pt>
                <c:pt idx="5995">
                  <c:v>0.25</c:v>
                </c:pt>
                <c:pt idx="5996">
                  <c:v>0.25</c:v>
                </c:pt>
                <c:pt idx="5997">
                  <c:v>0.25</c:v>
                </c:pt>
                <c:pt idx="5998">
                  <c:v>0.25</c:v>
                </c:pt>
                <c:pt idx="5999">
                  <c:v>0.25</c:v>
                </c:pt>
                <c:pt idx="6000">
                  <c:v>0.25</c:v>
                </c:pt>
                <c:pt idx="6001">
                  <c:v>0.25</c:v>
                </c:pt>
                <c:pt idx="6002">
                  <c:v>0.25</c:v>
                </c:pt>
                <c:pt idx="6003">
                  <c:v>0.25</c:v>
                </c:pt>
                <c:pt idx="6004">
                  <c:v>0.25</c:v>
                </c:pt>
                <c:pt idx="6005">
                  <c:v>0.25</c:v>
                </c:pt>
                <c:pt idx="6006">
                  <c:v>0.25</c:v>
                </c:pt>
                <c:pt idx="6007">
                  <c:v>0.25</c:v>
                </c:pt>
                <c:pt idx="6008">
                  <c:v>0.25</c:v>
                </c:pt>
                <c:pt idx="6009">
                  <c:v>0.25</c:v>
                </c:pt>
                <c:pt idx="6010">
                  <c:v>0.25</c:v>
                </c:pt>
                <c:pt idx="6011">
                  <c:v>0.25</c:v>
                </c:pt>
                <c:pt idx="6012">
                  <c:v>0.25</c:v>
                </c:pt>
                <c:pt idx="6013">
                  <c:v>0.25</c:v>
                </c:pt>
                <c:pt idx="6014">
                  <c:v>0.25</c:v>
                </c:pt>
                <c:pt idx="6015">
                  <c:v>0.25</c:v>
                </c:pt>
                <c:pt idx="6016">
                  <c:v>0.25</c:v>
                </c:pt>
                <c:pt idx="6017">
                  <c:v>0.25</c:v>
                </c:pt>
                <c:pt idx="6018">
                  <c:v>0.25</c:v>
                </c:pt>
                <c:pt idx="6019">
                  <c:v>0.25</c:v>
                </c:pt>
                <c:pt idx="6020">
                  <c:v>0.25</c:v>
                </c:pt>
                <c:pt idx="6021">
                  <c:v>0.25</c:v>
                </c:pt>
                <c:pt idx="6022">
                  <c:v>0.25</c:v>
                </c:pt>
                <c:pt idx="6023">
                  <c:v>0.25</c:v>
                </c:pt>
                <c:pt idx="6024">
                  <c:v>0.25</c:v>
                </c:pt>
                <c:pt idx="6025">
                  <c:v>0.25</c:v>
                </c:pt>
                <c:pt idx="6026">
                  <c:v>0.25</c:v>
                </c:pt>
                <c:pt idx="6027">
                  <c:v>0.25</c:v>
                </c:pt>
                <c:pt idx="6028">
                  <c:v>0.25</c:v>
                </c:pt>
                <c:pt idx="6029">
                  <c:v>0.25</c:v>
                </c:pt>
                <c:pt idx="6030">
                  <c:v>0.25</c:v>
                </c:pt>
                <c:pt idx="6031">
                  <c:v>0.25</c:v>
                </c:pt>
                <c:pt idx="6032">
                  <c:v>0.25</c:v>
                </c:pt>
                <c:pt idx="6033">
                  <c:v>0.25</c:v>
                </c:pt>
                <c:pt idx="6034">
                  <c:v>0.25</c:v>
                </c:pt>
                <c:pt idx="6035">
                  <c:v>0.25</c:v>
                </c:pt>
                <c:pt idx="6036">
                  <c:v>0.25</c:v>
                </c:pt>
                <c:pt idx="6037">
                  <c:v>0.25</c:v>
                </c:pt>
                <c:pt idx="6038">
                  <c:v>0.25</c:v>
                </c:pt>
                <c:pt idx="6039">
                  <c:v>0.25</c:v>
                </c:pt>
                <c:pt idx="6040">
                  <c:v>0.25</c:v>
                </c:pt>
                <c:pt idx="6041">
                  <c:v>0.25</c:v>
                </c:pt>
                <c:pt idx="6042">
                  <c:v>0.25</c:v>
                </c:pt>
                <c:pt idx="6043">
                  <c:v>0.25</c:v>
                </c:pt>
                <c:pt idx="6044">
                  <c:v>0.25</c:v>
                </c:pt>
                <c:pt idx="6045">
                  <c:v>0.25</c:v>
                </c:pt>
                <c:pt idx="6046">
                  <c:v>0.25</c:v>
                </c:pt>
                <c:pt idx="6047">
                  <c:v>0.25</c:v>
                </c:pt>
                <c:pt idx="6048">
                  <c:v>0.25</c:v>
                </c:pt>
                <c:pt idx="6049">
                  <c:v>0.25</c:v>
                </c:pt>
                <c:pt idx="6050">
                  <c:v>0.25</c:v>
                </c:pt>
                <c:pt idx="6051">
                  <c:v>0.25</c:v>
                </c:pt>
                <c:pt idx="6052">
                  <c:v>0.25</c:v>
                </c:pt>
                <c:pt idx="6053">
                  <c:v>0.25</c:v>
                </c:pt>
                <c:pt idx="6054">
                  <c:v>0.25</c:v>
                </c:pt>
                <c:pt idx="6055">
                  <c:v>0.25</c:v>
                </c:pt>
                <c:pt idx="6056">
                  <c:v>0.25</c:v>
                </c:pt>
                <c:pt idx="6057">
                  <c:v>0.25</c:v>
                </c:pt>
                <c:pt idx="6058">
                  <c:v>0.25</c:v>
                </c:pt>
                <c:pt idx="6059">
                  <c:v>0.25</c:v>
                </c:pt>
                <c:pt idx="6060">
                  <c:v>0.25</c:v>
                </c:pt>
                <c:pt idx="6061">
                  <c:v>0.25</c:v>
                </c:pt>
                <c:pt idx="6062">
                  <c:v>0.25</c:v>
                </c:pt>
                <c:pt idx="6063">
                  <c:v>0.25</c:v>
                </c:pt>
                <c:pt idx="6064">
                  <c:v>0.25</c:v>
                </c:pt>
                <c:pt idx="6065">
                  <c:v>0.25</c:v>
                </c:pt>
                <c:pt idx="6066">
                  <c:v>0.25</c:v>
                </c:pt>
                <c:pt idx="6067">
                  <c:v>0.25</c:v>
                </c:pt>
                <c:pt idx="6068">
                  <c:v>0.25</c:v>
                </c:pt>
                <c:pt idx="6069">
                  <c:v>0.25</c:v>
                </c:pt>
                <c:pt idx="6070">
                  <c:v>0.25</c:v>
                </c:pt>
                <c:pt idx="6071">
                  <c:v>0.25</c:v>
                </c:pt>
                <c:pt idx="6072">
                  <c:v>0.25</c:v>
                </c:pt>
                <c:pt idx="6073">
                  <c:v>0.25</c:v>
                </c:pt>
                <c:pt idx="6074">
                  <c:v>0.25</c:v>
                </c:pt>
                <c:pt idx="6075">
                  <c:v>0.25</c:v>
                </c:pt>
                <c:pt idx="6076">
                  <c:v>0.25</c:v>
                </c:pt>
                <c:pt idx="6077">
                  <c:v>0.25</c:v>
                </c:pt>
                <c:pt idx="6078">
                  <c:v>0.25</c:v>
                </c:pt>
                <c:pt idx="6079">
                  <c:v>0.25</c:v>
                </c:pt>
                <c:pt idx="6080">
                  <c:v>0.25</c:v>
                </c:pt>
                <c:pt idx="6081">
                  <c:v>0.25</c:v>
                </c:pt>
                <c:pt idx="6082">
                  <c:v>0.25</c:v>
                </c:pt>
                <c:pt idx="6083">
                  <c:v>0.25</c:v>
                </c:pt>
                <c:pt idx="6084">
                  <c:v>0.25</c:v>
                </c:pt>
                <c:pt idx="6085">
                  <c:v>0.25</c:v>
                </c:pt>
                <c:pt idx="6086">
                  <c:v>0.25</c:v>
                </c:pt>
                <c:pt idx="6087">
                  <c:v>0.25</c:v>
                </c:pt>
                <c:pt idx="6088">
                  <c:v>0.25</c:v>
                </c:pt>
                <c:pt idx="6089">
                  <c:v>0.25</c:v>
                </c:pt>
                <c:pt idx="6090">
                  <c:v>0.25</c:v>
                </c:pt>
                <c:pt idx="6091">
                  <c:v>0.25</c:v>
                </c:pt>
                <c:pt idx="6092">
                  <c:v>0.25</c:v>
                </c:pt>
                <c:pt idx="6093">
                  <c:v>0.25</c:v>
                </c:pt>
                <c:pt idx="6094">
                  <c:v>0.25</c:v>
                </c:pt>
                <c:pt idx="6095">
                  <c:v>0.25</c:v>
                </c:pt>
                <c:pt idx="6096">
                  <c:v>0.25</c:v>
                </c:pt>
                <c:pt idx="6097">
                  <c:v>0.25</c:v>
                </c:pt>
                <c:pt idx="6098">
                  <c:v>0.25</c:v>
                </c:pt>
                <c:pt idx="6099">
                  <c:v>0.25</c:v>
                </c:pt>
                <c:pt idx="6100">
                  <c:v>0.25</c:v>
                </c:pt>
                <c:pt idx="6101">
                  <c:v>0.25</c:v>
                </c:pt>
                <c:pt idx="6102">
                  <c:v>0.25</c:v>
                </c:pt>
                <c:pt idx="6103">
                  <c:v>0.25</c:v>
                </c:pt>
                <c:pt idx="6104">
                  <c:v>0.25</c:v>
                </c:pt>
                <c:pt idx="6105">
                  <c:v>0.25</c:v>
                </c:pt>
                <c:pt idx="6106">
                  <c:v>0.25</c:v>
                </c:pt>
                <c:pt idx="6107">
                  <c:v>0.25</c:v>
                </c:pt>
                <c:pt idx="6108">
                  <c:v>0.25</c:v>
                </c:pt>
                <c:pt idx="6109">
                  <c:v>0.25</c:v>
                </c:pt>
                <c:pt idx="6110">
                  <c:v>0.25</c:v>
                </c:pt>
                <c:pt idx="6111">
                  <c:v>0.25</c:v>
                </c:pt>
                <c:pt idx="6112">
                  <c:v>0.25</c:v>
                </c:pt>
                <c:pt idx="6113">
                  <c:v>0.25</c:v>
                </c:pt>
                <c:pt idx="6114">
                  <c:v>0.25</c:v>
                </c:pt>
                <c:pt idx="6115">
                  <c:v>0.25</c:v>
                </c:pt>
                <c:pt idx="6116">
                  <c:v>0.25</c:v>
                </c:pt>
                <c:pt idx="6117">
                  <c:v>0.25</c:v>
                </c:pt>
                <c:pt idx="6118">
                  <c:v>0.25</c:v>
                </c:pt>
                <c:pt idx="6119">
                  <c:v>0.25</c:v>
                </c:pt>
                <c:pt idx="6120">
                  <c:v>0.25</c:v>
                </c:pt>
                <c:pt idx="6121">
                  <c:v>0.25</c:v>
                </c:pt>
                <c:pt idx="6122">
                  <c:v>0.25</c:v>
                </c:pt>
                <c:pt idx="6123">
                  <c:v>0.25</c:v>
                </c:pt>
                <c:pt idx="6124">
                  <c:v>0.25</c:v>
                </c:pt>
                <c:pt idx="6125">
                  <c:v>0.25</c:v>
                </c:pt>
                <c:pt idx="6126">
                  <c:v>0.25</c:v>
                </c:pt>
                <c:pt idx="6127">
                  <c:v>0.25</c:v>
                </c:pt>
                <c:pt idx="6128">
                  <c:v>0.25</c:v>
                </c:pt>
                <c:pt idx="6129">
                  <c:v>0.25</c:v>
                </c:pt>
                <c:pt idx="6130">
                  <c:v>0.25</c:v>
                </c:pt>
                <c:pt idx="6131">
                  <c:v>0.25</c:v>
                </c:pt>
                <c:pt idx="6132">
                  <c:v>0.25</c:v>
                </c:pt>
                <c:pt idx="6133">
                  <c:v>0.25</c:v>
                </c:pt>
                <c:pt idx="6134">
                  <c:v>0.25</c:v>
                </c:pt>
                <c:pt idx="6135">
                  <c:v>0.25</c:v>
                </c:pt>
                <c:pt idx="6136">
                  <c:v>0.25</c:v>
                </c:pt>
                <c:pt idx="6137">
                  <c:v>0.25</c:v>
                </c:pt>
                <c:pt idx="6138">
                  <c:v>0.25</c:v>
                </c:pt>
                <c:pt idx="6139">
                  <c:v>0.25</c:v>
                </c:pt>
                <c:pt idx="6140">
                  <c:v>0.25</c:v>
                </c:pt>
                <c:pt idx="6141">
                  <c:v>0.25</c:v>
                </c:pt>
                <c:pt idx="6142">
                  <c:v>0.25</c:v>
                </c:pt>
                <c:pt idx="6143">
                  <c:v>0.25</c:v>
                </c:pt>
                <c:pt idx="6144">
                  <c:v>0.25</c:v>
                </c:pt>
                <c:pt idx="6145">
                  <c:v>0.25</c:v>
                </c:pt>
                <c:pt idx="6146">
                  <c:v>0.25</c:v>
                </c:pt>
                <c:pt idx="6147">
                  <c:v>0.25</c:v>
                </c:pt>
                <c:pt idx="6148">
                  <c:v>0.25</c:v>
                </c:pt>
                <c:pt idx="6149">
                  <c:v>0.25</c:v>
                </c:pt>
                <c:pt idx="6150">
                  <c:v>0.25</c:v>
                </c:pt>
                <c:pt idx="6151">
                  <c:v>0.25</c:v>
                </c:pt>
                <c:pt idx="6152">
                  <c:v>0.25</c:v>
                </c:pt>
                <c:pt idx="6153">
                  <c:v>0.25</c:v>
                </c:pt>
                <c:pt idx="6154">
                  <c:v>0.25</c:v>
                </c:pt>
                <c:pt idx="6155">
                  <c:v>0.25</c:v>
                </c:pt>
                <c:pt idx="6156">
                  <c:v>0.25</c:v>
                </c:pt>
                <c:pt idx="6157">
                  <c:v>0.25</c:v>
                </c:pt>
                <c:pt idx="6158">
                  <c:v>0.25</c:v>
                </c:pt>
                <c:pt idx="6159">
                  <c:v>0.25</c:v>
                </c:pt>
                <c:pt idx="6160">
                  <c:v>0.25</c:v>
                </c:pt>
                <c:pt idx="6161">
                  <c:v>0.25</c:v>
                </c:pt>
                <c:pt idx="6162">
                  <c:v>0.25</c:v>
                </c:pt>
                <c:pt idx="6163">
                  <c:v>0.25</c:v>
                </c:pt>
                <c:pt idx="6164">
                  <c:v>0.25</c:v>
                </c:pt>
                <c:pt idx="6165">
                  <c:v>0.25</c:v>
                </c:pt>
                <c:pt idx="6166">
                  <c:v>0.25</c:v>
                </c:pt>
                <c:pt idx="6167">
                  <c:v>0.25</c:v>
                </c:pt>
                <c:pt idx="6168">
                  <c:v>0.25</c:v>
                </c:pt>
                <c:pt idx="6169">
                  <c:v>0.25</c:v>
                </c:pt>
                <c:pt idx="6170">
                  <c:v>0.25</c:v>
                </c:pt>
                <c:pt idx="6171">
                  <c:v>0.25</c:v>
                </c:pt>
                <c:pt idx="6172">
                  <c:v>0.25</c:v>
                </c:pt>
                <c:pt idx="6173">
                  <c:v>0.25</c:v>
                </c:pt>
                <c:pt idx="6174">
                  <c:v>0.25</c:v>
                </c:pt>
                <c:pt idx="6175">
                  <c:v>0.25</c:v>
                </c:pt>
                <c:pt idx="6176">
                  <c:v>0.25</c:v>
                </c:pt>
                <c:pt idx="6177">
                  <c:v>0.25</c:v>
                </c:pt>
                <c:pt idx="6178">
                  <c:v>0.25</c:v>
                </c:pt>
                <c:pt idx="6179">
                  <c:v>0.25</c:v>
                </c:pt>
                <c:pt idx="6180">
                  <c:v>0.25</c:v>
                </c:pt>
                <c:pt idx="6181">
                  <c:v>0.25</c:v>
                </c:pt>
                <c:pt idx="6182">
                  <c:v>0.25</c:v>
                </c:pt>
                <c:pt idx="6183">
                  <c:v>0.25</c:v>
                </c:pt>
                <c:pt idx="6184">
                  <c:v>0.25</c:v>
                </c:pt>
                <c:pt idx="6185">
                  <c:v>0.25</c:v>
                </c:pt>
                <c:pt idx="6186">
                  <c:v>0.25</c:v>
                </c:pt>
                <c:pt idx="6187">
                  <c:v>0.25</c:v>
                </c:pt>
                <c:pt idx="6188">
                  <c:v>0.25</c:v>
                </c:pt>
                <c:pt idx="6189">
                  <c:v>0.25</c:v>
                </c:pt>
                <c:pt idx="6190">
                  <c:v>0.25</c:v>
                </c:pt>
                <c:pt idx="6191">
                  <c:v>0.25</c:v>
                </c:pt>
                <c:pt idx="6192">
                  <c:v>0.5</c:v>
                </c:pt>
                <c:pt idx="6193">
                  <c:v>0.5</c:v>
                </c:pt>
                <c:pt idx="6194">
                  <c:v>0.5</c:v>
                </c:pt>
                <c:pt idx="6195">
                  <c:v>0.5</c:v>
                </c:pt>
                <c:pt idx="6196">
                  <c:v>0.5</c:v>
                </c:pt>
                <c:pt idx="6197">
                  <c:v>0.5</c:v>
                </c:pt>
                <c:pt idx="6198">
                  <c:v>0.5</c:v>
                </c:pt>
                <c:pt idx="6199">
                  <c:v>0.5</c:v>
                </c:pt>
                <c:pt idx="6200">
                  <c:v>0.5</c:v>
                </c:pt>
                <c:pt idx="6201">
                  <c:v>0.5</c:v>
                </c:pt>
                <c:pt idx="6202">
                  <c:v>0.5</c:v>
                </c:pt>
                <c:pt idx="6203">
                  <c:v>0.5</c:v>
                </c:pt>
                <c:pt idx="6204">
                  <c:v>0.5</c:v>
                </c:pt>
                <c:pt idx="6205">
                  <c:v>0.5</c:v>
                </c:pt>
                <c:pt idx="6206">
                  <c:v>0.5</c:v>
                </c:pt>
                <c:pt idx="6207">
                  <c:v>0.5</c:v>
                </c:pt>
                <c:pt idx="6208">
                  <c:v>0.5</c:v>
                </c:pt>
                <c:pt idx="6209">
                  <c:v>0.5</c:v>
                </c:pt>
                <c:pt idx="6210">
                  <c:v>0.5</c:v>
                </c:pt>
                <c:pt idx="6211">
                  <c:v>0.5</c:v>
                </c:pt>
                <c:pt idx="6212">
                  <c:v>0.5</c:v>
                </c:pt>
                <c:pt idx="6213">
                  <c:v>0.5</c:v>
                </c:pt>
                <c:pt idx="6214">
                  <c:v>0.5</c:v>
                </c:pt>
                <c:pt idx="6215">
                  <c:v>0.5</c:v>
                </c:pt>
                <c:pt idx="6216">
                  <c:v>0.5</c:v>
                </c:pt>
                <c:pt idx="6217">
                  <c:v>0.5</c:v>
                </c:pt>
                <c:pt idx="6218">
                  <c:v>0.5</c:v>
                </c:pt>
                <c:pt idx="6219">
                  <c:v>0.5</c:v>
                </c:pt>
                <c:pt idx="6220">
                  <c:v>0.5</c:v>
                </c:pt>
                <c:pt idx="6221">
                  <c:v>0.5</c:v>
                </c:pt>
                <c:pt idx="6222">
                  <c:v>0.5</c:v>
                </c:pt>
                <c:pt idx="6223">
                  <c:v>0.5</c:v>
                </c:pt>
                <c:pt idx="6224">
                  <c:v>0.5</c:v>
                </c:pt>
                <c:pt idx="6225">
                  <c:v>0.5</c:v>
                </c:pt>
                <c:pt idx="6226">
                  <c:v>0.5</c:v>
                </c:pt>
                <c:pt idx="6227">
                  <c:v>0.5</c:v>
                </c:pt>
                <c:pt idx="6228">
                  <c:v>0.5</c:v>
                </c:pt>
                <c:pt idx="6229">
                  <c:v>0.5</c:v>
                </c:pt>
                <c:pt idx="6230">
                  <c:v>0.5</c:v>
                </c:pt>
                <c:pt idx="6231">
                  <c:v>0.5</c:v>
                </c:pt>
                <c:pt idx="6232">
                  <c:v>0.5</c:v>
                </c:pt>
                <c:pt idx="6233">
                  <c:v>0.5</c:v>
                </c:pt>
                <c:pt idx="6234">
                  <c:v>0.5</c:v>
                </c:pt>
                <c:pt idx="6235">
                  <c:v>0.5</c:v>
                </c:pt>
                <c:pt idx="6236">
                  <c:v>0.5</c:v>
                </c:pt>
                <c:pt idx="6237">
                  <c:v>0.5</c:v>
                </c:pt>
                <c:pt idx="6238">
                  <c:v>0.5</c:v>
                </c:pt>
                <c:pt idx="6239">
                  <c:v>0.5</c:v>
                </c:pt>
                <c:pt idx="6240">
                  <c:v>0.5</c:v>
                </c:pt>
                <c:pt idx="6241">
                  <c:v>0.5</c:v>
                </c:pt>
                <c:pt idx="6242">
                  <c:v>0.5</c:v>
                </c:pt>
                <c:pt idx="6243">
                  <c:v>0.5</c:v>
                </c:pt>
                <c:pt idx="6244">
                  <c:v>0.5</c:v>
                </c:pt>
                <c:pt idx="6245">
                  <c:v>0.5</c:v>
                </c:pt>
                <c:pt idx="6246">
                  <c:v>0.5</c:v>
                </c:pt>
                <c:pt idx="6247">
                  <c:v>0.5</c:v>
                </c:pt>
                <c:pt idx="6248">
                  <c:v>0.5</c:v>
                </c:pt>
                <c:pt idx="6249">
                  <c:v>0.5</c:v>
                </c:pt>
                <c:pt idx="6250">
                  <c:v>0.5</c:v>
                </c:pt>
                <c:pt idx="6251">
                  <c:v>0.5</c:v>
                </c:pt>
                <c:pt idx="6252">
                  <c:v>0.5</c:v>
                </c:pt>
                <c:pt idx="6253">
                  <c:v>0.5</c:v>
                </c:pt>
                <c:pt idx="6254">
                  <c:v>0.5</c:v>
                </c:pt>
                <c:pt idx="6255">
                  <c:v>0.5</c:v>
                </c:pt>
                <c:pt idx="6256">
                  <c:v>0.5</c:v>
                </c:pt>
                <c:pt idx="6257">
                  <c:v>0.5</c:v>
                </c:pt>
                <c:pt idx="6258">
                  <c:v>0.5</c:v>
                </c:pt>
                <c:pt idx="6259">
                  <c:v>0.5</c:v>
                </c:pt>
                <c:pt idx="6260">
                  <c:v>0.5</c:v>
                </c:pt>
                <c:pt idx="6261">
                  <c:v>0.5</c:v>
                </c:pt>
                <c:pt idx="6262">
                  <c:v>0.5</c:v>
                </c:pt>
                <c:pt idx="6263">
                  <c:v>0.5</c:v>
                </c:pt>
                <c:pt idx="6264">
                  <c:v>0.5</c:v>
                </c:pt>
                <c:pt idx="6265">
                  <c:v>0.5</c:v>
                </c:pt>
                <c:pt idx="6266">
                  <c:v>0.5</c:v>
                </c:pt>
                <c:pt idx="6267">
                  <c:v>0.5</c:v>
                </c:pt>
                <c:pt idx="6268">
                  <c:v>0.5</c:v>
                </c:pt>
                <c:pt idx="6269">
                  <c:v>0.5</c:v>
                </c:pt>
                <c:pt idx="6270">
                  <c:v>0.5</c:v>
                </c:pt>
                <c:pt idx="6271">
                  <c:v>0.5</c:v>
                </c:pt>
                <c:pt idx="6272">
                  <c:v>0.5</c:v>
                </c:pt>
                <c:pt idx="6273">
                  <c:v>0.5</c:v>
                </c:pt>
                <c:pt idx="6274">
                  <c:v>0.5</c:v>
                </c:pt>
                <c:pt idx="6275">
                  <c:v>0.5</c:v>
                </c:pt>
                <c:pt idx="6276">
                  <c:v>0.5</c:v>
                </c:pt>
                <c:pt idx="6277">
                  <c:v>0.5</c:v>
                </c:pt>
                <c:pt idx="6278">
                  <c:v>0.5</c:v>
                </c:pt>
                <c:pt idx="6279">
                  <c:v>0.5</c:v>
                </c:pt>
                <c:pt idx="6280">
                  <c:v>0.5</c:v>
                </c:pt>
                <c:pt idx="6281">
                  <c:v>0.5</c:v>
                </c:pt>
                <c:pt idx="6282">
                  <c:v>0.5</c:v>
                </c:pt>
                <c:pt idx="6283">
                  <c:v>0.75</c:v>
                </c:pt>
                <c:pt idx="6284">
                  <c:v>0.75</c:v>
                </c:pt>
                <c:pt idx="6285">
                  <c:v>0.75</c:v>
                </c:pt>
                <c:pt idx="6286">
                  <c:v>0.75</c:v>
                </c:pt>
                <c:pt idx="6287">
                  <c:v>0.75</c:v>
                </c:pt>
                <c:pt idx="6288">
                  <c:v>0.75</c:v>
                </c:pt>
                <c:pt idx="6289">
                  <c:v>0.75</c:v>
                </c:pt>
                <c:pt idx="6290">
                  <c:v>0.75</c:v>
                </c:pt>
                <c:pt idx="6291">
                  <c:v>0.75</c:v>
                </c:pt>
                <c:pt idx="6292">
                  <c:v>0.75</c:v>
                </c:pt>
                <c:pt idx="6293">
                  <c:v>0.75</c:v>
                </c:pt>
                <c:pt idx="6294">
                  <c:v>0.75</c:v>
                </c:pt>
                <c:pt idx="6295">
                  <c:v>0.75</c:v>
                </c:pt>
                <c:pt idx="6296">
                  <c:v>0.75</c:v>
                </c:pt>
                <c:pt idx="6297">
                  <c:v>0.75</c:v>
                </c:pt>
                <c:pt idx="6298">
                  <c:v>0.75</c:v>
                </c:pt>
                <c:pt idx="6299">
                  <c:v>0.75</c:v>
                </c:pt>
                <c:pt idx="6300">
                  <c:v>0.75</c:v>
                </c:pt>
                <c:pt idx="6301">
                  <c:v>0.75</c:v>
                </c:pt>
                <c:pt idx="6302">
                  <c:v>0.75</c:v>
                </c:pt>
                <c:pt idx="6303">
                  <c:v>0.75</c:v>
                </c:pt>
                <c:pt idx="6304">
                  <c:v>0.75</c:v>
                </c:pt>
                <c:pt idx="6305">
                  <c:v>0.75</c:v>
                </c:pt>
                <c:pt idx="6306">
                  <c:v>0.75</c:v>
                </c:pt>
                <c:pt idx="6307">
                  <c:v>0.75</c:v>
                </c:pt>
                <c:pt idx="6308">
                  <c:v>0.75</c:v>
                </c:pt>
                <c:pt idx="6309">
                  <c:v>0.75</c:v>
                </c:pt>
                <c:pt idx="6310">
                  <c:v>0.75</c:v>
                </c:pt>
                <c:pt idx="6311">
                  <c:v>0.75</c:v>
                </c:pt>
                <c:pt idx="6312">
                  <c:v>0.75</c:v>
                </c:pt>
                <c:pt idx="6313">
                  <c:v>0.75</c:v>
                </c:pt>
                <c:pt idx="6314">
                  <c:v>0.75</c:v>
                </c:pt>
                <c:pt idx="6315">
                  <c:v>0.75</c:v>
                </c:pt>
                <c:pt idx="6316">
                  <c:v>0.75</c:v>
                </c:pt>
                <c:pt idx="6317">
                  <c:v>0.75</c:v>
                </c:pt>
                <c:pt idx="6318">
                  <c:v>0.75</c:v>
                </c:pt>
                <c:pt idx="6319">
                  <c:v>0.75</c:v>
                </c:pt>
                <c:pt idx="6320">
                  <c:v>0.75</c:v>
                </c:pt>
                <c:pt idx="6321">
                  <c:v>0.75</c:v>
                </c:pt>
                <c:pt idx="6322">
                  <c:v>0.75</c:v>
                </c:pt>
                <c:pt idx="6323">
                  <c:v>0.75</c:v>
                </c:pt>
                <c:pt idx="6324">
                  <c:v>0.75</c:v>
                </c:pt>
                <c:pt idx="6325">
                  <c:v>0.75</c:v>
                </c:pt>
                <c:pt idx="6326">
                  <c:v>0.75</c:v>
                </c:pt>
                <c:pt idx="6327">
                  <c:v>0.75</c:v>
                </c:pt>
                <c:pt idx="6328">
                  <c:v>0.75</c:v>
                </c:pt>
                <c:pt idx="6329">
                  <c:v>0.75</c:v>
                </c:pt>
                <c:pt idx="6330">
                  <c:v>0.75</c:v>
                </c:pt>
                <c:pt idx="6331">
                  <c:v>0.75</c:v>
                </c:pt>
                <c:pt idx="6332">
                  <c:v>0.75</c:v>
                </c:pt>
                <c:pt idx="6333">
                  <c:v>0.75</c:v>
                </c:pt>
                <c:pt idx="6334">
                  <c:v>0.75</c:v>
                </c:pt>
                <c:pt idx="6335">
                  <c:v>0.75</c:v>
                </c:pt>
                <c:pt idx="6336">
                  <c:v>0.75</c:v>
                </c:pt>
                <c:pt idx="6337">
                  <c:v>0.75</c:v>
                </c:pt>
                <c:pt idx="6338">
                  <c:v>0.75</c:v>
                </c:pt>
                <c:pt idx="6339">
                  <c:v>0.75</c:v>
                </c:pt>
                <c:pt idx="6340">
                  <c:v>0.75</c:v>
                </c:pt>
                <c:pt idx="6341">
                  <c:v>0.75</c:v>
                </c:pt>
                <c:pt idx="6342">
                  <c:v>0.75</c:v>
                </c:pt>
                <c:pt idx="6343">
                  <c:v>0.75</c:v>
                </c:pt>
                <c:pt idx="6344">
                  <c:v>0.75</c:v>
                </c:pt>
                <c:pt idx="6345">
                  <c:v>0.75</c:v>
                </c:pt>
                <c:pt idx="6346">
                  <c:v>0.75</c:v>
                </c:pt>
                <c:pt idx="6347">
                  <c:v>0.75</c:v>
                </c:pt>
                <c:pt idx="6348">
                  <c:v>0.75</c:v>
                </c:pt>
                <c:pt idx="6349">
                  <c:v>0.75</c:v>
                </c:pt>
                <c:pt idx="6350">
                  <c:v>0.75</c:v>
                </c:pt>
                <c:pt idx="6351">
                  <c:v>0.75</c:v>
                </c:pt>
                <c:pt idx="6352">
                  <c:v>0.75</c:v>
                </c:pt>
                <c:pt idx="6353">
                  <c:v>0.75</c:v>
                </c:pt>
                <c:pt idx="6354">
                  <c:v>0.75</c:v>
                </c:pt>
                <c:pt idx="6355">
                  <c:v>0.75</c:v>
                </c:pt>
                <c:pt idx="6356">
                  <c:v>0.75</c:v>
                </c:pt>
                <c:pt idx="6357">
                  <c:v>0.75</c:v>
                </c:pt>
                <c:pt idx="6358">
                  <c:v>0.75</c:v>
                </c:pt>
                <c:pt idx="6359">
                  <c:v>0.75</c:v>
                </c:pt>
                <c:pt idx="6360">
                  <c:v>0.75</c:v>
                </c:pt>
                <c:pt idx="6361">
                  <c:v>0.75</c:v>
                </c:pt>
                <c:pt idx="6362">
                  <c:v>0.75</c:v>
                </c:pt>
                <c:pt idx="6363">
                  <c:v>0.75</c:v>
                </c:pt>
                <c:pt idx="6364">
                  <c:v>0.75</c:v>
                </c:pt>
                <c:pt idx="6365">
                  <c:v>0.75</c:v>
                </c:pt>
                <c:pt idx="6366">
                  <c:v>0.75</c:v>
                </c:pt>
                <c:pt idx="6367">
                  <c:v>0.75</c:v>
                </c:pt>
                <c:pt idx="6368">
                  <c:v>0.75</c:v>
                </c:pt>
                <c:pt idx="6369">
                  <c:v>0.75</c:v>
                </c:pt>
                <c:pt idx="6370">
                  <c:v>0.75</c:v>
                </c:pt>
                <c:pt idx="6371">
                  <c:v>0.75</c:v>
                </c:pt>
                <c:pt idx="6372">
                  <c:v>0.75</c:v>
                </c:pt>
                <c:pt idx="6373">
                  <c:v>0.75</c:v>
                </c:pt>
                <c:pt idx="6374">
                  <c:v>1</c:v>
                </c:pt>
                <c:pt idx="6375">
                  <c:v>1</c:v>
                </c:pt>
                <c:pt idx="6376">
                  <c:v>1</c:v>
                </c:pt>
                <c:pt idx="6377">
                  <c:v>1</c:v>
                </c:pt>
                <c:pt idx="6378">
                  <c:v>1</c:v>
                </c:pt>
                <c:pt idx="6379">
                  <c:v>1</c:v>
                </c:pt>
                <c:pt idx="6380">
                  <c:v>1</c:v>
                </c:pt>
                <c:pt idx="6381">
                  <c:v>1</c:v>
                </c:pt>
                <c:pt idx="6382">
                  <c:v>1</c:v>
                </c:pt>
                <c:pt idx="6383">
                  <c:v>1</c:v>
                </c:pt>
                <c:pt idx="6384">
                  <c:v>1</c:v>
                </c:pt>
                <c:pt idx="6385">
                  <c:v>1</c:v>
                </c:pt>
                <c:pt idx="6386">
                  <c:v>1</c:v>
                </c:pt>
                <c:pt idx="6387">
                  <c:v>1</c:v>
                </c:pt>
                <c:pt idx="6388">
                  <c:v>1</c:v>
                </c:pt>
                <c:pt idx="6389">
                  <c:v>1</c:v>
                </c:pt>
                <c:pt idx="6390">
                  <c:v>1</c:v>
                </c:pt>
                <c:pt idx="6391">
                  <c:v>1</c:v>
                </c:pt>
                <c:pt idx="6392">
                  <c:v>1</c:v>
                </c:pt>
                <c:pt idx="6393">
                  <c:v>1</c:v>
                </c:pt>
                <c:pt idx="6394">
                  <c:v>1</c:v>
                </c:pt>
                <c:pt idx="6395">
                  <c:v>1</c:v>
                </c:pt>
                <c:pt idx="6396">
                  <c:v>1</c:v>
                </c:pt>
                <c:pt idx="6397">
                  <c:v>1</c:v>
                </c:pt>
                <c:pt idx="6398">
                  <c:v>1</c:v>
                </c:pt>
                <c:pt idx="6399">
                  <c:v>1</c:v>
                </c:pt>
                <c:pt idx="6400">
                  <c:v>1</c:v>
                </c:pt>
                <c:pt idx="6401">
                  <c:v>1</c:v>
                </c:pt>
                <c:pt idx="6402">
                  <c:v>1</c:v>
                </c:pt>
                <c:pt idx="6403">
                  <c:v>1</c:v>
                </c:pt>
                <c:pt idx="6404">
                  <c:v>1</c:v>
                </c:pt>
                <c:pt idx="6405">
                  <c:v>1</c:v>
                </c:pt>
                <c:pt idx="6406">
                  <c:v>1</c:v>
                </c:pt>
                <c:pt idx="6407">
                  <c:v>1</c:v>
                </c:pt>
                <c:pt idx="6408">
                  <c:v>1</c:v>
                </c:pt>
                <c:pt idx="6409">
                  <c:v>1</c:v>
                </c:pt>
                <c:pt idx="6410">
                  <c:v>1</c:v>
                </c:pt>
                <c:pt idx="6411">
                  <c:v>1</c:v>
                </c:pt>
                <c:pt idx="6412">
                  <c:v>1</c:v>
                </c:pt>
                <c:pt idx="6413">
                  <c:v>1</c:v>
                </c:pt>
                <c:pt idx="6414">
                  <c:v>1</c:v>
                </c:pt>
                <c:pt idx="6415">
                  <c:v>1</c:v>
                </c:pt>
                <c:pt idx="6416">
                  <c:v>1</c:v>
                </c:pt>
                <c:pt idx="6417">
                  <c:v>1</c:v>
                </c:pt>
                <c:pt idx="6418">
                  <c:v>1</c:v>
                </c:pt>
                <c:pt idx="6419">
                  <c:v>1</c:v>
                </c:pt>
                <c:pt idx="6420">
                  <c:v>1</c:v>
                </c:pt>
                <c:pt idx="6421">
                  <c:v>1</c:v>
                </c:pt>
                <c:pt idx="6422">
                  <c:v>1</c:v>
                </c:pt>
                <c:pt idx="6423">
                  <c:v>1</c:v>
                </c:pt>
                <c:pt idx="6424">
                  <c:v>1</c:v>
                </c:pt>
                <c:pt idx="6425">
                  <c:v>1</c:v>
                </c:pt>
                <c:pt idx="6426">
                  <c:v>1</c:v>
                </c:pt>
                <c:pt idx="6427">
                  <c:v>1</c:v>
                </c:pt>
                <c:pt idx="6428">
                  <c:v>1</c:v>
                </c:pt>
                <c:pt idx="6429">
                  <c:v>1</c:v>
                </c:pt>
                <c:pt idx="6430">
                  <c:v>1</c:v>
                </c:pt>
                <c:pt idx="6431">
                  <c:v>1</c:v>
                </c:pt>
                <c:pt idx="6432">
                  <c:v>1</c:v>
                </c:pt>
                <c:pt idx="6433">
                  <c:v>1</c:v>
                </c:pt>
                <c:pt idx="6434">
                  <c:v>1</c:v>
                </c:pt>
                <c:pt idx="6435">
                  <c:v>1</c:v>
                </c:pt>
                <c:pt idx="6436">
                  <c:v>1</c:v>
                </c:pt>
                <c:pt idx="6437">
                  <c:v>1</c:v>
                </c:pt>
                <c:pt idx="6438">
                  <c:v>1</c:v>
                </c:pt>
                <c:pt idx="6439">
                  <c:v>1</c:v>
                </c:pt>
                <c:pt idx="6440">
                  <c:v>1</c:v>
                </c:pt>
                <c:pt idx="6441">
                  <c:v>1</c:v>
                </c:pt>
                <c:pt idx="6442">
                  <c:v>1</c:v>
                </c:pt>
                <c:pt idx="6443">
                  <c:v>1</c:v>
                </c:pt>
                <c:pt idx="6444">
                  <c:v>1</c:v>
                </c:pt>
                <c:pt idx="6445">
                  <c:v>1</c:v>
                </c:pt>
                <c:pt idx="6446">
                  <c:v>1</c:v>
                </c:pt>
                <c:pt idx="6447">
                  <c:v>1</c:v>
                </c:pt>
                <c:pt idx="6448">
                  <c:v>1</c:v>
                </c:pt>
                <c:pt idx="6449">
                  <c:v>1</c:v>
                </c:pt>
                <c:pt idx="6450">
                  <c:v>1</c:v>
                </c:pt>
                <c:pt idx="6451">
                  <c:v>1</c:v>
                </c:pt>
                <c:pt idx="6452">
                  <c:v>1</c:v>
                </c:pt>
                <c:pt idx="6453">
                  <c:v>1</c:v>
                </c:pt>
                <c:pt idx="6454">
                  <c:v>1</c:v>
                </c:pt>
                <c:pt idx="6455">
                  <c:v>1</c:v>
                </c:pt>
                <c:pt idx="6456">
                  <c:v>1</c:v>
                </c:pt>
                <c:pt idx="6457">
                  <c:v>1</c:v>
                </c:pt>
                <c:pt idx="6458">
                  <c:v>1</c:v>
                </c:pt>
                <c:pt idx="6459">
                  <c:v>1</c:v>
                </c:pt>
                <c:pt idx="6460">
                  <c:v>1</c:v>
                </c:pt>
                <c:pt idx="6461">
                  <c:v>1</c:v>
                </c:pt>
                <c:pt idx="6462">
                  <c:v>1</c:v>
                </c:pt>
                <c:pt idx="6463">
                  <c:v>1</c:v>
                </c:pt>
                <c:pt idx="6464">
                  <c:v>1</c:v>
                </c:pt>
                <c:pt idx="6465">
                  <c:v>1</c:v>
                </c:pt>
                <c:pt idx="6466">
                  <c:v>1</c:v>
                </c:pt>
                <c:pt idx="6467">
                  <c:v>1</c:v>
                </c:pt>
                <c:pt idx="6468">
                  <c:v>1</c:v>
                </c:pt>
                <c:pt idx="6469">
                  <c:v>1</c:v>
                </c:pt>
                <c:pt idx="6470">
                  <c:v>1</c:v>
                </c:pt>
                <c:pt idx="6471">
                  <c:v>1</c:v>
                </c:pt>
                <c:pt idx="6472">
                  <c:v>1</c:v>
                </c:pt>
                <c:pt idx="6473">
                  <c:v>1</c:v>
                </c:pt>
                <c:pt idx="6474">
                  <c:v>1</c:v>
                </c:pt>
                <c:pt idx="6475">
                  <c:v>1</c:v>
                </c:pt>
                <c:pt idx="6476">
                  <c:v>1</c:v>
                </c:pt>
                <c:pt idx="6477">
                  <c:v>1</c:v>
                </c:pt>
                <c:pt idx="6478">
                  <c:v>1</c:v>
                </c:pt>
                <c:pt idx="6479">
                  <c:v>1</c:v>
                </c:pt>
                <c:pt idx="6480">
                  <c:v>1</c:v>
                </c:pt>
                <c:pt idx="6481">
                  <c:v>1</c:v>
                </c:pt>
                <c:pt idx="6482">
                  <c:v>1</c:v>
                </c:pt>
                <c:pt idx="6483">
                  <c:v>1</c:v>
                </c:pt>
                <c:pt idx="6484">
                  <c:v>1</c:v>
                </c:pt>
                <c:pt idx="6485">
                  <c:v>1</c:v>
                </c:pt>
                <c:pt idx="6486">
                  <c:v>1</c:v>
                </c:pt>
                <c:pt idx="6487">
                  <c:v>1</c:v>
                </c:pt>
                <c:pt idx="6488">
                  <c:v>1</c:v>
                </c:pt>
                <c:pt idx="6489">
                  <c:v>1</c:v>
                </c:pt>
                <c:pt idx="6490">
                  <c:v>1</c:v>
                </c:pt>
                <c:pt idx="6491">
                  <c:v>1</c:v>
                </c:pt>
                <c:pt idx="6492">
                  <c:v>1</c:v>
                </c:pt>
                <c:pt idx="6493">
                  <c:v>1</c:v>
                </c:pt>
                <c:pt idx="6494">
                  <c:v>1</c:v>
                </c:pt>
                <c:pt idx="6495">
                  <c:v>1</c:v>
                </c:pt>
                <c:pt idx="6496">
                  <c:v>1</c:v>
                </c:pt>
                <c:pt idx="6497">
                  <c:v>1</c:v>
                </c:pt>
                <c:pt idx="6498">
                  <c:v>1</c:v>
                </c:pt>
                <c:pt idx="6499">
                  <c:v>1</c:v>
                </c:pt>
                <c:pt idx="6500">
                  <c:v>1</c:v>
                </c:pt>
                <c:pt idx="6501">
                  <c:v>1</c:v>
                </c:pt>
                <c:pt idx="6502">
                  <c:v>1</c:v>
                </c:pt>
                <c:pt idx="6503">
                  <c:v>1</c:v>
                </c:pt>
                <c:pt idx="6504">
                  <c:v>1</c:v>
                </c:pt>
                <c:pt idx="6505">
                  <c:v>1</c:v>
                </c:pt>
                <c:pt idx="6506">
                  <c:v>1</c:v>
                </c:pt>
                <c:pt idx="6507">
                  <c:v>1</c:v>
                </c:pt>
                <c:pt idx="6508">
                  <c:v>1</c:v>
                </c:pt>
                <c:pt idx="6509">
                  <c:v>1</c:v>
                </c:pt>
                <c:pt idx="6510">
                  <c:v>1</c:v>
                </c:pt>
                <c:pt idx="6511">
                  <c:v>1</c:v>
                </c:pt>
                <c:pt idx="6512">
                  <c:v>1</c:v>
                </c:pt>
                <c:pt idx="6513">
                  <c:v>1</c:v>
                </c:pt>
                <c:pt idx="6514">
                  <c:v>1</c:v>
                </c:pt>
                <c:pt idx="6515">
                  <c:v>1</c:v>
                </c:pt>
                <c:pt idx="6516">
                  <c:v>1</c:v>
                </c:pt>
                <c:pt idx="6517">
                  <c:v>1</c:v>
                </c:pt>
                <c:pt idx="6518">
                  <c:v>1</c:v>
                </c:pt>
                <c:pt idx="6519">
                  <c:v>1</c:v>
                </c:pt>
                <c:pt idx="6520">
                  <c:v>1</c:v>
                </c:pt>
                <c:pt idx="6521">
                  <c:v>1</c:v>
                </c:pt>
                <c:pt idx="6522">
                  <c:v>1</c:v>
                </c:pt>
                <c:pt idx="6523">
                  <c:v>1</c:v>
                </c:pt>
                <c:pt idx="6524">
                  <c:v>1</c:v>
                </c:pt>
                <c:pt idx="6525">
                  <c:v>1</c:v>
                </c:pt>
                <c:pt idx="6526">
                  <c:v>1</c:v>
                </c:pt>
                <c:pt idx="6527">
                  <c:v>1</c:v>
                </c:pt>
                <c:pt idx="6528">
                  <c:v>1</c:v>
                </c:pt>
                <c:pt idx="6529">
                  <c:v>1</c:v>
                </c:pt>
                <c:pt idx="6530">
                  <c:v>1</c:v>
                </c:pt>
                <c:pt idx="6531">
                  <c:v>1</c:v>
                </c:pt>
                <c:pt idx="6532">
                  <c:v>1</c:v>
                </c:pt>
                <c:pt idx="6533">
                  <c:v>1</c:v>
                </c:pt>
                <c:pt idx="6534">
                  <c:v>1</c:v>
                </c:pt>
                <c:pt idx="6535">
                  <c:v>1</c:v>
                </c:pt>
                <c:pt idx="6536">
                  <c:v>1</c:v>
                </c:pt>
                <c:pt idx="6537">
                  <c:v>1</c:v>
                </c:pt>
                <c:pt idx="6538">
                  <c:v>1</c:v>
                </c:pt>
                <c:pt idx="6539">
                  <c:v>1</c:v>
                </c:pt>
                <c:pt idx="6540">
                  <c:v>1</c:v>
                </c:pt>
                <c:pt idx="6541">
                  <c:v>1</c:v>
                </c:pt>
                <c:pt idx="6542">
                  <c:v>1</c:v>
                </c:pt>
                <c:pt idx="6543">
                  <c:v>1</c:v>
                </c:pt>
                <c:pt idx="6544">
                  <c:v>1</c:v>
                </c:pt>
                <c:pt idx="6545">
                  <c:v>1</c:v>
                </c:pt>
                <c:pt idx="6546">
                  <c:v>1</c:v>
                </c:pt>
                <c:pt idx="6547">
                  <c:v>1</c:v>
                </c:pt>
                <c:pt idx="6548">
                  <c:v>1</c:v>
                </c:pt>
                <c:pt idx="6549">
                  <c:v>1</c:v>
                </c:pt>
                <c:pt idx="6550">
                  <c:v>1</c:v>
                </c:pt>
                <c:pt idx="6551">
                  <c:v>1</c:v>
                </c:pt>
                <c:pt idx="6552">
                  <c:v>1</c:v>
                </c:pt>
                <c:pt idx="6553">
                  <c:v>1</c:v>
                </c:pt>
                <c:pt idx="6554">
                  <c:v>1</c:v>
                </c:pt>
                <c:pt idx="6555">
                  <c:v>1</c:v>
                </c:pt>
                <c:pt idx="6556">
                  <c:v>1.25</c:v>
                </c:pt>
                <c:pt idx="6557">
                  <c:v>1.25</c:v>
                </c:pt>
                <c:pt idx="6558">
                  <c:v>1.25</c:v>
                </c:pt>
                <c:pt idx="6559">
                  <c:v>1.25</c:v>
                </c:pt>
                <c:pt idx="6560">
                  <c:v>1.25</c:v>
                </c:pt>
                <c:pt idx="6561">
                  <c:v>1.25</c:v>
                </c:pt>
                <c:pt idx="6562">
                  <c:v>1.25</c:v>
                </c:pt>
                <c:pt idx="6563">
                  <c:v>1.25</c:v>
                </c:pt>
                <c:pt idx="6564">
                  <c:v>1.25</c:v>
                </c:pt>
                <c:pt idx="6565">
                  <c:v>1.25</c:v>
                </c:pt>
                <c:pt idx="6566">
                  <c:v>1.25</c:v>
                </c:pt>
                <c:pt idx="6567">
                  <c:v>1.25</c:v>
                </c:pt>
                <c:pt idx="6568">
                  <c:v>1.25</c:v>
                </c:pt>
                <c:pt idx="6569">
                  <c:v>1.25</c:v>
                </c:pt>
                <c:pt idx="6570">
                  <c:v>1.25</c:v>
                </c:pt>
                <c:pt idx="6571">
                  <c:v>1.25</c:v>
                </c:pt>
                <c:pt idx="6572">
                  <c:v>1.25</c:v>
                </c:pt>
                <c:pt idx="6573">
                  <c:v>1.25</c:v>
                </c:pt>
                <c:pt idx="6574">
                  <c:v>1.25</c:v>
                </c:pt>
                <c:pt idx="6575">
                  <c:v>1.25</c:v>
                </c:pt>
                <c:pt idx="6576">
                  <c:v>1.25</c:v>
                </c:pt>
                <c:pt idx="6577">
                  <c:v>1.25</c:v>
                </c:pt>
                <c:pt idx="6578">
                  <c:v>1.25</c:v>
                </c:pt>
                <c:pt idx="6579">
                  <c:v>1.25</c:v>
                </c:pt>
                <c:pt idx="6580">
                  <c:v>1.25</c:v>
                </c:pt>
                <c:pt idx="6581">
                  <c:v>1.25</c:v>
                </c:pt>
                <c:pt idx="6582">
                  <c:v>1.25</c:v>
                </c:pt>
                <c:pt idx="6583">
                  <c:v>1.25</c:v>
                </c:pt>
                <c:pt idx="6584">
                  <c:v>1.25</c:v>
                </c:pt>
                <c:pt idx="6585">
                  <c:v>1.25</c:v>
                </c:pt>
                <c:pt idx="6586">
                  <c:v>1.25</c:v>
                </c:pt>
                <c:pt idx="6587">
                  <c:v>1.25</c:v>
                </c:pt>
                <c:pt idx="6588">
                  <c:v>1.25</c:v>
                </c:pt>
                <c:pt idx="6589">
                  <c:v>1.25</c:v>
                </c:pt>
                <c:pt idx="6590">
                  <c:v>1.25</c:v>
                </c:pt>
                <c:pt idx="6591">
                  <c:v>1.25</c:v>
                </c:pt>
                <c:pt idx="6592">
                  <c:v>1.25</c:v>
                </c:pt>
                <c:pt idx="6593">
                  <c:v>1.25</c:v>
                </c:pt>
                <c:pt idx="6594">
                  <c:v>1.25</c:v>
                </c:pt>
                <c:pt idx="6595">
                  <c:v>1.25</c:v>
                </c:pt>
                <c:pt idx="6596">
                  <c:v>1.25</c:v>
                </c:pt>
                <c:pt idx="6597">
                  <c:v>1.25</c:v>
                </c:pt>
                <c:pt idx="6598">
                  <c:v>1.25</c:v>
                </c:pt>
                <c:pt idx="6599">
                  <c:v>1.25</c:v>
                </c:pt>
                <c:pt idx="6600">
                  <c:v>1.25</c:v>
                </c:pt>
                <c:pt idx="6601">
                  <c:v>1.25</c:v>
                </c:pt>
                <c:pt idx="6602">
                  <c:v>1.25</c:v>
                </c:pt>
                <c:pt idx="6603">
                  <c:v>1.25</c:v>
                </c:pt>
                <c:pt idx="6604">
                  <c:v>1.25</c:v>
                </c:pt>
                <c:pt idx="6605">
                  <c:v>1.25</c:v>
                </c:pt>
                <c:pt idx="6606">
                  <c:v>1.25</c:v>
                </c:pt>
                <c:pt idx="6607">
                  <c:v>1.25</c:v>
                </c:pt>
                <c:pt idx="6608">
                  <c:v>1.25</c:v>
                </c:pt>
                <c:pt idx="6609">
                  <c:v>1.25</c:v>
                </c:pt>
                <c:pt idx="6610">
                  <c:v>1.25</c:v>
                </c:pt>
                <c:pt idx="6611">
                  <c:v>1.25</c:v>
                </c:pt>
                <c:pt idx="6612">
                  <c:v>1.25</c:v>
                </c:pt>
                <c:pt idx="6613">
                  <c:v>1.25</c:v>
                </c:pt>
                <c:pt idx="6614">
                  <c:v>1.25</c:v>
                </c:pt>
                <c:pt idx="6615">
                  <c:v>1.25</c:v>
                </c:pt>
                <c:pt idx="6616">
                  <c:v>1.25</c:v>
                </c:pt>
                <c:pt idx="6617">
                  <c:v>1.25</c:v>
                </c:pt>
                <c:pt idx="6618">
                  <c:v>1.25</c:v>
                </c:pt>
                <c:pt idx="6619">
                  <c:v>1.25</c:v>
                </c:pt>
                <c:pt idx="6620">
                  <c:v>1.25</c:v>
                </c:pt>
                <c:pt idx="6621">
                  <c:v>1.25</c:v>
                </c:pt>
                <c:pt idx="6622">
                  <c:v>1.25</c:v>
                </c:pt>
                <c:pt idx="6623">
                  <c:v>1.25</c:v>
                </c:pt>
                <c:pt idx="6624">
                  <c:v>1.25</c:v>
                </c:pt>
                <c:pt idx="6625">
                  <c:v>1.25</c:v>
                </c:pt>
                <c:pt idx="6626">
                  <c:v>1.25</c:v>
                </c:pt>
                <c:pt idx="6627">
                  <c:v>1.25</c:v>
                </c:pt>
                <c:pt idx="6628">
                  <c:v>1.25</c:v>
                </c:pt>
                <c:pt idx="6629">
                  <c:v>1.25</c:v>
                </c:pt>
                <c:pt idx="6630">
                  <c:v>1.25</c:v>
                </c:pt>
                <c:pt idx="6631">
                  <c:v>1.25</c:v>
                </c:pt>
                <c:pt idx="6632">
                  <c:v>1.25</c:v>
                </c:pt>
                <c:pt idx="6633">
                  <c:v>1.25</c:v>
                </c:pt>
                <c:pt idx="6634">
                  <c:v>1.25</c:v>
                </c:pt>
                <c:pt idx="6635">
                  <c:v>1.25</c:v>
                </c:pt>
                <c:pt idx="6636">
                  <c:v>1.25</c:v>
                </c:pt>
                <c:pt idx="6637">
                  <c:v>1.25</c:v>
                </c:pt>
                <c:pt idx="6638">
                  <c:v>1.25</c:v>
                </c:pt>
                <c:pt idx="6639">
                  <c:v>1.25</c:v>
                </c:pt>
                <c:pt idx="6640">
                  <c:v>1.25</c:v>
                </c:pt>
                <c:pt idx="6641">
                  <c:v>1.25</c:v>
                </c:pt>
                <c:pt idx="6642">
                  <c:v>1.25</c:v>
                </c:pt>
                <c:pt idx="6643">
                  <c:v>1.25</c:v>
                </c:pt>
                <c:pt idx="6644">
                  <c:v>1.25</c:v>
                </c:pt>
                <c:pt idx="6645">
                  <c:v>1.25</c:v>
                </c:pt>
                <c:pt idx="6646">
                  <c:v>1.25</c:v>
                </c:pt>
                <c:pt idx="6647">
                  <c:v>1.25</c:v>
                </c:pt>
                <c:pt idx="6648">
                  <c:v>1.25</c:v>
                </c:pt>
                <c:pt idx="6649">
                  <c:v>1.25</c:v>
                </c:pt>
                <c:pt idx="6650">
                  <c:v>1.25</c:v>
                </c:pt>
                <c:pt idx="6651">
                  <c:v>1.25</c:v>
                </c:pt>
                <c:pt idx="6652">
                  <c:v>1.25</c:v>
                </c:pt>
                <c:pt idx="6653">
                  <c:v>1.25</c:v>
                </c:pt>
                <c:pt idx="6654">
                  <c:v>1.5</c:v>
                </c:pt>
                <c:pt idx="6655">
                  <c:v>1.5</c:v>
                </c:pt>
                <c:pt idx="6656">
                  <c:v>1.5</c:v>
                </c:pt>
                <c:pt idx="6657">
                  <c:v>1.5</c:v>
                </c:pt>
                <c:pt idx="6658">
                  <c:v>1.5</c:v>
                </c:pt>
                <c:pt idx="6659">
                  <c:v>1.5</c:v>
                </c:pt>
                <c:pt idx="6660">
                  <c:v>1.5</c:v>
                </c:pt>
                <c:pt idx="6661">
                  <c:v>1.5</c:v>
                </c:pt>
                <c:pt idx="6662">
                  <c:v>1.5</c:v>
                </c:pt>
                <c:pt idx="6663">
                  <c:v>1.5</c:v>
                </c:pt>
                <c:pt idx="6664">
                  <c:v>1.5</c:v>
                </c:pt>
                <c:pt idx="6665">
                  <c:v>1.5</c:v>
                </c:pt>
                <c:pt idx="6666">
                  <c:v>1.5</c:v>
                </c:pt>
                <c:pt idx="6667">
                  <c:v>1.5</c:v>
                </c:pt>
                <c:pt idx="6668">
                  <c:v>1.5</c:v>
                </c:pt>
                <c:pt idx="6669">
                  <c:v>1.5</c:v>
                </c:pt>
                <c:pt idx="6670">
                  <c:v>1.5</c:v>
                </c:pt>
                <c:pt idx="6671">
                  <c:v>1.5</c:v>
                </c:pt>
                <c:pt idx="6672">
                  <c:v>1.5</c:v>
                </c:pt>
                <c:pt idx="6673">
                  <c:v>1.5</c:v>
                </c:pt>
                <c:pt idx="6674">
                  <c:v>1.5</c:v>
                </c:pt>
                <c:pt idx="6675">
                  <c:v>1.5</c:v>
                </c:pt>
                <c:pt idx="6676">
                  <c:v>1.5</c:v>
                </c:pt>
                <c:pt idx="6677">
                  <c:v>1.5</c:v>
                </c:pt>
                <c:pt idx="6678">
                  <c:v>1.5</c:v>
                </c:pt>
                <c:pt idx="6679">
                  <c:v>1.5</c:v>
                </c:pt>
                <c:pt idx="6680">
                  <c:v>1.5</c:v>
                </c:pt>
                <c:pt idx="6681">
                  <c:v>1.5</c:v>
                </c:pt>
                <c:pt idx="6682">
                  <c:v>1.5</c:v>
                </c:pt>
                <c:pt idx="6683">
                  <c:v>1.5</c:v>
                </c:pt>
                <c:pt idx="6684">
                  <c:v>1.5</c:v>
                </c:pt>
                <c:pt idx="6685">
                  <c:v>1.5</c:v>
                </c:pt>
                <c:pt idx="6686">
                  <c:v>1.5</c:v>
                </c:pt>
                <c:pt idx="6687">
                  <c:v>1.5</c:v>
                </c:pt>
                <c:pt idx="6688">
                  <c:v>1.5</c:v>
                </c:pt>
                <c:pt idx="6689">
                  <c:v>1.5</c:v>
                </c:pt>
                <c:pt idx="6690">
                  <c:v>1.5</c:v>
                </c:pt>
                <c:pt idx="6691">
                  <c:v>1.5</c:v>
                </c:pt>
                <c:pt idx="6692">
                  <c:v>1.5</c:v>
                </c:pt>
                <c:pt idx="6693">
                  <c:v>1.5</c:v>
                </c:pt>
                <c:pt idx="6694">
                  <c:v>1.5</c:v>
                </c:pt>
                <c:pt idx="6695">
                  <c:v>1.5</c:v>
                </c:pt>
                <c:pt idx="6696">
                  <c:v>1.5</c:v>
                </c:pt>
                <c:pt idx="6697">
                  <c:v>1.5</c:v>
                </c:pt>
                <c:pt idx="6698">
                  <c:v>1.5</c:v>
                </c:pt>
                <c:pt idx="6699">
                  <c:v>1.5</c:v>
                </c:pt>
                <c:pt idx="6700">
                  <c:v>1.5</c:v>
                </c:pt>
                <c:pt idx="6701">
                  <c:v>1.5</c:v>
                </c:pt>
                <c:pt idx="6702">
                  <c:v>1.5</c:v>
                </c:pt>
                <c:pt idx="6703">
                  <c:v>1.5</c:v>
                </c:pt>
                <c:pt idx="6704">
                  <c:v>1.5</c:v>
                </c:pt>
                <c:pt idx="6705">
                  <c:v>1.5</c:v>
                </c:pt>
                <c:pt idx="6706">
                  <c:v>1.5</c:v>
                </c:pt>
                <c:pt idx="6707">
                  <c:v>1.5</c:v>
                </c:pt>
                <c:pt idx="6708">
                  <c:v>1.5</c:v>
                </c:pt>
                <c:pt idx="6709">
                  <c:v>1.5</c:v>
                </c:pt>
                <c:pt idx="6710">
                  <c:v>1.5</c:v>
                </c:pt>
                <c:pt idx="6711">
                  <c:v>1.5</c:v>
                </c:pt>
                <c:pt idx="6712">
                  <c:v>1.5</c:v>
                </c:pt>
                <c:pt idx="6713">
                  <c:v>1.5</c:v>
                </c:pt>
                <c:pt idx="6714">
                  <c:v>1.5</c:v>
                </c:pt>
                <c:pt idx="6715">
                  <c:v>1.5</c:v>
                </c:pt>
                <c:pt idx="6716">
                  <c:v>1.5</c:v>
                </c:pt>
                <c:pt idx="6717">
                  <c:v>1.5</c:v>
                </c:pt>
                <c:pt idx="6718">
                  <c:v>1.5</c:v>
                </c:pt>
                <c:pt idx="6719">
                  <c:v>1.5</c:v>
                </c:pt>
                <c:pt idx="6720">
                  <c:v>1.5</c:v>
                </c:pt>
                <c:pt idx="6721">
                  <c:v>1.5</c:v>
                </c:pt>
                <c:pt idx="6722">
                  <c:v>1.5</c:v>
                </c:pt>
                <c:pt idx="6723">
                  <c:v>1.5</c:v>
                </c:pt>
                <c:pt idx="6724">
                  <c:v>1.5</c:v>
                </c:pt>
                <c:pt idx="6725">
                  <c:v>1.5</c:v>
                </c:pt>
                <c:pt idx="6726">
                  <c:v>1.5</c:v>
                </c:pt>
                <c:pt idx="6727">
                  <c:v>1.5</c:v>
                </c:pt>
                <c:pt idx="6728">
                  <c:v>1.5</c:v>
                </c:pt>
                <c:pt idx="6729">
                  <c:v>1.5</c:v>
                </c:pt>
                <c:pt idx="6730">
                  <c:v>1.5</c:v>
                </c:pt>
                <c:pt idx="6731">
                  <c:v>1.5</c:v>
                </c:pt>
                <c:pt idx="6732">
                  <c:v>1.5</c:v>
                </c:pt>
                <c:pt idx="6733">
                  <c:v>1.5</c:v>
                </c:pt>
                <c:pt idx="6734">
                  <c:v>1.5</c:v>
                </c:pt>
                <c:pt idx="6735">
                  <c:v>1.5</c:v>
                </c:pt>
                <c:pt idx="6736">
                  <c:v>1.5</c:v>
                </c:pt>
                <c:pt idx="6737">
                  <c:v>1.5</c:v>
                </c:pt>
                <c:pt idx="6738">
                  <c:v>1.75</c:v>
                </c:pt>
                <c:pt idx="6739">
                  <c:v>1.75</c:v>
                </c:pt>
                <c:pt idx="6740">
                  <c:v>1.75</c:v>
                </c:pt>
                <c:pt idx="6741">
                  <c:v>1.75</c:v>
                </c:pt>
                <c:pt idx="6742">
                  <c:v>1.75</c:v>
                </c:pt>
                <c:pt idx="6743">
                  <c:v>1.75</c:v>
                </c:pt>
                <c:pt idx="6744">
                  <c:v>1.75</c:v>
                </c:pt>
                <c:pt idx="6745">
                  <c:v>1.75</c:v>
                </c:pt>
                <c:pt idx="6746">
                  <c:v>1.75</c:v>
                </c:pt>
                <c:pt idx="6747">
                  <c:v>1.75</c:v>
                </c:pt>
                <c:pt idx="6748">
                  <c:v>1.75</c:v>
                </c:pt>
                <c:pt idx="6749">
                  <c:v>1.75</c:v>
                </c:pt>
                <c:pt idx="6750">
                  <c:v>1.75</c:v>
                </c:pt>
                <c:pt idx="6751">
                  <c:v>1.75</c:v>
                </c:pt>
                <c:pt idx="6752">
                  <c:v>1.75</c:v>
                </c:pt>
                <c:pt idx="6753">
                  <c:v>1.75</c:v>
                </c:pt>
                <c:pt idx="6754">
                  <c:v>1.75</c:v>
                </c:pt>
                <c:pt idx="6755">
                  <c:v>1.75</c:v>
                </c:pt>
                <c:pt idx="6756">
                  <c:v>1.75</c:v>
                </c:pt>
                <c:pt idx="6757">
                  <c:v>1.75</c:v>
                </c:pt>
                <c:pt idx="6758">
                  <c:v>1.75</c:v>
                </c:pt>
                <c:pt idx="6759">
                  <c:v>1.75</c:v>
                </c:pt>
                <c:pt idx="6760">
                  <c:v>1.75</c:v>
                </c:pt>
                <c:pt idx="6761">
                  <c:v>1.75</c:v>
                </c:pt>
                <c:pt idx="6762">
                  <c:v>1.75</c:v>
                </c:pt>
                <c:pt idx="6763">
                  <c:v>1.75</c:v>
                </c:pt>
                <c:pt idx="6764">
                  <c:v>1.75</c:v>
                </c:pt>
                <c:pt idx="6765">
                  <c:v>1.75</c:v>
                </c:pt>
                <c:pt idx="6766">
                  <c:v>1.75</c:v>
                </c:pt>
                <c:pt idx="6767">
                  <c:v>1.75</c:v>
                </c:pt>
                <c:pt idx="6768">
                  <c:v>1.75</c:v>
                </c:pt>
                <c:pt idx="6769">
                  <c:v>1.75</c:v>
                </c:pt>
                <c:pt idx="6770">
                  <c:v>1.75</c:v>
                </c:pt>
                <c:pt idx="6771">
                  <c:v>1.75</c:v>
                </c:pt>
                <c:pt idx="6772">
                  <c:v>1.75</c:v>
                </c:pt>
                <c:pt idx="6773">
                  <c:v>1.75</c:v>
                </c:pt>
                <c:pt idx="6774">
                  <c:v>1.75</c:v>
                </c:pt>
                <c:pt idx="6775">
                  <c:v>1.75</c:v>
                </c:pt>
                <c:pt idx="6776">
                  <c:v>1.75</c:v>
                </c:pt>
                <c:pt idx="6777">
                  <c:v>1.75</c:v>
                </c:pt>
                <c:pt idx="6778">
                  <c:v>1.75</c:v>
                </c:pt>
                <c:pt idx="6779">
                  <c:v>1.75</c:v>
                </c:pt>
                <c:pt idx="6780">
                  <c:v>1.75</c:v>
                </c:pt>
                <c:pt idx="6781">
                  <c:v>1.75</c:v>
                </c:pt>
                <c:pt idx="6782">
                  <c:v>1.75</c:v>
                </c:pt>
                <c:pt idx="6783">
                  <c:v>1.75</c:v>
                </c:pt>
                <c:pt idx="6784">
                  <c:v>1.75</c:v>
                </c:pt>
                <c:pt idx="6785">
                  <c:v>1.75</c:v>
                </c:pt>
                <c:pt idx="6786">
                  <c:v>1.75</c:v>
                </c:pt>
                <c:pt idx="6787">
                  <c:v>1.75</c:v>
                </c:pt>
                <c:pt idx="6788">
                  <c:v>1.75</c:v>
                </c:pt>
                <c:pt idx="6789">
                  <c:v>1.75</c:v>
                </c:pt>
                <c:pt idx="6790">
                  <c:v>1.75</c:v>
                </c:pt>
                <c:pt idx="6791">
                  <c:v>1.75</c:v>
                </c:pt>
                <c:pt idx="6792">
                  <c:v>1.75</c:v>
                </c:pt>
                <c:pt idx="6793">
                  <c:v>1.75</c:v>
                </c:pt>
                <c:pt idx="6794">
                  <c:v>1.75</c:v>
                </c:pt>
                <c:pt idx="6795">
                  <c:v>1.75</c:v>
                </c:pt>
                <c:pt idx="6796">
                  <c:v>1.75</c:v>
                </c:pt>
                <c:pt idx="6797">
                  <c:v>1.75</c:v>
                </c:pt>
                <c:pt idx="6798">
                  <c:v>1.75</c:v>
                </c:pt>
                <c:pt idx="6799">
                  <c:v>1.75</c:v>
                </c:pt>
                <c:pt idx="6800">
                  <c:v>1.75</c:v>
                </c:pt>
                <c:pt idx="6801">
                  <c:v>1.75</c:v>
                </c:pt>
                <c:pt idx="6802">
                  <c:v>1.75</c:v>
                </c:pt>
                <c:pt idx="6803">
                  <c:v>1.75</c:v>
                </c:pt>
                <c:pt idx="6804">
                  <c:v>1.75</c:v>
                </c:pt>
                <c:pt idx="6805">
                  <c:v>1.75</c:v>
                </c:pt>
                <c:pt idx="6806">
                  <c:v>1.75</c:v>
                </c:pt>
                <c:pt idx="6807">
                  <c:v>1.75</c:v>
                </c:pt>
                <c:pt idx="6808">
                  <c:v>1.75</c:v>
                </c:pt>
                <c:pt idx="6809">
                  <c:v>1.75</c:v>
                </c:pt>
                <c:pt idx="6810">
                  <c:v>1.75</c:v>
                </c:pt>
                <c:pt idx="6811">
                  <c:v>1.75</c:v>
                </c:pt>
                <c:pt idx="6812">
                  <c:v>1.75</c:v>
                </c:pt>
                <c:pt idx="6813">
                  <c:v>1.75</c:v>
                </c:pt>
                <c:pt idx="6814">
                  <c:v>1.75</c:v>
                </c:pt>
                <c:pt idx="6815">
                  <c:v>1.75</c:v>
                </c:pt>
                <c:pt idx="6816">
                  <c:v>1.75</c:v>
                </c:pt>
                <c:pt idx="6817">
                  <c:v>1.75</c:v>
                </c:pt>
                <c:pt idx="6818">
                  <c:v>1.75</c:v>
                </c:pt>
                <c:pt idx="6819">
                  <c:v>1.75</c:v>
                </c:pt>
                <c:pt idx="6820">
                  <c:v>1.75</c:v>
                </c:pt>
                <c:pt idx="6821">
                  <c:v>1.75</c:v>
                </c:pt>
                <c:pt idx="6822">
                  <c:v>1.75</c:v>
                </c:pt>
                <c:pt idx="6823">
                  <c:v>1.75</c:v>
                </c:pt>
                <c:pt idx="6824">
                  <c:v>1.75</c:v>
                </c:pt>
                <c:pt idx="6825">
                  <c:v>1.75</c:v>
                </c:pt>
                <c:pt idx="6826">
                  <c:v>1.75</c:v>
                </c:pt>
                <c:pt idx="6827">
                  <c:v>1.75</c:v>
                </c:pt>
                <c:pt idx="6828">
                  <c:v>1.75</c:v>
                </c:pt>
                <c:pt idx="6829">
                  <c:v>1.75</c:v>
                </c:pt>
                <c:pt idx="6830">
                  <c:v>1.75</c:v>
                </c:pt>
                <c:pt idx="6831">
                  <c:v>1.75</c:v>
                </c:pt>
                <c:pt idx="6832">
                  <c:v>1.75</c:v>
                </c:pt>
                <c:pt idx="6833">
                  <c:v>1.75</c:v>
                </c:pt>
                <c:pt idx="6834">
                  <c:v>1.75</c:v>
                </c:pt>
                <c:pt idx="6835">
                  <c:v>1.75</c:v>
                </c:pt>
                <c:pt idx="6836">
                  <c:v>1.75</c:v>
                </c:pt>
                <c:pt idx="6837">
                  <c:v>1.75</c:v>
                </c:pt>
                <c:pt idx="6838">
                  <c:v>1.75</c:v>
                </c:pt>
                <c:pt idx="6839">
                  <c:v>1.75</c:v>
                </c:pt>
                <c:pt idx="6840">
                  <c:v>1.75</c:v>
                </c:pt>
                <c:pt idx="6841">
                  <c:v>1.75</c:v>
                </c:pt>
                <c:pt idx="6842">
                  <c:v>1.75</c:v>
                </c:pt>
                <c:pt idx="6843">
                  <c:v>2</c:v>
                </c:pt>
                <c:pt idx="6844">
                  <c:v>2</c:v>
                </c:pt>
                <c:pt idx="6845">
                  <c:v>2</c:v>
                </c:pt>
                <c:pt idx="6846">
                  <c:v>2</c:v>
                </c:pt>
                <c:pt idx="6847">
                  <c:v>2</c:v>
                </c:pt>
                <c:pt idx="6848">
                  <c:v>2</c:v>
                </c:pt>
                <c:pt idx="6849">
                  <c:v>2</c:v>
                </c:pt>
                <c:pt idx="6850">
                  <c:v>2</c:v>
                </c:pt>
                <c:pt idx="6851">
                  <c:v>2</c:v>
                </c:pt>
                <c:pt idx="6852">
                  <c:v>2</c:v>
                </c:pt>
                <c:pt idx="6853">
                  <c:v>2</c:v>
                </c:pt>
                <c:pt idx="6854">
                  <c:v>2</c:v>
                </c:pt>
                <c:pt idx="6855">
                  <c:v>2</c:v>
                </c:pt>
                <c:pt idx="6856">
                  <c:v>2</c:v>
                </c:pt>
                <c:pt idx="6857">
                  <c:v>2</c:v>
                </c:pt>
                <c:pt idx="6858">
                  <c:v>2</c:v>
                </c:pt>
                <c:pt idx="6859">
                  <c:v>2</c:v>
                </c:pt>
                <c:pt idx="6860">
                  <c:v>2</c:v>
                </c:pt>
                <c:pt idx="6861">
                  <c:v>2</c:v>
                </c:pt>
                <c:pt idx="6862">
                  <c:v>2</c:v>
                </c:pt>
                <c:pt idx="6863">
                  <c:v>2</c:v>
                </c:pt>
                <c:pt idx="6864">
                  <c:v>2</c:v>
                </c:pt>
                <c:pt idx="6865">
                  <c:v>2</c:v>
                </c:pt>
                <c:pt idx="6866">
                  <c:v>2</c:v>
                </c:pt>
                <c:pt idx="6867">
                  <c:v>2</c:v>
                </c:pt>
                <c:pt idx="6868">
                  <c:v>2</c:v>
                </c:pt>
                <c:pt idx="6869">
                  <c:v>2</c:v>
                </c:pt>
                <c:pt idx="6870">
                  <c:v>2</c:v>
                </c:pt>
                <c:pt idx="6871">
                  <c:v>2</c:v>
                </c:pt>
                <c:pt idx="6872">
                  <c:v>2</c:v>
                </c:pt>
                <c:pt idx="6873">
                  <c:v>2</c:v>
                </c:pt>
                <c:pt idx="6874">
                  <c:v>2</c:v>
                </c:pt>
                <c:pt idx="6875">
                  <c:v>2</c:v>
                </c:pt>
                <c:pt idx="6876">
                  <c:v>2</c:v>
                </c:pt>
                <c:pt idx="6877">
                  <c:v>2</c:v>
                </c:pt>
                <c:pt idx="6878">
                  <c:v>2</c:v>
                </c:pt>
                <c:pt idx="6879">
                  <c:v>2</c:v>
                </c:pt>
                <c:pt idx="6880">
                  <c:v>2</c:v>
                </c:pt>
                <c:pt idx="6881">
                  <c:v>2</c:v>
                </c:pt>
                <c:pt idx="6882">
                  <c:v>2</c:v>
                </c:pt>
                <c:pt idx="6883">
                  <c:v>2</c:v>
                </c:pt>
                <c:pt idx="6884">
                  <c:v>2</c:v>
                </c:pt>
                <c:pt idx="6885">
                  <c:v>2</c:v>
                </c:pt>
                <c:pt idx="6886">
                  <c:v>2</c:v>
                </c:pt>
                <c:pt idx="6887">
                  <c:v>2</c:v>
                </c:pt>
                <c:pt idx="6888">
                  <c:v>2</c:v>
                </c:pt>
                <c:pt idx="6889">
                  <c:v>2</c:v>
                </c:pt>
                <c:pt idx="6890">
                  <c:v>2</c:v>
                </c:pt>
                <c:pt idx="6891">
                  <c:v>2</c:v>
                </c:pt>
                <c:pt idx="6892">
                  <c:v>2</c:v>
                </c:pt>
                <c:pt idx="6893">
                  <c:v>2</c:v>
                </c:pt>
                <c:pt idx="6894">
                  <c:v>2</c:v>
                </c:pt>
                <c:pt idx="6895">
                  <c:v>2</c:v>
                </c:pt>
                <c:pt idx="6896">
                  <c:v>2</c:v>
                </c:pt>
                <c:pt idx="6897">
                  <c:v>2</c:v>
                </c:pt>
                <c:pt idx="6898">
                  <c:v>2</c:v>
                </c:pt>
                <c:pt idx="6899">
                  <c:v>2</c:v>
                </c:pt>
                <c:pt idx="6900">
                  <c:v>2</c:v>
                </c:pt>
                <c:pt idx="6901">
                  <c:v>2</c:v>
                </c:pt>
                <c:pt idx="6902">
                  <c:v>2</c:v>
                </c:pt>
                <c:pt idx="6903">
                  <c:v>2</c:v>
                </c:pt>
                <c:pt idx="6904">
                  <c:v>2</c:v>
                </c:pt>
                <c:pt idx="6905">
                  <c:v>2</c:v>
                </c:pt>
                <c:pt idx="6906">
                  <c:v>2</c:v>
                </c:pt>
                <c:pt idx="6907">
                  <c:v>2</c:v>
                </c:pt>
                <c:pt idx="6908">
                  <c:v>2</c:v>
                </c:pt>
                <c:pt idx="6909">
                  <c:v>2</c:v>
                </c:pt>
                <c:pt idx="6910">
                  <c:v>2</c:v>
                </c:pt>
                <c:pt idx="6911">
                  <c:v>2</c:v>
                </c:pt>
                <c:pt idx="6912">
                  <c:v>2</c:v>
                </c:pt>
                <c:pt idx="6913">
                  <c:v>2</c:v>
                </c:pt>
                <c:pt idx="6914">
                  <c:v>2</c:v>
                </c:pt>
                <c:pt idx="6915">
                  <c:v>2</c:v>
                </c:pt>
                <c:pt idx="6916">
                  <c:v>2</c:v>
                </c:pt>
                <c:pt idx="6917">
                  <c:v>2</c:v>
                </c:pt>
                <c:pt idx="6918">
                  <c:v>2</c:v>
                </c:pt>
                <c:pt idx="6919">
                  <c:v>2</c:v>
                </c:pt>
                <c:pt idx="6920">
                  <c:v>2</c:v>
                </c:pt>
                <c:pt idx="6921">
                  <c:v>2</c:v>
                </c:pt>
                <c:pt idx="6922">
                  <c:v>2</c:v>
                </c:pt>
                <c:pt idx="6923">
                  <c:v>2</c:v>
                </c:pt>
                <c:pt idx="6924">
                  <c:v>2</c:v>
                </c:pt>
                <c:pt idx="6925">
                  <c:v>2</c:v>
                </c:pt>
                <c:pt idx="6926">
                  <c:v>2</c:v>
                </c:pt>
                <c:pt idx="6927">
                  <c:v>2.25</c:v>
                </c:pt>
                <c:pt idx="6928">
                  <c:v>2.25</c:v>
                </c:pt>
                <c:pt idx="6929">
                  <c:v>2.25</c:v>
                </c:pt>
                <c:pt idx="6930">
                  <c:v>2.25</c:v>
                </c:pt>
                <c:pt idx="6931">
                  <c:v>2.25</c:v>
                </c:pt>
                <c:pt idx="6932">
                  <c:v>2.25</c:v>
                </c:pt>
                <c:pt idx="6933">
                  <c:v>2.25</c:v>
                </c:pt>
                <c:pt idx="6934">
                  <c:v>2.25</c:v>
                </c:pt>
                <c:pt idx="6935">
                  <c:v>2.25</c:v>
                </c:pt>
                <c:pt idx="6936">
                  <c:v>2.25</c:v>
                </c:pt>
                <c:pt idx="6937">
                  <c:v>2.25</c:v>
                </c:pt>
                <c:pt idx="6938">
                  <c:v>2.25</c:v>
                </c:pt>
                <c:pt idx="6939">
                  <c:v>2.25</c:v>
                </c:pt>
                <c:pt idx="6940">
                  <c:v>2.25</c:v>
                </c:pt>
                <c:pt idx="6941">
                  <c:v>2.25</c:v>
                </c:pt>
                <c:pt idx="6942">
                  <c:v>2.25</c:v>
                </c:pt>
                <c:pt idx="6943">
                  <c:v>2.25</c:v>
                </c:pt>
                <c:pt idx="6944">
                  <c:v>2.25</c:v>
                </c:pt>
                <c:pt idx="6945">
                  <c:v>2.25</c:v>
                </c:pt>
                <c:pt idx="6946">
                  <c:v>2.25</c:v>
                </c:pt>
                <c:pt idx="6947">
                  <c:v>2.25</c:v>
                </c:pt>
                <c:pt idx="6948">
                  <c:v>2.25</c:v>
                </c:pt>
                <c:pt idx="6949">
                  <c:v>2.25</c:v>
                </c:pt>
                <c:pt idx="6950">
                  <c:v>2.25</c:v>
                </c:pt>
                <c:pt idx="6951">
                  <c:v>2.25</c:v>
                </c:pt>
                <c:pt idx="6952">
                  <c:v>2.25</c:v>
                </c:pt>
                <c:pt idx="6953">
                  <c:v>2.25</c:v>
                </c:pt>
                <c:pt idx="6954">
                  <c:v>2.25</c:v>
                </c:pt>
                <c:pt idx="6955">
                  <c:v>2.25</c:v>
                </c:pt>
                <c:pt idx="6956">
                  <c:v>2.25</c:v>
                </c:pt>
                <c:pt idx="6957">
                  <c:v>2.25</c:v>
                </c:pt>
                <c:pt idx="6958">
                  <c:v>2.25</c:v>
                </c:pt>
                <c:pt idx="6959">
                  <c:v>2.25</c:v>
                </c:pt>
                <c:pt idx="6960">
                  <c:v>2.25</c:v>
                </c:pt>
                <c:pt idx="6961">
                  <c:v>2.25</c:v>
                </c:pt>
                <c:pt idx="6962">
                  <c:v>2.25</c:v>
                </c:pt>
                <c:pt idx="6963">
                  <c:v>2.25</c:v>
                </c:pt>
                <c:pt idx="6964">
                  <c:v>2.25</c:v>
                </c:pt>
                <c:pt idx="6965">
                  <c:v>2.25</c:v>
                </c:pt>
                <c:pt idx="6966">
                  <c:v>2.25</c:v>
                </c:pt>
                <c:pt idx="6967">
                  <c:v>2.25</c:v>
                </c:pt>
                <c:pt idx="6968">
                  <c:v>2.25</c:v>
                </c:pt>
                <c:pt idx="6969">
                  <c:v>2.25</c:v>
                </c:pt>
                <c:pt idx="6970">
                  <c:v>2.25</c:v>
                </c:pt>
                <c:pt idx="6971">
                  <c:v>2.25</c:v>
                </c:pt>
                <c:pt idx="6972">
                  <c:v>2.25</c:v>
                </c:pt>
                <c:pt idx="6973">
                  <c:v>2.25</c:v>
                </c:pt>
                <c:pt idx="6974">
                  <c:v>2.25</c:v>
                </c:pt>
                <c:pt idx="6975">
                  <c:v>2.25</c:v>
                </c:pt>
                <c:pt idx="6976">
                  <c:v>2.25</c:v>
                </c:pt>
                <c:pt idx="6977">
                  <c:v>2.25</c:v>
                </c:pt>
                <c:pt idx="6978">
                  <c:v>2.25</c:v>
                </c:pt>
                <c:pt idx="6979">
                  <c:v>2.25</c:v>
                </c:pt>
                <c:pt idx="6980">
                  <c:v>2.25</c:v>
                </c:pt>
                <c:pt idx="6981">
                  <c:v>2.25</c:v>
                </c:pt>
                <c:pt idx="6982">
                  <c:v>2.25</c:v>
                </c:pt>
                <c:pt idx="6983">
                  <c:v>2.25</c:v>
                </c:pt>
                <c:pt idx="6984">
                  <c:v>2.25</c:v>
                </c:pt>
                <c:pt idx="6985">
                  <c:v>2.25</c:v>
                </c:pt>
                <c:pt idx="6986">
                  <c:v>2.25</c:v>
                </c:pt>
                <c:pt idx="6987">
                  <c:v>2.25</c:v>
                </c:pt>
                <c:pt idx="6988">
                  <c:v>2.25</c:v>
                </c:pt>
                <c:pt idx="6989">
                  <c:v>2.25</c:v>
                </c:pt>
                <c:pt idx="6990">
                  <c:v>2.25</c:v>
                </c:pt>
                <c:pt idx="6991">
                  <c:v>2.25</c:v>
                </c:pt>
                <c:pt idx="6992">
                  <c:v>2.25</c:v>
                </c:pt>
                <c:pt idx="6993">
                  <c:v>2.25</c:v>
                </c:pt>
                <c:pt idx="6994">
                  <c:v>2.25</c:v>
                </c:pt>
                <c:pt idx="6995">
                  <c:v>2.25</c:v>
                </c:pt>
                <c:pt idx="6996">
                  <c:v>2.25</c:v>
                </c:pt>
                <c:pt idx="6997">
                  <c:v>2.25</c:v>
                </c:pt>
                <c:pt idx="6998">
                  <c:v>2.25</c:v>
                </c:pt>
                <c:pt idx="6999">
                  <c:v>2.25</c:v>
                </c:pt>
                <c:pt idx="7000">
                  <c:v>2.25</c:v>
                </c:pt>
                <c:pt idx="7001">
                  <c:v>2.25</c:v>
                </c:pt>
                <c:pt idx="7002">
                  <c:v>2.25</c:v>
                </c:pt>
                <c:pt idx="7003">
                  <c:v>2.25</c:v>
                </c:pt>
                <c:pt idx="7004">
                  <c:v>2.25</c:v>
                </c:pt>
                <c:pt idx="7005">
                  <c:v>2.25</c:v>
                </c:pt>
                <c:pt idx="7006">
                  <c:v>2.25</c:v>
                </c:pt>
                <c:pt idx="7007">
                  <c:v>2.25</c:v>
                </c:pt>
                <c:pt idx="7008">
                  <c:v>2.25</c:v>
                </c:pt>
                <c:pt idx="7009">
                  <c:v>2.25</c:v>
                </c:pt>
                <c:pt idx="7010">
                  <c:v>2.25</c:v>
                </c:pt>
                <c:pt idx="7011">
                  <c:v>2.25</c:v>
                </c:pt>
                <c:pt idx="7012">
                  <c:v>2.25</c:v>
                </c:pt>
                <c:pt idx="7013">
                  <c:v>2.25</c:v>
                </c:pt>
                <c:pt idx="7014">
                  <c:v>2.25</c:v>
                </c:pt>
                <c:pt idx="7015">
                  <c:v>2.25</c:v>
                </c:pt>
                <c:pt idx="7016">
                  <c:v>2.25</c:v>
                </c:pt>
                <c:pt idx="7017">
                  <c:v>2.25</c:v>
                </c:pt>
                <c:pt idx="7018">
                  <c:v>2.25</c:v>
                </c:pt>
                <c:pt idx="7019">
                  <c:v>2.25</c:v>
                </c:pt>
                <c:pt idx="7020">
                  <c:v>2.25</c:v>
                </c:pt>
                <c:pt idx="7021">
                  <c:v>2.25</c:v>
                </c:pt>
                <c:pt idx="7022">
                  <c:v>2.25</c:v>
                </c:pt>
                <c:pt idx="7023">
                  <c:v>2.25</c:v>
                </c:pt>
                <c:pt idx="7024">
                  <c:v>2.25</c:v>
                </c:pt>
                <c:pt idx="7025">
                  <c:v>2.25</c:v>
                </c:pt>
                <c:pt idx="7026">
                  <c:v>2.25</c:v>
                </c:pt>
                <c:pt idx="7027">
                  <c:v>2.25</c:v>
                </c:pt>
                <c:pt idx="7028">
                  <c:v>2.25</c:v>
                </c:pt>
                <c:pt idx="7029">
                  <c:v>2.25</c:v>
                </c:pt>
                <c:pt idx="7030">
                  <c:v>2.25</c:v>
                </c:pt>
                <c:pt idx="7031">
                  <c:v>2.25</c:v>
                </c:pt>
                <c:pt idx="7032">
                  <c:v>2.25</c:v>
                </c:pt>
                <c:pt idx="7033">
                  <c:v>2.25</c:v>
                </c:pt>
                <c:pt idx="7034">
                  <c:v>2.25</c:v>
                </c:pt>
                <c:pt idx="7035">
                  <c:v>2.25</c:v>
                </c:pt>
                <c:pt idx="7036">
                  <c:v>2.25</c:v>
                </c:pt>
                <c:pt idx="7037">
                  <c:v>2.25</c:v>
                </c:pt>
                <c:pt idx="7038">
                  <c:v>2.25</c:v>
                </c:pt>
                <c:pt idx="7039">
                  <c:v>2.25</c:v>
                </c:pt>
                <c:pt idx="7040">
                  <c:v>2.25</c:v>
                </c:pt>
                <c:pt idx="7041">
                  <c:v>2.25</c:v>
                </c:pt>
                <c:pt idx="7042">
                  <c:v>2.25</c:v>
                </c:pt>
                <c:pt idx="7043">
                  <c:v>2.25</c:v>
                </c:pt>
                <c:pt idx="7044">
                  <c:v>2.25</c:v>
                </c:pt>
                <c:pt idx="7045">
                  <c:v>2.25</c:v>
                </c:pt>
                <c:pt idx="7046">
                  <c:v>2.25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F84-45F1-8C62-F3D0236BCFCE}"/>
            </c:ext>
          </c:extLst>
        </c:ser>
        <c:ser>
          <c:idx val="0"/>
          <c:order val="2"/>
          <c:tx>
            <c:strRef>
              <c:f>Lapa1!$D$1</c:f>
              <c:strCache>
                <c:ptCount val="1"/>
                <c:pt idx="0">
                  <c:v>Anglijas Banka</c:v>
                </c:pt>
              </c:strCache>
            </c:strRef>
          </c:tx>
          <c:spPr>
            <a:ln w="44450" cap="rnd">
              <a:solidFill>
                <a:srgbClr val="8B7DC5"/>
              </a:solidFill>
              <a:round/>
            </a:ln>
            <a:effectLst/>
          </c:spPr>
          <c:marker>
            <c:symbol val="none"/>
          </c:marker>
          <c:cat>
            <c:numRef>
              <c:f>Lapa1!$A$2:$A$7048</c:f>
              <c:numCache>
                <c:formatCode>m/d/yyyy</c:formatCode>
                <c:ptCount val="7047"/>
                <c:pt idx="0">
                  <c:v>36526</c:v>
                </c:pt>
                <c:pt idx="1">
                  <c:v>36527</c:v>
                </c:pt>
                <c:pt idx="2">
                  <c:v>36528</c:v>
                </c:pt>
                <c:pt idx="3">
                  <c:v>36529</c:v>
                </c:pt>
                <c:pt idx="4">
                  <c:v>36530</c:v>
                </c:pt>
                <c:pt idx="5">
                  <c:v>36531</c:v>
                </c:pt>
                <c:pt idx="6">
                  <c:v>36532</c:v>
                </c:pt>
                <c:pt idx="7">
                  <c:v>36533</c:v>
                </c:pt>
                <c:pt idx="8">
                  <c:v>36534</c:v>
                </c:pt>
                <c:pt idx="9">
                  <c:v>36535</c:v>
                </c:pt>
                <c:pt idx="10">
                  <c:v>36536</c:v>
                </c:pt>
                <c:pt idx="11">
                  <c:v>36537</c:v>
                </c:pt>
                <c:pt idx="12">
                  <c:v>36538</c:v>
                </c:pt>
                <c:pt idx="13">
                  <c:v>36539</c:v>
                </c:pt>
                <c:pt idx="14">
                  <c:v>36540</c:v>
                </c:pt>
                <c:pt idx="15">
                  <c:v>36541</c:v>
                </c:pt>
                <c:pt idx="16">
                  <c:v>36542</c:v>
                </c:pt>
                <c:pt idx="17">
                  <c:v>36543</c:v>
                </c:pt>
                <c:pt idx="18">
                  <c:v>36544</c:v>
                </c:pt>
                <c:pt idx="19">
                  <c:v>36545</c:v>
                </c:pt>
                <c:pt idx="20">
                  <c:v>36546</c:v>
                </c:pt>
                <c:pt idx="21">
                  <c:v>36547</c:v>
                </c:pt>
                <c:pt idx="22">
                  <c:v>36548</c:v>
                </c:pt>
                <c:pt idx="23">
                  <c:v>36549</c:v>
                </c:pt>
                <c:pt idx="24">
                  <c:v>36550</c:v>
                </c:pt>
                <c:pt idx="25">
                  <c:v>36551</c:v>
                </c:pt>
                <c:pt idx="26">
                  <c:v>36552</c:v>
                </c:pt>
                <c:pt idx="27">
                  <c:v>36553</c:v>
                </c:pt>
                <c:pt idx="28">
                  <c:v>36554</c:v>
                </c:pt>
                <c:pt idx="29">
                  <c:v>36555</c:v>
                </c:pt>
                <c:pt idx="30">
                  <c:v>36556</c:v>
                </c:pt>
                <c:pt idx="31">
                  <c:v>36557</c:v>
                </c:pt>
                <c:pt idx="32">
                  <c:v>36558</c:v>
                </c:pt>
                <c:pt idx="33">
                  <c:v>36559</c:v>
                </c:pt>
                <c:pt idx="34">
                  <c:v>36560</c:v>
                </c:pt>
                <c:pt idx="35">
                  <c:v>36561</c:v>
                </c:pt>
                <c:pt idx="36">
                  <c:v>36562</c:v>
                </c:pt>
                <c:pt idx="37">
                  <c:v>36563</c:v>
                </c:pt>
                <c:pt idx="38">
                  <c:v>36564</c:v>
                </c:pt>
                <c:pt idx="39">
                  <c:v>36565</c:v>
                </c:pt>
                <c:pt idx="40">
                  <c:v>36566</c:v>
                </c:pt>
                <c:pt idx="41">
                  <c:v>36567</c:v>
                </c:pt>
                <c:pt idx="42">
                  <c:v>36568</c:v>
                </c:pt>
                <c:pt idx="43">
                  <c:v>36569</c:v>
                </c:pt>
                <c:pt idx="44">
                  <c:v>36570</c:v>
                </c:pt>
                <c:pt idx="45">
                  <c:v>36571</c:v>
                </c:pt>
                <c:pt idx="46">
                  <c:v>36572</c:v>
                </c:pt>
                <c:pt idx="47">
                  <c:v>36573</c:v>
                </c:pt>
                <c:pt idx="48">
                  <c:v>36574</c:v>
                </c:pt>
                <c:pt idx="49">
                  <c:v>36575</c:v>
                </c:pt>
                <c:pt idx="50">
                  <c:v>36576</c:v>
                </c:pt>
                <c:pt idx="51">
                  <c:v>36577</c:v>
                </c:pt>
                <c:pt idx="52">
                  <c:v>36578</c:v>
                </c:pt>
                <c:pt idx="53">
                  <c:v>36579</c:v>
                </c:pt>
                <c:pt idx="54">
                  <c:v>36580</c:v>
                </c:pt>
                <c:pt idx="55">
                  <c:v>36581</c:v>
                </c:pt>
                <c:pt idx="56">
                  <c:v>36582</c:v>
                </c:pt>
                <c:pt idx="57">
                  <c:v>36583</c:v>
                </c:pt>
                <c:pt idx="58">
                  <c:v>36584</c:v>
                </c:pt>
                <c:pt idx="59">
                  <c:v>36585</c:v>
                </c:pt>
                <c:pt idx="60">
                  <c:v>36586</c:v>
                </c:pt>
                <c:pt idx="61">
                  <c:v>36587</c:v>
                </c:pt>
                <c:pt idx="62">
                  <c:v>36588</c:v>
                </c:pt>
                <c:pt idx="63">
                  <c:v>36589</c:v>
                </c:pt>
                <c:pt idx="64">
                  <c:v>36590</c:v>
                </c:pt>
                <c:pt idx="65">
                  <c:v>36591</c:v>
                </c:pt>
                <c:pt idx="66">
                  <c:v>36592</c:v>
                </c:pt>
                <c:pt idx="67">
                  <c:v>36593</c:v>
                </c:pt>
                <c:pt idx="68">
                  <c:v>36594</c:v>
                </c:pt>
                <c:pt idx="69">
                  <c:v>36595</c:v>
                </c:pt>
                <c:pt idx="70">
                  <c:v>36596</c:v>
                </c:pt>
                <c:pt idx="71">
                  <c:v>36597</c:v>
                </c:pt>
                <c:pt idx="72">
                  <c:v>36598</c:v>
                </c:pt>
                <c:pt idx="73">
                  <c:v>36599</c:v>
                </c:pt>
                <c:pt idx="74">
                  <c:v>36600</c:v>
                </c:pt>
                <c:pt idx="75">
                  <c:v>36601</c:v>
                </c:pt>
                <c:pt idx="76">
                  <c:v>36602</c:v>
                </c:pt>
                <c:pt idx="77">
                  <c:v>36603</c:v>
                </c:pt>
                <c:pt idx="78">
                  <c:v>36604</c:v>
                </c:pt>
                <c:pt idx="79">
                  <c:v>36605</c:v>
                </c:pt>
                <c:pt idx="80">
                  <c:v>36606</c:v>
                </c:pt>
                <c:pt idx="81">
                  <c:v>36607</c:v>
                </c:pt>
                <c:pt idx="82">
                  <c:v>36608</c:v>
                </c:pt>
                <c:pt idx="83">
                  <c:v>36609</c:v>
                </c:pt>
                <c:pt idx="84">
                  <c:v>36610</c:v>
                </c:pt>
                <c:pt idx="85">
                  <c:v>36611</c:v>
                </c:pt>
                <c:pt idx="86">
                  <c:v>36612</c:v>
                </c:pt>
                <c:pt idx="87">
                  <c:v>36613</c:v>
                </c:pt>
                <c:pt idx="88">
                  <c:v>36614</c:v>
                </c:pt>
                <c:pt idx="89">
                  <c:v>36615</c:v>
                </c:pt>
                <c:pt idx="90">
                  <c:v>36616</c:v>
                </c:pt>
                <c:pt idx="91">
                  <c:v>36617</c:v>
                </c:pt>
                <c:pt idx="92">
                  <c:v>36618</c:v>
                </c:pt>
                <c:pt idx="93">
                  <c:v>36619</c:v>
                </c:pt>
                <c:pt idx="94">
                  <c:v>36620</c:v>
                </c:pt>
                <c:pt idx="95">
                  <c:v>36621</c:v>
                </c:pt>
                <c:pt idx="96">
                  <c:v>36622</c:v>
                </c:pt>
                <c:pt idx="97">
                  <c:v>36623</c:v>
                </c:pt>
                <c:pt idx="98">
                  <c:v>36624</c:v>
                </c:pt>
                <c:pt idx="99">
                  <c:v>36625</c:v>
                </c:pt>
                <c:pt idx="100">
                  <c:v>36626</c:v>
                </c:pt>
                <c:pt idx="101">
                  <c:v>36627</c:v>
                </c:pt>
                <c:pt idx="102">
                  <c:v>36628</c:v>
                </c:pt>
                <c:pt idx="103">
                  <c:v>36629</c:v>
                </c:pt>
                <c:pt idx="104">
                  <c:v>36630</c:v>
                </c:pt>
                <c:pt idx="105">
                  <c:v>36631</c:v>
                </c:pt>
                <c:pt idx="106">
                  <c:v>36632</c:v>
                </c:pt>
                <c:pt idx="107">
                  <c:v>36633</c:v>
                </c:pt>
                <c:pt idx="108">
                  <c:v>36634</c:v>
                </c:pt>
                <c:pt idx="109">
                  <c:v>36635</c:v>
                </c:pt>
                <c:pt idx="110">
                  <c:v>36636</c:v>
                </c:pt>
                <c:pt idx="111">
                  <c:v>36637</c:v>
                </c:pt>
                <c:pt idx="112">
                  <c:v>36638</c:v>
                </c:pt>
                <c:pt idx="113">
                  <c:v>36639</c:v>
                </c:pt>
                <c:pt idx="114">
                  <c:v>36640</c:v>
                </c:pt>
                <c:pt idx="115">
                  <c:v>36641</c:v>
                </c:pt>
                <c:pt idx="116">
                  <c:v>36642</c:v>
                </c:pt>
                <c:pt idx="117">
                  <c:v>36643</c:v>
                </c:pt>
                <c:pt idx="118">
                  <c:v>36644</c:v>
                </c:pt>
                <c:pt idx="119">
                  <c:v>36645</c:v>
                </c:pt>
                <c:pt idx="120">
                  <c:v>36646</c:v>
                </c:pt>
                <c:pt idx="121">
                  <c:v>36647</c:v>
                </c:pt>
                <c:pt idx="122">
                  <c:v>36648</c:v>
                </c:pt>
                <c:pt idx="123">
                  <c:v>36649</c:v>
                </c:pt>
                <c:pt idx="124">
                  <c:v>36650</c:v>
                </c:pt>
                <c:pt idx="125">
                  <c:v>36651</c:v>
                </c:pt>
                <c:pt idx="126">
                  <c:v>36652</c:v>
                </c:pt>
                <c:pt idx="127">
                  <c:v>36653</c:v>
                </c:pt>
                <c:pt idx="128">
                  <c:v>36654</c:v>
                </c:pt>
                <c:pt idx="129">
                  <c:v>36655</c:v>
                </c:pt>
                <c:pt idx="130">
                  <c:v>36656</c:v>
                </c:pt>
                <c:pt idx="131">
                  <c:v>36657</c:v>
                </c:pt>
                <c:pt idx="132">
                  <c:v>36658</c:v>
                </c:pt>
                <c:pt idx="133">
                  <c:v>36659</c:v>
                </c:pt>
                <c:pt idx="134">
                  <c:v>36660</c:v>
                </c:pt>
                <c:pt idx="135">
                  <c:v>36661</c:v>
                </c:pt>
                <c:pt idx="136">
                  <c:v>36662</c:v>
                </c:pt>
                <c:pt idx="137">
                  <c:v>36663</c:v>
                </c:pt>
                <c:pt idx="138">
                  <c:v>36664</c:v>
                </c:pt>
                <c:pt idx="139">
                  <c:v>36665</c:v>
                </c:pt>
                <c:pt idx="140">
                  <c:v>36666</c:v>
                </c:pt>
                <c:pt idx="141">
                  <c:v>36667</c:v>
                </c:pt>
                <c:pt idx="142">
                  <c:v>36668</c:v>
                </c:pt>
                <c:pt idx="143">
                  <c:v>36669</c:v>
                </c:pt>
                <c:pt idx="144">
                  <c:v>36670</c:v>
                </c:pt>
                <c:pt idx="145">
                  <c:v>36671</c:v>
                </c:pt>
                <c:pt idx="146">
                  <c:v>36672</c:v>
                </c:pt>
                <c:pt idx="147">
                  <c:v>36673</c:v>
                </c:pt>
                <c:pt idx="148">
                  <c:v>36674</c:v>
                </c:pt>
                <c:pt idx="149">
                  <c:v>36675</c:v>
                </c:pt>
                <c:pt idx="150">
                  <c:v>36676</c:v>
                </c:pt>
                <c:pt idx="151">
                  <c:v>36677</c:v>
                </c:pt>
                <c:pt idx="152">
                  <c:v>36678</c:v>
                </c:pt>
                <c:pt idx="153">
                  <c:v>36679</c:v>
                </c:pt>
                <c:pt idx="154">
                  <c:v>36680</c:v>
                </c:pt>
                <c:pt idx="155">
                  <c:v>36681</c:v>
                </c:pt>
                <c:pt idx="156">
                  <c:v>36682</c:v>
                </c:pt>
                <c:pt idx="157">
                  <c:v>36683</c:v>
                </c:pt>
                <c:pt idx="158">
                  <c:v>36684</c:v>
                </c:pt>
                <c:pt idx="159">
                  <c:v>36685</c:v>
                </c:pt>
                <c:pt idx="160">
                  <c:v>36686</c:v>
                </c:pt>
                <c:pt idx="161">
                  <c:v>36687</c:v>
                </c:pt>
                <c:pt idx="162">
                  <c:v>36688</c:v>
                </c:pt>
                <c:pt idx="163">
                  <c:v>36689</c:v>
                </c:pt>
                <c:pt idx="164">
                  <c:v>36690</c:v>
                </c:pt>
                <c:pt idx="165">
                  <c:v>36691</c:v>
                </c:pt>
                <c:pt idx="166">
                  <c:v>36692</c:v>
                </c:pt>
                <c:pt idx="167">
                  <c:v>36693</c:v>
                </c:pt>
                <c:pt idx="168">
                  <c:v>36694</c:v>
                </c:pt>
                <c:pt idx="169">
                  <c:v>36695</c:v>
                </c:pt>
                <c:pt idx="170">
                  <c:v>36696</c:v>
                </c:pt>
                <c:pt idx="171">
                  <c:v>36697</c:v>
                </c:pt>
                <c:pt idx="172">
                  <c:v>36698</c:v>
                </c:pt>
                <c:pt idx="173">
                  <c:v>36699</c:v>
                </c:pt>
                <c:pt idx="174">
                  <c:v>36700</c:v>
                </c:pt>
                <c:pt idx="175">
                  <c:v>36701</c:v>
                </c:pt>
                <c:pt idx="176">
                  <c:v>36702</c:v>
                </c:pt>
                <c:pt idx="177">
                  <c:v>36703</c:v>
                </c:pt>
                <c:pt idx="178">
                  <c:v>36704</c:v>
                </c:pt>
                <c:pt idx="179">
                  <c:v>36705</c:v>
                </c:pt>
                <c:pt idx="180">
                  <c:v>36706</c:v>
                </c:pt>
                <c:pt idx="181">
                  <c:v>36707</c:v>
                </c:pt>
                <c:pt idx="182">
                  <c:v>36708</c:v>
                </c:pt>
                <c:pt idx="183">
                  <c:v>36709</c:v>
                </c:pt>
                <c:pt idx="184">
                  <c:v>36710</c:v>
                </c:pt>
                <c:pt idx="185">
                  <c:v>36711</c:v>
                </c:pt>
                <c:pt idx="186">
                  <c:v>36712</c:v>
                </c:pt>
                <c:pt idx="187">
                  <c:v>36713</c:v>
                </c:pt>
                <c:pt idx="188">
                  <c:v>36714</c:v>
                </c:pt>
                <c:pt idx="189">
                  <c:v>36715</c:v>
                </c:pt>
                <c:pt idx="190">
                  <c:v>36716</c:v>
                </c:pt>
                <c:pt idx="191">
                  <c:v>36717</c:v>
                </c:pt>
                <c:pt idx="192">
                  <c:v>36718</c:v>
                </c:pt>
                <c:pt idx="193">
                  <c:v>36719</c:v>
                </c:pt>
                <c:pt idx="194">
                  <c:v>36720</c:v>
                </c:pt>
                <c:pt idx="195">
                  <c:v>36721</c:v>
                </c:pt>
                <c:pt idx="196">
                  <c:v>36722</c:v>
                </c:pt>
                <c:pt idx="197">
                  <c:v>36723</c:v>
                </c:pt>
                <c:pt idx="198">
                  <c:v>36724</c:v>
                </c:pt>
                <c:pt idx="199">
                  <c:v>36725</c:v>
                </c:pt>
                <c:pt idx="200">
                  <c:v>36726</c:v>
                </c:pt>
                <c:pt idx="201">
                  <c:v>36727</c:v>
                </c:pt>
                <c:pt idx="202">
                  <c:v>36728</c:v>
                </c:pt>
                <c:pt idx="203">
                  <c:v>36729</c:v>
                </c:pt>
                <c:pt idx="204">
                  <c:v>36730</c:v>
                </c:pt>
                <c:pt idx="205">
                  <c:v>36731</c:v>
                </c:pt>
                <c:pt idx="206">
                  <c:v>36732</c:v>
                </c:pt>
                <c:pt idx="207">
                  <c:v>36733</c:v>
                </c:pt>
                <c:pt idx="208">
                  <c:v>36734</c:v>
                </c:pt>
                <c:pt idx="209">
                  <c:v>36735</c:v>
                </c:pt>
                <c:pt idx="210">
                  <c:v>36736</c:v>
                </c:pt>
                <c:pt idx="211">
                  <c:v>36737</c:v>
                </c:pt>
                <c:pt idx="212">
                  <c:v>36738</c:v>
                </c:pt>
                <c:pt idx="213">
                  <c:v>36739</c:v>
                </c:pt>
                <c:pt idx="214">
                  <c:v>36740</c:v>
                </c:pt>
                <c:pt idx="215">
                  <c:v>36741</c:v>
                </c:pt>
                <c:pt idx="216">
                  <c:v>36742</c:v>
                </c:pt>
                <c:pt idx="217">
                  <c:v>36743</c:v>
                </c:pt>
                <c:pt idx="218">
                  <c:v>36744</c:v>
                </c:pt>
                <c:pt idx="219">
                  <c:v>36745</c:v>
                </c:pt>
                <c:pt idx="220">
                  <c:v>36746</c:v>
                </c:pt>
                <c:pt idx="221">
                  <c:v>36747</c:v>
                </c:pt>
                <c:pt idx="222">
                  <c:v>36748</c:v>
                </c:pt>
                <c:pt idx="223">
                  <c:v>36749</c:v>
                </c:pt>
                <c:pt idx="224">
                  <c:v>36750</c:v>
                </c:pt>
                <c:pt idx="225">
                  <c:v>36751</c:v>
                </c:pt>
                <c:pt idx="226">
                  <c:v>36752</c:v>
                </c:pt>
                <c:pt idx="227">
                  <c:v>36753</c:v>
                </c:pt>
                <c:pt idx="228">
                  <c:v>36754</c:v>
                </c:pt>
                <c:pt idx="229">
                  <c:v>36755</c:v>
                </c:pt>
                <c:pt idx="230">
                  <c:v>36756</c:v>
                </c:pt>
                <c:pt idx="231">
                  <c:v>36757</c:v>
                </c:pt>
                <c:pt idx="232">
                  <c:v>36758</c:v>
                </c:pt>
                <c:pt idx="233">
                  <c:v>36759</c:v>
                </c:pt>
                <c:pt idx="234">
                  <c:v>36760</c:v>
                </c:pt>
                <c:pt idx="235">
                  <c:v>36761</c:v>
                </c:pt>
                <c:pt idx="236">
                  <c:v>36762</c:v>
                </c:pt>
                <c:pt idx="237">
                  <c:v>36763</c:v>
                </c:pt>
                <c:pt idx="238">
                  <c:v>36764</c:v>
                </c:pt>
                <c:pt idx="239">
                  <c:v>36765</c:v>
                </c:pt>
                <c:pt idx="240">
                  <c:v>36766</c:v>
                </c:pt>
                <c:pt idx="241">
                  <c:v>36767</c:v>
                </c:pt>
                <c:pt idx="242">
                  <c:v>36768</c:v>
                </c:pt>
                <c:pt idx="243">
                  <c:v>36769</c:v>
                </c:pt>
                <c:pt idx="244">
                  <c:v>36770</c:v>
                </c:pt>
                <c:pt idx="245">
                  <c:v>36771</c:v>
                </c:pt>
                <c:pt idx="246">
                  <c:v>36772</c:v>
                </c:pt>
                <c:pt idx="247">
                  <c:v>36773</c:v>
                </c:pt>
                <c:pt idx="248">
                  <c:v>36774</c:v>
                </c:pt>
                <c:pt idx="249">
                  <c:v>36775</c:v>
                </c:pt>
                <c:pt idx="250">
                  <c:v>36776</c:v>
                </c:pt>
                <c:pt idx="251">
                  <c:v>36777</c:v>
                </c:pt>
                <c:pt idx="252">
                  <c:v>36778</c:v>
                </c:pt>
                <c:pt idx="253">
                  <c:v>36779</c:v>
                </c:pt>
                <c:pt idx="254">
                  <c:v>36780</c:v>
                </c:pt>
                <c:pt idx="255">
                  <c:v>36781</c:v>
                </c:pt>
                <c:pt idx="256">
                  <c:v>36782</c:v>
                </c:pt>
                <c:pt idx="257">
                  <c:v>36783</c:v>
                </c:pt>
                <c:pt idx="258">
                  <c:v>36784</c:v>
                </c:pt>
                <c:pt idx="259">
                  <c:v>36785</c:v>
                </c:pt>
                <c:pt idx="260">
                  <c:v>36786</c:v>
                </c:pt>
                <c:pt idx="261">
                  <c:v>36787</c:v>
                </c:pt>
                <c:pt idx="262">
                  <c:v>36788</c:v>
                </c:pt>
                <c:pt idx="263">
                  <c:v>36789</c:v>
                </c:pt>
                <c:pt idx="264">
                  <c:v>36790</c:v>
                </c:pt>
                <c:pt idx="265">
                  <c:v>36791</c:v>
                </c:pt>
                <c:pt idx="266">
                  <c:v>36792</c:v>
                </c:pt>
                <c:pt idx="267">
                  <c:v>36793</c:v>
                </c:pt>
                <c:pt idx="268">
                  <c:v>36794</c:v>
                </c:pt>
                <c:pt idx="269">
                  <c:v>36795</c:v>
                </c:pt>
                <c:pt idx="270">
                  <c:v>36796</c:v>
                </c:pt>
                <c:pt idx="271">
                  <c:v>36797</c:v>
                </c:pt>
                <c:pt idx="272">
                  <c:v>36798</c:v>
                </c:pt>
                <c:pt idx="273">
                  <c:v>36799</c:v>
                </c:pt>
                <c:pt idx="274">
                  <c:v>36800</c:v>
                </c:pt>
                <c:pt idx="275">
                  <c:v>36801</c:v>
                </c:pt>
                <c:pt idx="276">
                  <c:v>36802</c:v>
                </c:pt>
                <c:pt idx="277">
                  <c:v>36803</c:v>
                </c:pt>
                <c:pt idx="278">
                  <c:v>36804</c:v>
                </c:pt>
                <c:pt idx="279">
                  <c:v>36805</c:v>
                </c:pt>
                <c:pt idx="280">
                  <c:v>36806</c:v>
                </c:pt>
                <c:pt idx="281">
                  <c:v>36807</c:v>
                </c:pt>
                <c:pt idx="282">
                  <c:v>36808</c:v>
                </c:pt>
                <c:pt idx="283">
                  <c:v>36809</c:v>
                </c:pt>
                <c:pt idx="284">
                  <c:v>36810</c:v>
                </c:pt>
                <c:pt idx="285">
                  <c:v>36811</c:v>
                </c:pt>
                <c:pt idx="286">
                  <c:v>36812</c:v>
                </c:pt>
                <c:pt idx="287">
                  <c:v>36813</c:v>
                </c:pt>
                <c:pt idx="288">
                  <c:v>36814</c:v>
                </c:pt>
                <c:pt idx="289">
                  <c:v>36815</c:v>
                </c:pt>
                <c:pt idx="290">
                  <c:v>36816</c:v>
                </c:pt>
                <c:pt idx="291">
                  <c:v>36817</c:v>
                </c:pt>
                <c:pt idx="292">
                  <c:v>36818</c:v>
                </c:pt>
                <c:pt idx="293">
                  <c:v>36819</c:v>
                </c:pt>
                <c:pt idx="294">
                  <c:v>36820</c:v>
                </c:pt>
                <c:pt idx="295">
                  <c:v>36821</c:v>
                </c:pt>
                <c:pt idx="296">
                  <c:v>36822</c:v>
                </c:pt>
                <c:pt idx="297">
                  <c:v>36823</c:v>
                </c:pt>
                <c:pt idx="298">
                  <c:v>36824</c:v>
                </c:pt>
                <c:pt idx="299">
                  <c:v>36825</c:v>
                </c:pt>
                <c:pt idx="300">
                  <c:v>36826</c:v>
                </c:pt>
                <c:pt idx="301">
                  <c:v>36827</c:v>
                </c:pt>
                <c:pt idx="302">
                  <c:v>36828</c:v>
                </c:pt>
                <c:pt idx="303">
                  <c:v>36829</c:v>
                </c:pt>
                <c:pt idx="304">
                  <c:v>36830</c:v>
                </c:pt>
                <c:pt idx="305">
                  <c:v>36831</c:v>
                </c:pt>
                <c:pt idx="306">
                  <c:v>36832</c:v>
                </c:pt>
                <c:pt idx="307">
                  <c:v>36833</c:v>
                </c:pt>
                <c:pt idx="308">
                  <c:v>36834</c:v>
                </c:pt>
                <c:pt idx="309">
                  <c:v>36835</c:v>
                </c:pt>
                <c:pt idx="310">
                  <c:v>36836</c:v>
                </c:pt>
                <c:pt idx="311">
                  <c:v>36837</c:v>
                </c:pt>
                <c:pt idx="312">
                  <c:v>36838</c:v>
                </c:pt>
                <c:pt idx="313">
                  <c:v>36839</c:v>
                </c:pt>
                <c:pt idx="314">
                  <c:v>36840</c:v>
                </c:pt>
                <c:pt idx="315">
                  <c:v>36841</c:v>
                </c:pt>
                <c:pt idx="316">
                  <c:v>36842</c:v>
                </c:pt>
                <c:pt idx="317">
                  <c:v>36843</c:v>
                </c:pt>
                <c:pt idx="318">
                  <c:v>36844</c:v>
                </c:pt>
                <c:pt idx="319">
                  <c:v>36845</c:v>
                </c:pt>
                <c:pt idx="320">
                  <c:v>36846</c:v>
                </c:pt>
                <c:pt idx="321">
                  <c:v>36847</c:v>
                </c:pt>
                <c:pt idx="322">
                  <c:v>36848</c:v>
                </c:pt>
                <c:pt idx="323">
                  <c:v>36849</c:v>
                </c:pt>
                <c:pt idx="324">
                  <c:v>36850</c:v>
                </c:pt>
                <c:pt idx="325">
                  <c:v>36851</c:v>
                </c:pt>
                <c:pt idx="326">
                  <c:v>36852</c:v>
                </c:pt>
                <c:pt idx="327">
                  <c:v>36853</c:v>
                </c:pt>
                <c:pt idx="328">
                  <c:v>36854</c:v>
                </c:pt>
                <c:pt idx="329">
                  <c:v>36855</c:v>
                </c:pt>
                <c:pt idx="330">
                  <c:v>36856</c:v>
                </c:pt>
                <c:pt idx="331">
                  <c:v>36857</c:v>
                </c:pt>
                <c:pt idx="332">
                  <c:v>36858</c:v>
                </c:pt>
                <c:pt idx="333">
                  <c:v>36859</c:v>
                </c:pt>
                <c:pt idx="334">
                  <c:v>36860</c:v>
                </c:pt>
                <c:pt idx="335">
                  <c:v>36861</c:v>
                </c:pt>
                <c:pt idx="336">
                  <c:v>36862</c:v>
                </c:pt>
                <c:pt idx="337">
                  <c:v>36863</c:v>
                </c:pt>
                <c:pt idx="338">
                  <c:v>36864</c:v>
                </c:pt>
                <c:pt idx="339">
                  <c:v>36865</c:v>
                </c:pt>
                <c:pt idx="340">
                  <c:v>36866</c:v>
                </c:pt>
                <c:pt idx="341">
                  <c:v>36867</c:v>
                </c:pt>
                <c:pt idx="342">
                  <c:v>36868</c:v>
                </c:pt>
                <c:pt idx="343">
                  <c:v>36869</c:v>
                </c:pt>
                <c:pt idx="344">
                  <c:v>36870</c:v>
                </c:pt>
                <c:pt idx="345">
                  <c:v>36871</c:v>
                </c:pt>
                <c:pt idx="346">
                  <c:v>36872</c:v>
                </c:pt>
                <c:pt idx="347">
                  <c:v>36873</c:v>
                </c:pt>
                <c:pt idx="348">
                  <c:v>36874</c:v>
                </c:pt>
                <c:pt idx="349">
                  <c:v>36875</c:v>
                </c:pt>
                <c:pt idx="350">
                  <c:v>36876</c:v>
                </c:pt>
                <c:pt idx="351">
                  <c:v>36877</c:v>
                </c:pt>
                <c:pt idx="352">
                  <c:v>36878</c:v>
                </c:pt>
                <c:pt idx="353">
                  <c:v>36879</c:v>
                </c:pt>
                <c:pt idx="354">
                  <c:v>36880</c:v>
                </c:pt>
                <c:pt idx="355">
                  <c:v>36881</c:v>
                </c:pt>
                <c:pt idx="356">
                  <c:v>36882</c:v>
                </c:pt>
                <c:pt idx="357">
                  <c:v>36883</c:v>
                </c:pt>
                <c:pt idx="358">
                  <c:v>36884</c:v>
                </c:pt>
                <c:pt idx="359">
                  <c:v>36885</c:v>
                </c:pt>
                <c:pt idx="360">
                  <c:v>36886</c:v>
                </c:pt>
                <c:pt idx="361">
                  <c:v>36887</c:v>
                </c:pt>
                <c:pt idx="362">
                  <c:v>36888</c:v>
                </c:pt>
                <c:pt idx="363">
                  <c:v>36889</c:v>
                </c:pt>
                <c:pt idx="364">
                  <c:v>36890</c:v>
                </c:pt>
                <c:pt idx="365">
                  <c:v>36891</c:v>
                </c:pt>
                <c:pt idx="366">
                  <c:v>36892</c:v>
                </c:pt>
                <c:pt idx="367">
                  <c:v>36893</c:v>
                </c:pt>
                <c:pt idx="368">
                  <c:v>36894</c:v>
                </c:pt>
                <c:pt idx="369">
                  <c:v>36895</c:v>
                </c:pt>
                <c:pt idx="370">
                  <c:v>36896</c:v>
                </c:pt>
                <c:pt idx="371">
                  <c:v>36897</c:v>
                </c:pt>
                <c:pt idx="372">
                  <c:v>36898</c:v>
                </c:pt>
                <c:pt idx="373">
                  <c:v>36899</c:v>
                </c:pt>
                <c:pt idx="374">
                  <c:v>36900</c:v>
                </c:pt>
                <c:pt idx="375">
                  <c:v>36901</c:v>
                </c:pt>
                <c:pt idx="376">
                  <c:v>36902</c:v>
                </c:pt>
                <c:pt idx="377">
                  <c:v>36903</c:v>
                </c:pt>
                <c:pt idx="378">
                  <c:v>36904</c:v>
                </c:pt>
                <c:pt idx="379">
                  <c:v>36905</c:v>
                </c:pt>
                <c:pt idx="380">
                  <c:v>36906</c:v>
                </c:pt>
                <c:pt idx="381">
                  <c:v>36907</c:v>
                </c:pt>
                <c:pt idx="382">
                  <c:v>36908</c:v>
                </c:pt>
                <c:pt idx="383">
                  <c:v>36909</c:v>
                </c:pt>
                <c:pt idx="384">
                  <c:v>36910</c:v>
                </c:pt>
                <c:pt idx="385">
                  <c:v>36911</c:v>
                </c:pt>
                <c:pt idx="386">
                  <c:v>36912</c:v>
                </c:pt>
                <c:pt idx="387">
                  <c:v>36913</c:v>
                </c:pt>
                <c:pt idx="388">
                  <c:v>36914</c:v>
                </c:pt>
                <c:pt idx="389">
                  <c:v>36915</c:v>
                </c:pt>
                <c:pt idx="390">
                  <c:v>36916</c:v>
                </c:pt>
                <c:pt idx="391">
                  <c:v>36917</c:v>
                </c:pt>
                <c:pt idx="392">
                  <c:v>36918</c:v>
                </c:pt>
                <c:pt idx="393">
                  <c:v>36919</c:v>
                </c:pt>
                <c:pt idx="394">
                  <c:v>36920</c:v>
                </c:pt>
                <c:pt idx="395">
                  <c:v>36921</c:v>
                </c:pt>
                <c:pt idx="396">
                  <c:v>36922</c:v>
                </c:pt>
                <c:pt idx="397">
                  <c:v>36923</c:v>
                </c:pt>
                <c:pt idx="398">
                  <c:v>36924</c:v>
                </c:pt>
                <c:pt idx="399">
                  <c:v>36925</c:v>
                </c:pt>
                <c:pt idx="400">
                  <c:v>36926</c:v>
                </c:pt>
                <c:pt idx="401">
                  <c:v>36927</c:v>
                </c:pt>
                <c:pt idx="402">
                  <c:v>36928</c:v>
                </c:pt>
                <c:pt idx="403">
                  <c:v>36929</c:v>
                </c:pt>
                <c:pt idx="404">
                  <c:v>36930</c:v>
                </c:pt>
                <c:pt idx="405">
                  <c:v>36931</c:v>
                </c:pt>
                <c:pt idx="406">
                  <c:v>36932</c:v>
                </c:pt>
                <c:pt idx="407">
                  <c:v>36933</c:v>
                </c:pt>
                <c:pt idx="408">
                  <c:v>36934</c:v>
                </c:pt>
                <c:pt idx="409">
                  <c:v>36935</c:v>
                </c:pt>
                <c:pt idx="410">
                  <c:v>36936</c:v>
                </c:pt>
                <c:pt idx="411">
                  <c:v>36937</c:v>
                </c:pt>
                <c:pt idx="412">
                  <c:v>36938</c:v>
                </c:pt>
                <c:pt idx="413">
                  <c:v>36939</c:v>
                </c:pt>
                <c:pt idx="414">
                  <c:v>36940</c:v>
                </c:pt>
                <c:pt idx="415">
                  <c:v>36941</c:v>
                </c:pt>
                <c:pt idx="416">
                  <c:v>36942</c:v>
                </c:pt>
                <c:pt idx="417">
                  <c:v>36943</c:v>
                </c:pt>
                <c:pt idx="418">
                  <c:v>36944</c:v>
                </c:pt>
                <c:pt idx="419">
                  <c:v>36945</c:v>
                </c:pt>
                <c:pt idx="420">
                  <c:v>36946</c:v>
                </c:pt>
                <c:pt idx="421">
                  <c:v>36947</c:v>
                </c:pt>
                <c:pt idx="422">
                  <c:v>36948</c:v>
                </c:pt>
                <c:pt idx="423">
                  <c:v>36949</c:v>
                </c:pt>
                <c:pt idx="424">
                  <c:v>36950</c:v>
                </c:pt>
                <c:pt idx="425">
                  <c:v>36951</c:v>
                </c:pt>
                <c:pt idx="426">
                  <c:v>36952</c:v>
                </c:pt>
                <c:pt idx="427">
                  <c:v>36953</c:v>
                </c:pt>
                <c:pt idx="428">
                  <c:v>36954</c:v>
                </c:pt>
                <c:pt idx="429">
                  <c:v>36955</c:v>
                </c:pt>
                <c:pt idx="430">
                  <c:v>36956</c:v>
                </c:pt>
                <c:pt idx="431">
                  <c:v>36957</c:v>
                </c:pt>
                <c:pt idx="432">
                  <c:v>36958</c:v>
                </c:pt>
                <c:pt idx="433">
                  <c:v>36959</c:v>
                </c:pt>
                <c:pt idx="434">
                  <c:v>36960</c:v>
                </c:pt>
                <c:pt idx="435">
                  <c:v>36961</c:v>
                </c:pt>
                <c:pt idx="436">
                  <c:v>36962</c:v>
                </c:pt>
                <c:pt idx="437">
                  <c:v>36963</c:v>
                </c:pt>
                <c:pt idx="438">
                  <c:v>36964</c:v>
                </c:pt>
                <c:pt idx="439">
                  <c:v>36965</c:v>
                </c:pt>
                <c:pt idx="440">
                  <c:v>36966</c:v>
                </c:pt>
                <c:pt idx="441">
                  <c:v>36967</c:v>
                </c:pt>
                <c:pt idx="442">
                  <c:v>36968</c:v>
                </c:pt>
                <c:pt idx="443">
                  <c:v>36969</c:v>
                </c:pt>
                <c:pt idx="444">
                  <c:v>36970</c:v>
                </c:pt>
                <c:pt idx="445">
                  <c:v>36971</c:v>
                </c:pt>
                <c:pt idx="446">
                  <c:v>36972</c:v>
                </c:pt>
                <c:pt idx="447">
                  <c:v>36973</c:v>
                </c:pt>
                <c:pt idx="448">
                  <c:v>36974</c:v>
                </c:pt>
                <c:pt idx="449">
                  <c:v>36975</c:v>
                </c:pt>
                <c:pt idx="450">
                  <c:v>36976</c:v>
                </c:pt>
                <c:pt idx="451">
                  <c:v>36977</c:v>
                </c:pt>
                <c:pt idx="452">
                  <c:v>36978</c:v>
                </c:pt>
                <c:pt idx="453">
                  <c:v>36979</c:v>
                </c:pt>
                <c:pt idx="454">
                  <c:v>36980</c:v>
                </c:pt>
                <c:pt idx="455">
                  <c:v>36981</c:v>
                </c:pt>
                <c:pt idx="456">
                  <c:v>36982</c:v>
                </c:pt>
                <c:pt idx="457">
                  <c:v>36983</c:v>
                </c:pt>
                <c:pt idx="458">
                  <c:v>36984</c:v>
                </c:pt>
                <c:pt idx="459">
                  <c:v>36985</c:v>
                </c:pt>
                <c:pt idx="460">
                  <c:v>36986</c:v>
                </c:pt>
                <c:pt idx="461">
                  <c:v>36987</c:v>
                </c:pt>
                <c:pt idx="462">
                  <c:v>36988</c:v>
                </c:pt>
                <c:pt idx="463">
                  <c:v>36989</c:v>
                </c:pt>
                <c:pt idx="464">
                  <c:v>36990</c:v>
                </c:pt>
                <c:pt idx="465">
                  <c:v>36991</c:v>
                </c:pt>
                <c:pt idx="466">
                  <c:v>36992</c:v>
                </c:pt>
                <c:pt idx="467">
                  <c:v>36993</c:v>
                </c:pt>
                <c:pt idx="468">
                  <c:v>36994</c:v>
                </c:pt>
                <c:pt idx="469">
                  <c:v>36995</c:v>
                </c:pt>
                <c:pt idx="470">
                  <c:v>36996</c:v>
                </c:pt>
                <c:pt idx="471">
                  <c:v>36997</c:v>
                </c:pt>
                <c:pt idx="472">
                  <c:v>36998</c:v>
                </c:pt>
                <c:pt idx="473">
                  <c:v>36999</c:v>
                </c:pt>
                <c:pt idx="474">
                  <c:v>37000</c:v>
                </c:pt>
                <c:pt idx="475">
                  <c:v>37001</c:v>
                </c:pt>
                <c:pt idx="476">
                  <c:v>37002</c:v>
                </c:pt>
                <c:pt idx="477">
                  <c:v>37003</c:v>
                </c:pt>
                <c:pt idx="478">
                  <c:v>37004</c:v>
                </c:pt>
                <c:pt idx="479">
                  <c:v>37005</c:v>
                </c:pt>
                <c:pt idx="480">
                  <c:v>37006</c:v>
                </c:pt>
                <c:pt idx="481">
                  <c:v>37007</c:v>
                </c:pt>
                <c:pt idx="482">
                  <c:v>37008</c:v>
                </c:pt>
                <c:pt idx="483">
                  <c:v>37009</c:v>
                </c:pt>
                <c:pt idx="484">
                  <c:v>37010</c:v>
                </c:pt>
                <c:pt idx="485">
                  <c:v>37011</c:v>
                </c:pt>
                <c:pt idx="486">
                  <c:v>37012</c:v>
                </c:pt>
                <c:pt idx="487">
                  <c:v>37013</c:v>
                </c:pt>
                <c:pt idx="488">
                  <c:v>37014</c:v>
                </c:pt>
                <c:pt idx="489">
                  <c:v>37015</c:v>
                </c:pt>
                <c:pt idx="490">
                  <c:v>37016</c:v>
                </c:pt>
                <c:pt idx="491">
                  <c:v>37017</c:v>
                </c:pt>
                <c:pt idx="492">
                  <c:v>37018</c:v>
                </c:pt>
                <c:pt idx="493">
                  <c:v>37019</c:v>
                </c:pt>
                <c:pt idx="494">
                  <c:v>37020</c:v>
                </c:pt>
                <c:pt idx="495">
                  <c:v>37021</c:v>
                </c:pt>
                <c:pt idx="496">
                  <c:v>37022</c:v>
                </c:pt>
                <c:pt idx="497">
                  <c:v>37023</c:v>
                </c:pt>
                <c:pt idx="498">
                  <c:v>37024</c:v>
                </c:pt>
                <c:pt idx="499">
                  <c:v>37025</c:v>
                </c:pt>
                <c:pt idx="500">
                  <c:v>37026</c:v>
                </c:pt>
                <c:pt idx="501">
                  <c:v>37027</c:v>
                </c:pt>
                <c:pt idx="502">
                  <c:v>37028</c:v>
                </c:pt>
                <c:pt idx="503">
                  <c:v>37029</c:v>
                </c:pt>
                <c:pt idx="504">
                  <c:v>37030</c:v>
                </c:pt>
                <c:pt idx="505">
                  <c:v>37031</c:v>
                </c:pt>
                <c:pt idx="506">
                  <c:v>37032</c:v>
                </c:pt>
                <c:pt idx="507">
                  <c:v>37033</c:v>
                </c:pt>
                <c:pt idx="508">
                  <c:v>37034</c:v>
                </c:pt>
                <c:pt idx="509">
                  <c:v>37035</c:v>
                </c:pt>
                <c:pt idx="510">
                  <c:v>37036</c:v>
                </c:pt>
                <c:pt idx="511">
                  <c:v>37037</c:v>
                </c:pt>
                <c:pt idx="512">
                  <c:v>37038</c:v>
                </c:pt>
                <c:pt idx="513">
                  <c:v>37039</c:v>
                </c:pt>
                <c:pt idx="514">
                  <c:v>37040</c:v>
                </c:pt>
                <c:pt idx="515">
                  <c:v>37041</c:v>
                </c:pt>
                <c:pt idx="516">
                  <c:v>37042</c:v>
                </c:pt>
                <c:pt idx="517">
                  <c:v>37043</c:v>
                </c:pt>
                <c:pt idx="518">
                  <c:v>37044</c:v>
                </c:pt>
                <c:pt idx="519">
                  <c:v>37045</c:v>
                </c:pt>
                <c:pt idx="520">
                  <c:v>37046</c:v>
                </c:pt>
                <c:pt idx="521">
                  <c:v>37047</c:v>
                </c:pt>
                <c:pt idx="522">
                  <c:v>37048</c:v>
                </c:pt>
                <c:pt idx="523">
                  <c:v>37049</c:v>
                </c:pt>
                <c:pt idx="524">
                  <c:v>37050</c:v>
                </c:pt>
                <c:pt idx="525">
                  <c:v>37051</c:v>
                </c:pt>
                <c:pt idx="526">
                  <c:v>37052</c:v>
                </c:pt>
                <c:pt idx="527">
                  <c:v>37053</c:v>
                </c:pt>
                <c:pt idx="528">
                  <c:v>37054</c:v>
                </c:pt>
                <c:pt idx="529">
                  <c:v>37055</c:v>
                </c:pt>
                <c:pt idx="530">
                  <c:v>37056</c:v>
                </c:pt>
                <c:pt idx="531">
                  <c:v>37057</c:v>
                </c:pt>
                <c:pt idx="532">
                  <c:v>37058</c:v>
                </c:pt>
                <c:pt idx="533">
                  <c:v>37059</c:v>
                </c:pt>
                <c:pt idx="534">
                  <c:v>37060</c:v>
                </c:pt>
                <c:pt idx="535">
                  <c:v>37061</c:v>
                </c:pt>
                <c:pt idx="536">
                  <c:v>37062</c:v>
                </c:pt>
                <c:pt idx="537">
                  <c:v>37063</c:v>
                </c:pt>
                <c:pt idx="538">
                  <c:v>37064</c:v>
                </c:pt>
                <c:pt idx="539">
                  <c:v>37065</c:v>
                </c:pt>
                <c:pt idx="540">
                  <c:v>37066</c:v>
                </c:pt>
                <c:pt idx="541">
                  <c:v>37067</c:v>
                </c:pt>
                <c:pt idx="542">
                  <c:v>37068</c:v>
                </c:pt>
                <c:pt idx="543">
                  <c:v>37069</c:v>
                </c:pt>
                <c:pt idx="544">
                  <c:v>37070</c:v>
                </c:pt>
                <c:pt idx="545">
                  <c:v>37071</c:v>
                </c:pt>
                <c:pt idx="546">
                  <c:v>37072</c:v>
                </c:pt>
                <c:pt idx="547">
                  <c:v>37073</c:v>
                </c:pt>
                <c:pt idx="548">
                  <c:v>37074</c:v>
                </c:pt>
                <c:pt idx="549">
                  <c:v>37075</c:v>
                </c:pt>
                <c:pt idx="550">
                  <c:v>37076</c:v>
                </c:pt>
                <c:pt idx="551">
                  <c:v>37077</c:v>
                </c:pt>
                <c:pt idx="552">
                  <c:v>37078</c:v>
                </c:pt>
                <c:pt idx="553">
                  <c:v>37079</c:v>
                </c:pt>
                <c:pt idx="554">
                  <c:v>37080</c:v>
                </c:pt>
                <c:pt idx="555">
                  <c:v>37081</c:v>
                </c:pt>
                <c:pt idx="556">
                  <c:v>37082</c:v>
                </c:pt>
                <c:pt idx="557">
                  <c:v>37083</c:v>
                </c:pt>
                <c:pt idx="558">
                  <c:v>37084</c:v>
                </c:pt>
                <c:pt idx="559">
                  <c:v>37085</c:v>
                </c:pt>
                <c:pt idx="560">
                  <c:v>37086</c:v>
                </c:pt>
                <c:pt idx="561">
                  <c:v>37087</c:v>
                </c:pt>
                <c:pt idx="562">
                  <c:v>37088</c:v>
                </c:pt>
                <c:pt idx="563">
                  <c:v>37089</c:v>
                </c:pt>
                <c:pt idx="564">
                  <c:v>37090</c:v>
                </c:pt>
                <c:pt idx="565">
                  <c:v>37091</c:v>
                </c:pt>
                <c:pt idx="566">
                  <c:v>37092</c:v>
                </c:pt>
                <c:pt idx="567">
                  <c:v>37093</c:v>
                </c:pt>
                <c:pt idx="568">
                  <c:v>37094</c:v>
                </c:pt>
                <c:pt idx="569">
                  <c:v>37095</c:v>
                </c:pt>
                <c:pt idx="570">
                  <c:v>37096</c:v>
                </c:pt>
                <c:pt idx="571">
                  <c:v>37097</c:v>
                </c:pt>
                <c:pt idx="572">
                  <c:v>37098</c:v>
                </c:pt>
                <c:pt idx="573">
                  <c:v>37099</c:v>
                </c:pt>
                <c:pt idx="574">
                  <c:v>37100</c:v>
                </c:pt>
                <c:pt idx="575">
                  <c:v>37101</c:v>
                </c:pt>
                <c:pt idx="576">
                  <c:v>37102</c:v>
                </c:pt>
                <c:pt idx="577">
                  <c:v>37103</c:v>
                </c:pt>
                <c:pt idx="578">
                  <c:v>37104</c:v>
                </c:pt>
                <c:pt idx="579">
                  <c:v>37105</c:v>
                </c:pt>
                <c:pt idx="580">
                  <c:v>37106</c:v>
                </c:pt>
                <c:pt idx="581">
                  <c:v>37107</c:v>
                </c:pt>
                <c:pt idx="582">
                  <c:v>37108</c:v>
                </c:pt>
                <c:pt idx="583">
                  <c:v>37109</c:v>
                </c:pt>
                <c:pt idx="584">
                  <c:v>37110</c:v>
                </c:pt>
                <c:pt idx="585">
                  <c:v>37111</c:v>
                </c:pt>
                <c:pt idx="586">
                  <c:v>37112</c:v>
                </c:pt>
                <c:pt idx="587">
                  <c:v>37113</c:v>
                </c:pt>
                <c:pt idx="588">
                  <c:v>37114</c:v>
                </c:pt>
                <c:pt idx="589">
                  <c:v>37115</c:v>
                </c:pt>
                <c:pt idx="590">
                  <c:v>37116</c:v>
                </c:pt>
                <c:pt idx="591">
                  <c:v>37117</c:v>
                </c:pt>
                <c:pt idx="592">
                  <c:v>37118</c:v>
                </c:pt>
                <c:pt idx="593">
                  <c:v>37119</c:v>
                </c:pt>
                <c:pt idx="594">
                  <c:v>37120</c:v>
                </c:pt>
                <c:pt idx="595">
                  <c:v>37121</c:v>
                </c:pt>
                <c:pt idx="596">
                  <c:v>37122</c:v>
                </c:pt>
                <c:pt idx="597">
                  <c:v>37123</c:v>
                </c:pt>
                <c:pt idx="598">
                  <c:v>37124</c:v>
                </c:pt>
                <c:pt idx="599">
                  <c:v>37125</c:v>
                </c:pt>
                <c:pt idx="600">
                  <c:v>37126</c:v>
                </c:pt>
                <c:pt idx="601">
                  <c:v>37127</c:v>
                </c:pt>
                <c:pt idx="602">
                  <c:v>37128</c:v>
                </c:pt>
                <c:pt idx="603">
                  <c:v>37129</c:v>
                </c:pt>
                <c:pt idx="604">
                  <c:v>37130</c:v>
                </c:pt>
                <c:pt idx="605">
                  <c:v>37131</c:v>
                </c:pt>
                <c:pt idx="606">
                  <c:v>37132</c:v>
                </c:pt>
                <c:pt idx="607">
                  <c:v>37133</c:v>
                </c:pt>
                <c:pt idx="608">
                  <c:v>37134</c:v>
                </c:pt>
                <c:pt idx="609">
                  <c:v>37135</c:v>
                </c:pt>
                <c:pt idx="610">
                  <c:v>37136</c:v>
                </c:pt>
                <c:pt idx="611">
                  <c:v>37137</c:v>
                </c:pt>
                <c:pt idx="612">
                  <c:v>37138</c:v>
                </c:pt>
                <c:pt idx="613">
                  <c:v>37139</c:v>
                </c:pt>
                <c:pt idx="614">
                  <c:v>37140</c:v>
                </c:pt>
                <c:pt idx="615">
                  <c:v>37141</c:v>
                </c:pt>
                <c:pt idx="616">
                  <c:v>37142</c:v>
                </c:pt>
                <c:pt idx="617">
                  <c:v>37143</c:v>
                </c:pt>
                <c:pt idx="618">
                  <c:v>37144</c:v>
                </c:pt>
                <c:pt idx="619">
                  <c:v>37145</c:v>
                </c:pt>
                <c:pt idx="620">
                  <c:v>37146</c:v>
                </c:pt>
                <c:pt idx="621">
                  <c:v>37147</c:v>
                </c:pt>
                <c:pt idx="622">
                  <c:v>37148</c:v>
                </c:pt>
                <c:pt idx="623">
                  <c:v>37149</c:v>
                </c:pt>
                <c:pt idx="624">
                  <c:v>37150</c:v>
                </c:pt>
                <c:pt idx="625">
                  <c:v>37151</c:v>
                </c:pt>
                <c:pt idx="626">
                  <c:v>37152</c:v>
                </c:pt>
                <c:pt idx="627">
                  <c:v>37153</c:v>
                </c:pt>
                <c:pt idx="628">
                  <c:v>37154</c:v>
                </c:pt>
                <c:pt idx="629">
                  <c:v>37155</c:v>
                </c:pt>
                <c:pt idx="630">
                  <c:v>37156</c:v>
                </c:pt>
                <c:pt idx="631">
                  <c:v>37157</c:v>
                </c:pt>
                <c:pt idx="632">
                  <c:v>37158</c:v>
                </c:pt>
                <c:pt idx="633">
                  <c:v>37159</c:v>
                </c:pt>
                <c:pt idx="634">
                  <c:v>37160</c:v>
                </c:pt>
                <c:pt idx="635">
                  <c:v>37161</c:v>
                </c:pt>
                <c:pt idx="636">
                  <c:v>37162</c:v>
                </c:pt>
                <c:pt idx="637">
                  <c:v>37163</c:v>
                </c:pt>
                <c:pt idx="638">
                  <c:v>37164</c:v>
                </c:pt>
                <c:pt idx="639">
                  <c:v>37165</c:v>
                </c:pt>
                <c:pt idx="640">
                  <c:v>37166</c:v>
                </c:pt>
                <c:pt idx="641">
                  <c:v>37167</c:v>
                </c:pt>
                <c:pt idx="642">
                  <c:v>37168</c:v>
                </c:pt>
                <c:pt idx="643">
                  <c:v>37169</c:v>
                </c:pt>
                <c:pt idx="644">
                  <c:v>37170</c:v>
                </c:pt>
                <c:pt idx="645">
                  <c:v>37171</c:v>
                </c:pt>
                <c:pt idx="646">
                  <c:v>37172</c:v>
                </c:pt>
                <c:pt idx="647">
                  <c:v>37173</c:v>
                </c:pt>
                <c:pt idx="648">
                  <c:v>37174</c:v>
                </c:pt>
                <c:pt idx="649">
                  <c:v>37175</c:v>
                </c:pt>
                <c:pt idx="650">
                  <c:v>37176</c:v>
                </c:pt>
                <c:pt idx="651">
                  <c:v>37177</c:v>
                </c:pt>
                <c:pt idx="652">
                  <c:v>37178</c:v>
                </c:pt>
                <c:pt idx="653">
                  <c:v>37179</c:v>
                </c:pt>
                <c:pt idx="654">
                  <c:v>37180</c:v>
                </c:pt>
                <c:pt idx="655">
                  <c:v>37181</c:v>
                </c:pt>
                <c:pt idx="656">
                  <c:v>37182</c:v>
                </c:pt>
                <c:pt idx="657">
                  <c:v>37183</c:v>
                </c:pt>
                <c:pt idx="658">
                  <c:v>37184</c:v>
                </c:pt>
                <c:pt idx="659">
                  <c:v>37185</c:v>
                </c:pt>
                <c:pt idx="660">
                  <c:v>37186</c:v>
                </c:pt>
                <c:pt idx="661">
                  <c:v>37187</c:v>
                </c:pt>
                <c:pt idx="662">
                  <c:v>37188</c:v>
                </c:pt>
                <c:pt idx="663">
                  <c:v>37189</c:v>
                </c:pt>
                <c:pt idx="664">
                  <c:v>37190</c:v>
                </c:pt>
                <c:pt idx="665">
                  <c:v>37191</c:v>
                </c:pt>
                <c:pt idx="666">
                  <c:v>37192</c:v>
                </c:pt>
                <c:pt idx="667">
                  <c:v>37193</c:v>
                </c:pt>
                <c:pt idx="668">
                  <c:v>37194</c:v>
                </c:pt>
                <c:pt idx="669">
                  <c:v>37195</c:v>
                </c:pt>
                <c:pt idx="670">
                  <c:v>37196</c:v>
                </c:pt>
                <c:pt idx="671">
                  <c:v>37197</c:v>
                </c:pt>
                <c:pt idx="672">
                  <c:v>37198</c:v>
                </c:pt>
                <c:pt idx="673">
                  <c:v>37199</c:v>
                </c:pt>
                <c:pt idx="674">
                  <c:v>37200</c:v>
                </c:pt>
                <c:pt idx="675">
                  <c:v>37201</c:v>
                </c:pt>
                <c:pt idx="676">
                  <c:v>37202</c:v>
                </c:pt>
                <c:pt idx="677">
                  <c:v>37203</c:v>
                </c:pt>
                <c:pt idx="678">
                  <c:v>37204</c:v>
                </c:pt>
                <c:pt idx="679">
                  <c:v>37205</c:v>
                </c:pt>
                <c:pt idx="680">
                  <c:v>37206</c:v>
                </c:pt>
                <c:pt idx="681">
                  <c:v>37207</c:v>
                </c:pt>
                <c:pt idx="682">
                  <c:v>37208</c:v>
                </c:pt>
                <c:pt idx="683">
                  <c:v>37209</c:v>
                </c:pt>
                <c:pt idx="684">
                  <c:v>37210</c:v>
                </c:pt>
                <c:pt idx="685">
                  <c:v>37211</c:v>
                </c:pt>
                <c:pt idx="686">
                  <c:v>37212</c:v>
                </c:pt>
                <c:pt idx="687">
                  <c:v>37213</c:v>
                </c:pt>
                <c:pt idx="688">
                  <c:v>37214</c:v>
                </c:pt>
                <c:pt idx="689">
                  <c:v>37215</c:v>
                </c:pt>
                <c:pt idx="690">
                  <c:v>37216</c:v>
                </c:pt>
                <c:pt idx="691">
                  <c:v>37217</c:v>
                </c:pt>
                <c:pt idx="692">
                  <c:v>37218</c:v>
                </c:pt>
                <c:pt idx="693">
                  <c:v>37219</c:v>
                </c:pt>
                <c:pt idx="694">
                  <c:v>37220</c:v>
                </c:pt>
                <c:pt idx="695">
                  <c:v>37221</c:v>
                </c:pt>
                <c:pt idx="696">
                  <c:v>37222</c:v>
                </c:pt>
                <c:pt idx="697">
                  <c:v>37223</c:v>
                </c:pt>
                <c:pt idx="698">
                  <c:v>37224</c:v>
                </c:pt>
                <c:pt idx="699">
                  <c:v>37225</c:v>
                </c:pt>
                <c:pt idx="700">
                  <c:v>37226</c:v>
                </c:pt>
                <c:pt idx="701">
                  <c:v>37227</c:v>
                </c:pt>
                <c:pt idx="702">
                  <c:v>37228</c:v>
                </c:pt>
                <c:pt idx="703">
                  <c:v>37229</c:v>
                </c:pt>
                <c:pt idx="704">
                  <c:v>37230</c:v>
                </c:pt>
                <c:pt idx="705">
                  <c:v>37231</c:v>
                </c:pt>
                <c:pt idx="706">
                  <c:v>37232</c:v>
                </c:pt>
                <c:pt idx="707">
                  <c:v>37233</c:v>
                </c:pt>
                <c:pt idx="708">
                  <c:v>37234</c:v>
                </c:pt>
                <c:pt idx="709">
                  <c:v>37235</c:v>
                </c:pt>
                <c:pt idx="710">
                  <c:v>37236</c:v>
                </c:pt>
                <c:pt idx="711">
                  <c:v>37237</c:v>
                </c:pt>
                <c:pt idx="712">
                  <c:v>37238</c:v>
                </c:pt>
                <c:pt idx="713">
                  <c:v>37239</c:v>
                </c:pt>
                <c:pt idx="714">
                  <c:v>37240</c:v>
                </c:pt>
                <c:pt idx="715">
                  <c:v>37241</c:v>
                </c:pt>
                <c:pt idx="716">
                  <c:v>37242</c:v>
                </c:pt>
                <c:pt idx="717">
                  <c:v>37243</c:v>
                </c:pt>
                <c:pt idx="718">
                  <c:v>37244</c:v>
                </c:pt>
                <c:pt idx="719">
                  <c:v>37245</c:v>
                </c:pt>
                <c:pt idx="720">
                  <c:v>37246</c:v>
                </c:pt>
                <c:pt idx="721">
                  <c:v>37247</c:v>
                </c:pt>
                <c:pt idx="722">
                  <c:v>37248</c:v>
                </c:pt>
                <c:pt idx="723">
                  <c:v>37249</c:v>
                </c:pt>
                <c:pt idx="724">
                  <c:v>37250</c:v>
                </c:pt>
                <c:pt idx="725">
                  <c:v>37251</c:v>
                </c:pt>
                <c:pt idx="726">
                  <c:v>37252</c:v>
                </c:pt>
                <c:pt idx="727">
                  <c:v>37253</c:v>
                </c:pt>
                <c:pt idx="728">
                  <c:v>37254</c:v>
                </c:pt>
                <c:pt idx="729">
                  <c:v>37255</c:v>
                </c:pt>
                <c:pt idx="730">
                  <c:v>37256</c:v>
                </c:pt>
                <c:pt idx="731">
                  <c:v>37257</c:v>
                </c:pt>
                <c:pt idx="732">
                  <c:v>37258</c:v>
                </c:pt>
                <c:pt idx="733">
                  <c:v>37259</c:v>
                </c:pt>
                <c:pt idx="734">
                  <c:v>37260</c:v>
                </c:pt>
                <c:pt idx="735">
                  <c:v>37261</c:v>
                </c:pt>
                <c:pt idx="736">
                  <c:v>37262</c:v>
                </c:pt>
                <c:pt idx="737">
                  <c:v>37263</c:v>
                </c:pt>
                <c:pt idx="738">
                  <c:v>37264</c:v>
                </c:pt>
                <c:pt idx="739">
                  <c:v>37265</c:v>
                </c:pt>
                <c:pt idx="740">
                  <c:v>37266</c:v>
                </c:pt>
                <c:pt idx="741">
                  <c:v>37267</c:v>
                </c:pt>
                <c:pt idx="742">
                  <c:v>37268</c:v>
                </c:pt>
                <c:pt idx="743">
                  <c:v>37269</c:v>
                </c:pt>
                <c:pt idx="744">
                  <c:v>37270</c:v>
                </c:pt>
                <c:pt idx="745">
                  <c:v>37271</c:v>
                </c:pt>
                <c:pt idx="746">
                  <c:v>37272</c:v>
                </c:pt>
                <c:pt idx="747">
                  <c:v>37273</c:v>
                </c:pt>
                <c:pt idx="748">
                  <c:v>37274</c:v>
                </c:pt>
                <c:pt idx="749">
                  <c:v>37275</c:v>
                </c:pt>
                <c:pt idx="750">
                  <c:v>37276</c:v>
                </c:pt>
                <c:pt idx="751">
                  <c:v>37277</c:v>
                </c:pt>
                <c:pt idx="752">
                  <c:v>37278</c:v>
                </c:pt>
                <c:pt idx="753">
                  <c:v>37279</c:v>
                </c:pt>
                <c:pt idx="754">
                  <c:v>37280</c:v>
                </c:pt>
                <c:pt idx="755">
                  <c:v>37281</c:v>
                </c:pt>
                <c:pt idx="756">
                  <c:v>37282</c:v>
                </c:pt>
                <c:pt idx="757">
                  <c:v>37283</c:v>
                </c:pt>
                <c:pt idx="758">
                  <c:v>37284</c:v>
                </c:pt>
                <c:pt idx="759">
                  <c:v>37285</c:v>
                </c:pt>
                <c:pt idx="760">
                  <c:v>37286</c:v>
                </c:pt>
                <c:pt idx="761">
                  <c:v>37287</c:v>
                </c:pt>
                <c:pt idx="762">
                  <c:v>37288</c:v>
                </c:pt>
                <c:pt idx="763">
                  <c:v>37289</c:v>
                </c:pt>
                <c:pt idx="764">
                  <c:v>37290</c:v>
                </c:pt>
                <c:pt idx="765">
                  <c:v>37291</c:v>
                </c:pt>
                <c:pt idx="766">
                  <c:v>37292</c:v>
                </c:pt>
                <c:pt idx="767">
                  <c:v>37293</c:v>
                </c:pt>
                <c:pt idx="768">
                  <c:v>37294</c:v>
                </c:pt>
                <c:pt idx="769">
                  <c:v>37295</c:v>
                </c:pt>
                <c:pt idx="770">
                  <c:v>37296</c:v>
                </c:pt>
                <c:pt idx="771">
                  <c:v>37297</c:v>
                </c:pt>
                <c:pt idx="772">
                  <c:v>37298</c:v>
                </c:pt>
                <c:pt idx="773">
                  <c:v>37299</c:v>
                </c:pt>
                <c:pt idx="774">
                  <c:v>37300</c:v>
                </c:pt>
                <c:pt idx="775">
                  <c:v>37301</c:v>
                </c:pt>
                <c:pt idx="776">
                  <c:v>37302</c:v>
                </c:pt>
                <c:pt idx="777">
                  <c:v>37303</c:v>
                </c:pt>
                <c:pt idx="778">
                  <c:v>37304</c:v>
                </c:pt>
                <c:pt idx="779">
                  <c:v>37305</c:v>
                </c:pt>
                <c:pt idx="780">
                  <c:v>37306</c:v>
                </c:pt>
                <c:pt idx="781">
                  <c:v>37307</c:v>
                </c:pt>
                <c:pt idx="782">
                  <c:v>37308</c:v>
                </c:pt>
                <c:pt idx="783">
                  <c:v>37309</c:v>
                </c:pt>
                <c:pt idx="784">
                  <c:v>37310</c:v>
                </c:pt>
                <c:pt idx="785">
                  <c:v>37311</c:v>
                </c:pt>
                <c:pt idx="786">
                  <c:v>37312</c:v>
                </c:pt>
                <c:pt idx="787">
                  <c:v>37313</c:v>
                </c:pt>
                <c:pt idx="788">
                  <c:v>37314</c:v>
                </c:pt>
                <c:pt idx="789">
                  <c:v>37315</c:v>
                </c:pt>
                <c:pt idx="790">
                  <c:v>37316</c:v>
                </c:pt>
                <c:pt idx="791">
                  <c:v>37317</c:v>
                </c:pt>
                <c:pt idx="792">
                  <c:v>37318</c:v>
                </c:pt>
                <c:pt idx="793">
                  <c:v>37319</c:v>
                </c:pt>
                <c:pt idx="794">
                  <c:v>37320</c:v>
                </c:pt>
                <c:pt idx="795">
                  <c:v>37321</c:v>
                </c:pt>
                <c:pt idx="796">
                  <c:v>37322</c:v>
                </c:pt>
                <c:pt idx="797">
                  <c:v>37323</c:v>
                </c:pt>
                <c:pt idx="798">
                  <c:v>37324</c:v>
                </c:pt>
                <c:pt idx="799">
                  <c:v>37325</c:v>
                </c:pt>
                <c:pt idx="800">
                  <c:v>37326</c:v>
                </c:pt>
                <c:pt idx="801">
                  <c:v>37327</c:v>
                </c:pt>
                <c:pt idx="802">
                  <c:v>37328</c:v>
                </c:pt>
                <c:pt idx="803">
                  <c:v>37329</c:v>
                </c:pt>
                <c:pt idx="804">
                  <c:v>37330</c:v>
                </c:pt>
                <c:pt idx="805">
                  <c:v>37331</c:v>
                </c:pt>
                <c:pt idx="806">
                  <c:v>37332</c:v>
                </c:pt>
                <c:pt idx="807">
                  <c:v>37333</c:v>
                </c:pt>
                <c:pt idx="808">
                  <c:v>37334</c:v>
                </c:pt>
                <c:pt idx="809">
                  <c:v>37335</c:v>
                </c:pt>
                <c:pt idx="810">
                  <c:v>37336</c:v>
                </c:pt>
                <c:pt idx="811">
                  <c:v>37337</c:v>
                </c:pt>
                <c:pt idx="812">
                  <c:v>37338</c:v>
                </c:pt>
                <c:pt idx="813">
                  <c:v>37339</c:v>
                </c:pt>
                <c:pt idx="814">
                  <c:v>37340</c:v>
                </c:pt>
                <c:pt idx="815">
                  <c:v>37341</c:v>
                </c:pt>
                <c:pt idx="816">
                  <c:v>37342</c:v>
                </c:pt>
                <c:pt idx="817">
                  <c:v>37343</c:v>
                </c:pt>
                <c:pt idx="818">
                  <c:v>37344</c:v>
                </c:pt>
                <c:pt idx="819">
                  <c:v>37345</c:v>
                </c:pt>
                <c:pt idx="820">
                  <c:v>37346</c:v>
                </c:pt>
                <c:pt idx="821">
                  <c:v>37347</c:v>
                </c:pt>
                <c:pt idx="822">
                  <c:v>37348</c:v>
                </c:pt>
                <c:pt idx="823">
                  <c:v>37349</c:v>
                </c:pt>
                <c:pt idx="824">
                  <c:v>37350</c:v>
                </c:pt>
                <c:pt idx="825">
                  <c:v>37351</c:v>
                </c:pt>
                <c:pt idx="826">
                  <c:v>37352</c:v>
                </c:pt>
                <c:pt idx="827">
                  <c:v>37353</c:v>
                </c:pt>
                <c:pt idx="828">
                  <c:v>37354</c:v>
                </c:pt>
                <c:pt idx="829">
                  <c:v>37355</c:v>
                </c:pt>
                <c:pt idx="830">
                  <c:v>37356</c:v>
                </c:pt>
                <c:pt idx="831">
                  <c:v>37357</c:v>
                </c:pt>
                <c:pt idx="832">
                  <c:v>37358</c:v>
                </c:pt>
                <c:pt idx="833">
                  <c:v>37359</c:v>
                </c:pt>
                <c:pt idx="834">
                  <c:v>37360</c:v>
                </c:pt>
                <c:pt idx="835">
                  <c:v>37361</c:v>
                </c:pt>
                <c:pt idx="836">
                  <c:v>37362</c:v>
                </c:pt>
                <c:pt idx="837">
                  <c:v>37363</c:v>
                </c:pt>
                <c:pt idx="838">
                  <c:v>37364</c:v>
                </c:pt>
                <c:pt idx="839">
                  <c:v>37365</c:v>
                </c:pt>
                <c:pt idx="840">
                  <c:v>37366</c:v>
                </c:pt>
                <c:pt idx="841">
                  <c:v>37367</c:v>
                </c:pt>
                <c:pt idx="842">
                  <c:v>37368</c:v>
                </c:pt>
                <c:pt idx="843">
                  <c:v>37369</c:v>
                </c:pt>
                <c:pt idx="844">
                  <c:v>37370</c:v>
                </c:pt>
                <c:pt idx="845">
                  <c:v>37371</c:v>
                </c:pt>
                <c:pt idx="846">
                  <c:v>37372</c:v>
                </c:pt>
                <c:pt idx="847">
                  <c:v>37373</c:v>
                </c:pt>
                <c:pt idx="848">
                  <c:v>37374</c:v>
                </c:pt>
                <c:pt idx="849">
                  <c:v>37375</c:v>
                </c:pt>
                <c:pt idx="850">
                  <c:v>37376</c:v>
                </c:pt>
                <c:pt idx="851">
                  <c:v>37377</c:v>
                </c:pt>
                <c:pt idx="852">
                  <c:v>37378</c:v>
                </c:pt>
                <c:pt idx="853">
                  <c:v>37379</c:v>
                </c:pt>
                <c:pt idx="854">
                  <c:v>37380</c:v>
                </c:pt>
                <c:pt idx="855">
                  <c:v>37381</c:v>
                </c:pt>
                <c:pt idx="856">
                  <c:v>37382</c:v>
                </c:pt>
                <c:pt idx="857">
                  <c:v>37383</c:v>
                </c:pt>
                <c:pt idx="858">
                  <c:v>37384</c:v>
                </c:pt>
                <c:pt idx="859">
                  <c:v>37385</c:v>
                </c:pt>
                <c:pt idx="860">
                  <c:v>37386</c:v>
                </c:pt>
                <c:pt idx="861">
                  <c:v>37387</c:v>
                </c:pt>
                <c:pt idx="862">
                  <c:v>37388</c:v>
                </c:pt>
                <c:pt idx="863">
                  <c:v>37389</c:v>
                </c:pt>
                <c:pt idx="864">
                  <c:v>37390</c:v>
                </c:pt>
                <c:pt idx="865">
                  <c:v>37391</c:v>
                </c:pt>
                <c:pt idx="866">
                  <c:v>37392</c:v>
                </c:pt>
                <c:pt idx="867">
                  <c:v>37393</c:v>
                </c:pt>
                <c:pt idx="868">
                  <c:v>37394</c:v>
                </c:pt>
                <c:pt idx="869">
                  <c:v>37395</c:v>
                </c:pt>
                <c:pt idx="870">
                  <c:v>37396</c:v>
                </c:pt>
                <c:pt idx="871">
                  <c:v>37397</c:v>
                </c:pt>
                <c:pt idx="872">
                  <c:v>37398</c:v>
                </c:pt>
                <c:pt idx="873">
                  <c:v>37399</c:v>
                </c:pt>
                <c:pt idx="874">
                  <c:v>37400</c:v>
                </c:pt>
                <c:pt idx="875">
                  <c:v>37401</c:v>
                </c:pt>
                <c:pt idx="876">
                  <c:v>37402</c:v>
                </c:pt>
                <c:pt idx="877">
                  <c:v>37403</c:v>
                </c:pt>
                <c:pt idx="878">
                  <c:v>37404</c:v>
                </c:pt>
                <c:pt idx="879">
                  <c:v>37405</c:v>
                </c:pt>
                <c:pt idx="880">
                  <c:v>37406</c:v>
                </c:pt>
                <c:pt idx="881">
                  <c:v>37407</c:v>
                </c:pt>
                <c:pt idx="882">
                  <c:v>37408</c:v>
                </c:pt>
                <c:pt idx="883">
                  <c:v>37409</c:v>
                </c:pt>
                <c:pt idx="884">
                  <c:v>37410</c:v>
                </c:pt>
                <c:pt idx="885">
                  <c:v>37411</c:v>
                </c:pt>
                <c:pt idx="886">
                  <c:v>37412</c:v>
                </c:pt>
                <c:pt idx="887">
                  <c:v>37413</c:v>
                </c:pt>
                <c:pt idx="888">
                  <c:v>37414</c:v>
                </c:pt>
                <c:pt idx="889">
                  <c:v>37415</c:v>
                </c:pt>
                <c:pt idx="890">
                  <c:v>37416</c:v>
                </c:pt>
                <c:pt idx="891">
                  <c:v>37417</c:v>
                </c:pt>
                <c:pt idx="892">
                  <c:v>37418</c:v>
                </c:pt>
                <c:pt idx="893">
                  <c:v>37419</c:v>
                </c:pt>
                <c:pt idx="894">
                  <c:v>37420</c:v>
                </c:pt>
                <c:pt idx="895">
                  <c:v>37421</c:v>
                </c:pt>
                <c:pt idx="896">
                  <c:v>37422</c:v>
                </c:pt>
                <c:pt idx="897">
                  <c:v>37423</c:v>
                </c:pt>
                <c:pt idx="898">
                  <c:v>37424</c:v>
                </c:pt>
                <c:pt idx="899">
                  <c:v>37425</c:v>
                </c:pt>
                <c:pt idx="900">
                  <c:v>37426</c:v>
                </c:pt>
                <c:pt idx="901">
                  <c:v>37427</c:v>
                </c:pt>
                <c:pt idx="902">
                  <c:v>37428</c:v>
                </c:pt>
                <c:pt idx="903">
                  <c:v>37429</c:v>
                </c:pt>
                <c:pt idx="904">
                  <c:v>37430</c:v>
                </c:pt>
                <c:pt idx="905">
                  <c:v>37431</c:v>
                </c:pt>
                <c:pt idx="906">
                  <c:v>37432</c:v>
                </c:pt>
                <c:pt idx="907">
                  <c:v>37433</c:v>
                </c:pt>
                <c:pt idx="908">
                  <c:v>37434</c:v>
                </c:pt>
                <c:pt idx="909">
                  <c:v>37435</c:v>
                </c:pt>
                <c:pt idx="910">
                  <c:v>37436</c:v>
                </c:pt>
                <c:pt idx="911">
                  <c:v>37437</c:v>
                </c:pt>
                <c:pt idx="912">
                  <c:v>37438</c:v>
                </c:pt>
                <c:pt idx="913">
                  <c:v>37439</c:v>
                </c:pt>
                <c:pt idx="914">
                  <c:v>37440</c:v>
                </c:pt>
                <c:pt idx="915">
                  <c:v>37441</c:v>
                </c:pt>
                <c:pt idx="916">
                  <c:v>37442</c:v>
                </c:pt>
                <c:pt idx="917">
                  <c:v>37443</c:v>
                </c:pt>
                <c:pt idx="918">
                  <c:v>37444</c:v>
                </c:pt>
                <c:pt idx="919">
                  <c:v>37445</c:v>
                </c:pt>
                <c:pt idx="920">
                  <c:v>37446</c:v>
                </c:pt>
                <c:pt idx="921">
                  <c:v>37447</c:v>
                </c:pt>
                <c:pt idx="922">
                  <c:v>37448</c:v>
                </c:pt>
                <c:pt idx="923">
                  <c:v>37449</c:v>
                </c:pt>
                <c:pt idx="924">
                  <c:v>37450</c:v>
                </c:pt>
                <c:pt idx="925">
                  <c:v>37451</c:v>
                </c:pt>
                <c:pt idx="926">
                  <c:v>37452</c:v>
                </c:pt>
                <c:pt idx="927">
                  <c:v>37453</c:v>
                </c:pt>
                <c:pt idx="928">
                  <c:v>37454</c:v>
                </c:pt>
                <c:pt idx="929">
                  <c:v>37455</c:v>
                </c:pt>
                <c:pt idx="930">
                  <c:v>37456</c:v>
                </c:pt>
                <c:pt idx="931">
                  <c:v>37457</c:v>
                </c:pt>
                <c:pt idx="932">
                  <c:v>37458</c:v>
                </c:pt>
                <c:pt idx="933">
                  <c:v>37459</c:v>
                </c:pt>
                <c:pt idx="934">
                  <c:v>37460</c:v>
                </c:pt>
                <c:pt idx="935">
                  <c:v>37461</c:v>
                </c:pt>
                <c:pt idx="936">
                  <c:v>37462</c:v>
                </c:pt>
                <c:pt idx="937">
                  <c:v>37463</c:v>
                </c:pt>
                <c:pt idx="938">
                  <c:v>37464</c:v>
                </c:pt>
                <c:pt idx="939">
                  <c:v>37465</c:v>
                </c:pt>
                <c:pt idx="940">
                  <c:v>37466</c:v>
                </c:pt>
                <c:pt idx="941">
                  <c:v>37467</c:v>
                </c:pt>
                <c:pt idx="942">
                  <c:v>37468</c:v>
                </c:pt>
                <c:pt idx="943">
                  <c:v>37469</c:v>
                </c:pt>
                <c:pt idx="944">
                  <c:v>37470</c:v>
                </c:pt>
                <c:pt idx="945">
                  <c:v>37471</c:v>
                </c:pt>
                <c:pt idx="946">
                  <c:v>37472</c:v>
                </c:pt>
                <c:pt idx="947">
                  <c:v>37473</c:v>
                </c:pt>
                <c:pt idx="948">
                  <c:v>37474</c:v>
                </c:pt>
                <c:pt idx="949">
                  <c:v>37475</c:v>
                </c:pt>
                <c:pt idx="950">
                  <c:v>37476</c:v>
                </c:pt>
                <c:pt idx="951">
                  <c:v>37477</c:v>
                </c:pt>
                <c:pt idx="952">
                  <c:v>37478</c:v>
                </c:pt>
                <c:pt idx="953">
                  <c:v>37479</c:v>
                </c:pt>
                <c:pt idx="954">
                  <c:v>37480</c:v>
                </c:pt>
                <c:pt idx="955">
                  <c:v>37481</c:v>
                </c:pt>
                <c:pt idx="956">
                  <c:v>37482</c:v>
                </c:pt>
                <c:pt idx="957">
                  <c:v>37483</c:v>
                </c:pt>
                <c:pt idx="958">
                  <c:v>37484</c:v>
                </c:pt>
                <c:pt idx="959">
                  <c:v>37485</c:v>
                </c:pt>
                <c:pt idx="960">
                  <c:v>37486</c:v>
                </c:pt>
                <c:pt idx="961">
                  <c:v>37487</c:v>
                </c:pt>
                <c:pt idx="962">
                  <c:v>37488</c:v>
                </c:pt>
                <c:pt idx="963">
                  <c:v>37489</c:v>
                </c:pt>
                <c:pt idx="964">
                  <c:v>37490</c:v>
                </c:pt>
                <c:pt idx="965">
                  <c:v>37491</c:v>
                </c:pt>
                <c:pt idx="966">
                  <c:v>37492</c:v>
                </c:pt>
                <c:pt idx="967">
                  <c:v>37493</c:v>
                </c:pt>
                <c:pt idx="968">
                  <c:v>37494</c:v>
                </c:pt>
                <c:pt idx="969">
                  <c:v>37495</c:v>
                </c:pt>
                <c:pt idx="970">
                  <c:v>37496</c:v>
                </c:pt>
                <c:pt idx="971">
                  <c:v>37497</c:v>
                </c:pt>
                <c:pt idx="972">
                  <c:v>37498</c:v>
                </c:pt>
                <c:pt idx="973">
                  <c:v>37499</c:v>
                </c:pt>
                <c:pt idx="974">
                  <c:v>37500</c:v>
                </c:pt>
                <c:pt idx="975">
                  <c:v>37501</c:v>
                </c:pt>
                <c:pt idx="976">
                  <c:v>37502</c:v>
                </c:pt>
                <c:pt idx="977">
                  <c:v>37503</c:v>
                </c:pt>
                <c:pt idx="978">
                  <c:v>37504</c:v>
                </c:pt>
                <c:pt idx="979">
                  <c:v>37505</c:v>
                </c:pt>
                <c:pt idx="980">
                  <c:v>37506</c:v>
                </c:pt>
                <c:pt idx="981">
                  <c:v>37507</c:v>
                </c:pt>
                <c:pt idx="982">
                  <c:v>37508</c:v>
                </c:pt>
                <c:pt idx="983">
                  <c:v>37509</c:v>
                </c:pt>
                <c:pt idx="984">
                  <c:v>37510</c:v>
                </c:pt>
                <c:pt idx="985">
                  <c:v>37511</c:v>
                </c:pt>
                <c:pt idx="986">
                  <c:v>37512</c:v>
                </c:pt>
                <c:pt idx="987">
                  <c:v>37513</c:v>
                </c:pt>
                <c:pt idx="988">
                  <c:v>37514</c:v>
                </c:pt>
                <c:pt idx="989">
                  <c:v>37515</c:v>
                </c:pt>
                <c:pt idx="990">
                  <c:v>37516</c:v>
                </c:pt>
                <c:pt idx="991">
                  <c:v>37517</c:v>
                </c:pt>
                <c:pt idx="992">
                  <c:v>37518</c:v>
                </c:pt>
                <c:pt idx="993">
                  <c:v>37519</c:v>
                </c:pt>
                <c:pt idx="994">
                  <c:v>37520</c:v>
                </c:pt>
                <c:pt idx="995">
                  <c:v>37521</c:v>
                </c:pt>
                <c:pt idx="996">
                  <c:v>37522</c:v>
                </c:pt>
                <c:pt idx="997">
                  <c:v>37523</c:v>
                </c:pt>
                <c:pt idx="998">
                  <c:v>37524</c:v>
                </c:pt>
                <c:pt idx="999">
                  <c:v>37525</c:v>
                </c:pt>
                <c:pt idx="1000">
                  <c:v>37526</c:v>
                </c:pt>
                <c:pt idx="1001">
                  <c:v>37527</c:v>
                </c:pt>
                <c:pt idx="1002">
                  <c:v>37528</c:v>
                </c:pt>
                <c:pt idx="1003">
                  <c:v>37529</c:v>
                </c:pt>
                <c:pt idx="1004">
                  <c:v>37530</c:v>
                </c:pt>
                <c:pt idx="1005">
                  <c:v>37531</c:v>
                </c:pt>
                <c:pt idx="1006">
                  <c:v>37532</c:v>
                </c:pt>
                <c:pt idx="1007">
                  <c:v>37533</c:v>
                </c:pt>
                <c:pt idx="1008">
                  <c:v>37534</c:v>
                </c:pt>
                <c:pt idx="1009">
                  <c:v>37535</c:v>
                </c:pt>
                <c:pt idx="1010">
                  <c:v>37536</c:v>
                </c:pt>
                <c:pt idx="1011">
                  <c:v>37537</c:v>
                </c:pt>
                <c:pt idx="1012">
                  <c:v>37538</c:v>
                </c:pt>
                <c:pt idx="1013">
                  <c:v>37539</c:v>
                </c:pt>
                <c:pt idx="1014">
                  <c:v>37540</c:v>
                </c:pt>
                <c:pt idx="1015">
                  <c:v>37541</c:v>
                </c:pt>
                <c:pt idx="1016">
                  <c:v>37542</c:v>
                </c:pt>
                <c:pt idx="1017">
                  <c:v>37543</c:v>
                </c:pt>
                <c:pt idx="1018">
                  <c:v>37544</c:v>
                </c:pt>
                <c:pt idx="1019">
                  <c:v>37545</c:v>
                </c:pt>
                <c:pt idx="1020">
                  <c:v>37546</c:v>
                </c:pt>
                <c:pt idx="1021">
                  <c:v>37547</c:v>
                </c:pt>
                <c:pt idx="1022">
                  <c:v>37548</c:v>
                </c:pt>
                <c:pt idx="1023">
                  <c:v>37549</c:v>
                </c:pt>
                <c:pt idx="1024">
                  <c:v>37550</c:v>
                </c:pt>
                <c:pt idx="1025">
                  <c:v>37551</c:v>
                </c:pt>
                <c:pt idx="1026">
                  <c:v>37552</c:v>
                </c:pt>
                <c:pt idx="1027">
                  <c:v>37553</c:v>
                </c:pt>
                <c:pt idx="1028">
                  <c:v>37554</c:v>
                </c:pt>
                <c:pt idx="1029">
                  <c:v>37555</c:v>
                </c:pt>
                <c:pt idx="1030">
                  <c:v>37556</c:v>
                </c:pt>
                <c:pt idx="1031">
                  <c:v>37557</c:v>
                </c:pt>
                <c:pt idx="1032">
                  <c:v>37558</c:v>
                </c:pt>
                <c:pt idx="1033">
                  <c:v>37559</c:v>
                </c:pt>
                <c:pt idx="1034">
                  <c:v>37560</c:v>
                </c:pt>
                <c:pt idx="1035">
                  <c:v>37561</c:v>
                </c:pt>
                <c:pt idx="1036">
                  <c:v>37562</c:v>
                </c:pt>
                <c:pt idx="1037">
                  <c:v>37563</c:v>
                </c:pt>
                <c:pt idx="1038">
                  <c:v>37564</c:v>
                </c:pt>
                <c:pt idx="1039">
                  <c:v>37565</c:v>
                </c:pt>
                <c:pt idx="1040">
                  <c:v>37566</c:v>
                </c:pt>
                <c:pt idx="1041">
                  <c:v>37567</c:v>
                </c:pt>
                <c:pt idx="1042">
                  <c:v>37568</c:v>
                </c:pt>
                <c:pt idx="1043">
                  <c:v>37569</c:v>
                </c:pt>
                <c:pt idx="1044">
                  <c:v>37570</c:v>
                </c:pt>
                <c:pt idx="1045">
                  <c:v>37571</c:v>
                </c:pt>
                <c:pt idx="1046">
                  <c:v>37572</c:v>
                </c:pt>
                <c:pt idx="1047">
                  <c:v>37573</c:v>
                </c:pt>
                <c:pt idx="1048">
                  <c:v>37574</c:v>
                </c:pt>
                <c:pt idx="1049">
                  <c:v>37575</c:v>
                </c:pt>
                <c:pt idx="1050">
                  <c:v>37576</c:v>
                </c:pt>
                <c:pt idx="1051">
                  <c:v>37577</c:v>
                </c:pt>
                <c:pt idx="1052">
                  <c:v>37578</c:v>
                </c:pt>
                <c:pt idx="1053">
                  <c:v>37579</c:v>
                </c:pt>
                <c:pt idx="1054">
                  <c:v>37580</c:v>
                </c:pt>
                <c:pt idx="1055">
                  <c:v>37581</c:v>
                </c:pt>
                <c:pt idx="1056">
                  <c:v>37582</c:v>
                </c:pt>
                <c:pt idx="1057">
                  <c:v>37583</c:v>
                </c:pt>
                <c:pt idx="1058">
                  <c:v>37584</c:v>
                </c:pt>
                <c:pt idx="1059">
                  <c:v>37585</c:v>
                </c:pt>
                <c:pt idx="1060">
                  <c:v>37586</c:v>
                </c:pt>
                <c:pt idx="1061">
                  <c:v>37587</c:v>
                </c:pt>
                <c:pt idx="1062">
                  <c:v>37588</c:v>
                </c:pt>
                <c:pt idx="1063">
                  <c:v>37589</c:v>
                </c:pt>
                <c:pt idx="1064">
                  <c:v>37590</c:v>
                </c:pt>
                <c:pt idx="1065">
                  <c:v>37591</c:v>
                </c:pt>
                <c:pt idx="1066">
                  <c:v>37592</c:v>
                </c:pt>
                <c:pt idx="1067">
                  <c:v>37593</c:v>
                </c:pt>
                <c:pt idx="1068">
                  <c:v>37594</c:v>
                </c:pt>
                <c:pt idx="1069">
                  <c:v>37595</c:v>
                </c:pt>
                <c:pt idx="1070">
                  <c:v>37596</c:v>
                </c:pt>
                <c:pt idx="1071">
                  <c:v>37597</c:v>
                </c:pt>
                <c:pt idx="1072">
                  <c:v>37598</c:v>
                </c:pt>
                <c:pt idx="1073">
                  <c:v>37599</c:v>
                </c:pt>
                <c:pt idx="1074">
                  <c:v>37600</c:v>
                </c:pt>
                <c:pt idx="1075">
                  <c:v>37601</c:v>
                </c:pt>
                <c:pt idx="1076">
                  <c:v>37602</c:v>
                </c:pt>
                <c:pt idx="1077">
                  <c:v>37603</c:v>
                </c:pt>
                <c:pt idx="1078">
                  <c:v>37604</c:v>
                </c:pt>
                <c:pt idx="1079">
                  <c:v>37605</c:v>
                </c:pt>
                <c:pt idx="1080">
                  <c:v>37606</c:v>
                </c:pt>
                <c:pt idx="1081">
                  <c:v>37607</c:v>
                </c:pt>
                <c:pt idx="1082">
                  <c:v>37608</c:v>
                </c:pt>
                <c:pt idx="1083">
                  <c:v>37609</c:v>
                </c:pt>
                <c:pt idx="1084">
                  <c:v>37610</c:v>
                </c:pt>
                <c:pt idx="1085">
                  <c:v>37611</c:v>
                </c:pt>
                <c:pt idx="1086">
                  <c:v>37612</c:v>
                </c:pt>
                <c:pt idx="1087">
                  <c:v>37613</c:v>
                </c:pt>
                <c:pt idx="1088">
                  <c:v>37614</c:v>
                </c:pt>
                <c:pt idx="1089">
                  <c:v>37615</c:v>
                </c:pt>
                <c:pt idx="1090">
                  <c:v>37616</c:v>
                </c:pt>
                <c:pt idx="1091">
                  <c:v>37617</c:v>
                </c:pt>
                <c:pt idx="1092">
                  <c:v>37618</c:v>
                </c:pt>
                <c:pt idx="1093">
                  <c:v>37619</c:v>
                </c:pt>
                <c:pt idx="1094">
                  <c:v>37620</c:v>
                </c:pt>
                <c:pt idx="1095">
                  <c:v>37621</c:v>
                </c:pt>
                <c:pt idx="1096">
                  <c:v>37622</c:v>
                </c:pt>
                <c:pt idx="1097">
                  <c:v>37623</c:v>
                </c:pt>
                <c:pt idx="1098">
                  <c:v>37624</c:v>
                </c:pt>
                <c:pt idx="1099">
                  <c:v>37625</c:v>
                </c:pt>
                <c:pt idx="1100">
                  <c:v>37626</c:v>
                </c:pt>
                <c:pt idx="1101">
                  <c:v>37627</c:v>
                </c:pt>
                <c:pt idx="1102">
                  <c:v>37628</c:v>
                </c:pt>
                <c:pt idx="1103">
                  <c:v>37629</c:v>
                </c:pt>
                <c:pt idx="1104">
                  <c:v>37630</c:v>
                </c:pt>
                <c:pt idx="1105">
                  <c:v>37631</c:v>
                </c:pt>
                <c:pt idx="1106">
                  <c:v>37632</c:v>
                </c:pt>
                <c:pt idx="1107">
                  <c:v>37633</c:v>
                </c:pt>
                <c:pt idx="1108">
                  <c:v>37634</c:v>
                </c:pt>
                <c:pt idx="1109">
                  <c:v>37635</c:v>
                </c:pt>
                <c:pt idx="1110">
                  <c:v>37636</c:v>
                </c:pt>
                <c:pt idx="1111">
                  <c:v>37637</c:v>
                </c:pt>
                <c:pt idx="1112">
                  <c:v>37638</c:v>
                </c:pt>
                <c:pt idx="1113">
                  <c:v>37639</c:v>
                </c:pt>
                <c:pt idx="1114">
                  <c:v>37640</c:v>
                </c:pt>
                <c:pt idx="1115">
                  <c:v>37641</c:v>
                </c:pt>
                <c:pt idx="1116">
                  <c:v>37642</c:v>
                </c:pt>
                <c:pt idx="1117">
                  <c:v>37643</c:v>
                </c:pt>
                <c:pt idx="1118">
                  <c:v>37644</c:v>
                </c:pt>
                <c:pt idx="1119">
                  <c:v>37645</c:v>
                </c:pt>
                <c:pt idx="1120">
                  <c:v>37646</c:v>
                </c:pt>
                <c:pt idx="1121">
                  <c:v>37647</c:v>
                </c:pt>
                <c:pt idx="1122">
                  <c:v>37648</c:v>
                </c:pt>
                <c:pt idx="1123">
                  <c:v>37649</c:v>
                </c:pt>
                <c:pt idx="1124">
                  <c:v>37650</c:v>
                </c:pt>
                <c:pt idx="1125">
                  <c:v>37651</c:v>
                </c:pt>
                <c:pt idx="1126">
                  <c:v>37652</c:v>
                </c:pt>
                <c:pt idx="1127">
                  <c:v>37653</c:v>
                </c:pt>
                <c:pt idx="1128">
                  <c:v>37654</c:v>
                </c:pt>
                <c:pt idx="1129">
                  <c:v>37655</c:v>
                </c:pt>
                <c:pt idx="1130">
                  <c:v>37656</c:v>
                </c:pt>
                <c:pt idx="1131">
                  <c:v>37657</c:v>
                </c:pt>
                <c:pt idx="1132">
                  <c:v>37658</c:v>
                </c:pt>
                <c:pt idx="1133">
                  <c:v>37659</c:v>
                </c:pt>
                <c:pt idx="1134">
                  <c:v>37660</c:v>
                </c:pt>
                <c:pt idx="1135">
                  <c:v>37661</c:v>
                </c:pt>
                <c:pt idx="1136">
                  <c:v>37662</c:v>
                </c:pt>
                <c:pt idx="1137">
                  <c:v>37663</c:v>
                </c:pt>
                <c:pt idx="1138">
                  <c:v>37664</c:v>
                </c:pt>
                <c:pt idx="1139">
                  <c:v>37665</c:v>
                </c:pt>
                <c:pt idx="1140">
                  <c:v>37666</c:v>
                </c:pt>
                <c:pt idx="1141">
                  <c:v>37667</c:v>
                </c:pt>
                <c:pt idx="1142">
                  <c:v>37668</c:v>
                </c:pt>
                <c:pt idx="1143">
                  <c:v>37669</c:v>
                </c:pt>
                <c:pt idx="1144">
                  <c:v>37670</c:v>
                </c:pt>
                <c:pt idx="1145">
                  <c:v>37671</c:v>
                </c:pt>
                <c:pt idx="1146">
                  <c:v>37672</c:v>
                </c:pt>
                <c:pt idx="1147">
                  <c:v>37673</c:v>
                </c:pt>
                <c:pt idx="1148">
                  <c:v>37674</c:v>
                </c:pt>
                <c:pt idx="1149">
                  <c:v>37675</c:v>
                </c:pt>
                <c:pt idx="1150">
                  <c:v>37676</c:v>
                </c:pt>
                <c:pt idx="1151">
                  <c:v>37677</c:v>
                </c:pt>
                <c:pt idx="1152">
                  <c:v>37678</c:v>
                </c:pt>
                <c:pt idx="1153">
                  <c:v>37679</c:v>
                </c:pt>
                <c:pt idx="1154">
                  <c:v>37680</c:v>
                </c:pt>
                <c:pt idx="1155">
                  <c:v>37681</c:v>
                </c:pt>
                <c:pt idx="1156">
                  <c:v>37682</c:v>
                </c:pt>
                <c:pt idx="1157">
                  <c:v>37683</c:v>
                </c:pt>
                <c:pt idx="1158">
                  <c:v>37684</c:v>
                </c:pt>
                <c:pt idx="1159">
                  <c:v>37685</c:v>
                </c:pt>
                <c:pt idx="1160">
                  <c:v>37686</c:v>
                </c:pt>
                <c:pt idx="1161">
                  <c:v>37687</c:v>
                </c:pt>
                <c:pt idx="1162">
                  <c:v>37688</c:v>
                </c:pt>
                <c:pt idx="1163">
                  <c:v>37689</c:v>
                </c:pt>
                <c:pt idx="1164">
                  <c:v>37690</c:v>
                </c:pt>
                <c:pt idx="1165">
                  <c:v>37691</c:v>
                </c:pt>
                <c:pt idx="1166">
                  <c:v>37692</c:v>
                </c:pt>
                <c:pt idx="1167">
                  <c:v>37693</c:v>
                </c:pt>
                <c:pt idx="1168">
                  <c:v>37694</c:v>
                </c:pt>
                <c:pt idx="1169">
                  <c:v>37695</c:v>
                </c:pt>
                <c:pt idx="1170">
                  <c:v>37696</c:v>
                </c:pt>
                <c:pt idx="1171">
                  <c:v>37697</c:v>
                </c:pt>
                <c:pt idx="1172">
                  <c:v>37698</c:v>
                </c:pt>
                <c:pt idx="1173">
                  <c:v>37699</c:v>
                </c:pt>
                <c:pt idx="1174">
                  <c:v>37700</c:v>
                </c:pt>
                <c:pt idx="1175">
                  <c:v>37701</c:v>
                </c:pt>
                <c:pt idx="1176">
                  <c:v>37702</c:v>
                </c:pt>
                <c:pt idx="1177">
                  <c:v>37703</c:v>
                </c:pt>
                <c:pt idx="1178">
                  <c:v>37704</c:v>
                </c:pt>
                <c:pt idx="1179">
                  <c:v>37705</c:v>
                </c:pt>
                <c:pt idx="1180">
                  <c:v>37706</c:v>
                </c:pt>
                <c:pt idx="1181">
                  <c:v>37707</c:v>
                </c:pt>
                <c:pt idx="1182">
                  <c:v>37708</c:v>
                </c:pt>
                <c:pt idx="1183">
                  <c:v>37709</c:v>
                </c:pt>
                <c:pt idx="1184">
                  <c:v>37710</c:v>
                </c:pt>
                <c:pt idx="1185">
                  <c:v>37711</c:v>
                </c:pt>
                <c:pt idx="1186">
                  <c:v>37712</c:v>
                </c:pt>
                <c:pt idx="1187">
                  <c:v>37713</c:v>
                </c:pt>
                <c:pt idx="1188">
                  <c:v>37714</c:v>
                </c:pt>
                <c:pt idx="1189">
                  <c:v>37715</c:v>
                </c:pt>
                <c:pt idx="1190">
                  <c:v>37716</c:v>
                </c:pt>
                <c:pt idx="1191">
                  <c:v>37717</c:v>
                </c:pt>
                <c:pt idx="1192">
                  <c:v>37718</c:v>
                </c:pt>
                <c:pt idx="1193">
                  <c:v>37719</c:v>
                </c:pt>
                <c:pt idx="1194">
                  <c:v>37720</c:v>
                </c:pt>
                <c:pt idx="1195">
                  <c:v>37721</c:v>
                </c:pt>
                <c:pt idx="1196">
                  <c:v>37722</c:v>
                </c:pt>
                <c:pt idx="1197">
                  <c:v>37723</c:v>
                </c:pt>
                <c:pt idx="1198">
                  <c:v>37724</c:v>
                </c:pt>
                <c:pt idx="1199">
                  <c:v>37725</c:v>
                </c:pt>
                <c:pt idx="1200">
                  <c:v>37726</c:v>
                </c:pt>
                <c:pt idx="1201">
                  <c:v>37727</c:v>
                </c:pt>
                <c:pt idx="1202">
                  <c:v>37728</c:v>
                </c:pt>
                <c:pt idx="1203">
                  <c:v>37729</c:v>
                </c:pt>
                <c:pt idx="1204">
                  <c:v>37730</c:v>
                </c:pt>
                <c:pt idx="1205">
                  <c:v>37731</c:v>
                </c:pt>
                <c:pt idx="1206">
                  <c:v>37732</c:v>
                </c:pt>
                <c:pt idx="1207">
                  <c:v>37733</c:v>
                </c:pt>
                <c:pt idx="1208">
                  <c:v>37734</c:v>
                </c:pt>
                <c:pt idx="1209">
                  <c:v>37735</c:v>
                </c:pt>
                <c:pt idx="1210">
                  <c:v>37736</c:v>
                </c:pt>
                <c:pt idx="1211">
                  <c:v>37737</c:v>
                </c:pt>
                <c:pt idx="1212">
                  <c:v>37738</c:v>
                </c:pt>
                <c:pt idx="1213">
                  <c:v>37739</c:v>
                </c:pt>
                <c:pt idx="1214">
                  <c:v>37740</c:v>
                </c:pt>
                <c:pt idx="1215">
                  <c:v>37741</c:v>
                </c:pt>
                <c:pt idx="1216">
                  <c:v>37742</c:v>
                </c:pt>
                <c:pt idx="1217">
                  <c:v>37743</c:v>
                </c:pt>
                <c:pt idx="1218">
                  <c:v>37744</c:v>
                </c:pt>
                <c:pt idx="1219">
                  <c:v>37745</c:v>
                </c:pt>
                <c:pt idx="1220">
                  <c:v>37746</c:v>
                </c:pt>
                <c:pt idx="1221">
                  <c:v>37747</c:v>
                </c:pt>
                <c:pt idx="1222">
                  <c:v>37748</c:v>
                </c:pt>
                <c:pt idx="1223">
                  <c:v>37749</c:v>
                </c:pt>
                <c:pt idx="1224">
                  <c:v>37750</c:v>
                </c:pt>
                <c:pt idx="1225">
                  <c:v>37751</c:v>
                </c:pt>
                <c:pt idx="1226">
                  <c:v>37752</c:v>
                </c:pt>
                <c:pt idx="1227">
                  <c:v>37753</c:v>
                </c:pt>
                <c:pt idx="1228">
                  <c:v>37754</c:v>
                </c:pt>
                <c:pt idx="1229">
                  <c:v>37755</c:v>
                </c:pt>
                <c:pt idx="1230">
                  <c:v>37756</c:v>
                </c:pt>
                <c:pt idx="1231">
                  <c:v>37757</c:v>
                </c:pt>
                <c:pt idx="1232">
                  <c:v>37758</c:v>
                </c:pt>
                <c:pt idx="1233">
                  <c:v>37759</c:v>
                </c:pt>
                <c:pt idx="1234">
                  <c:v>37760</c:v>
                </c:pt>
                <c:pt idx="1235">
                  <c:v>37761</c:v>
                </c:pt>
                <c:pt idx="1236">
                  <c:v>37762</c:v>
                </c:pt>
                <c:pt idx="1237">
                  <c:v>37763</c:v>
                </c:pt>
                <c:pt idx="1238">
                  <c:v>37764</c:v>
                </c:pt>
                <c:pt idx="1239">
                  <c:v>37765</c:v>
                </c:pt>
                <c:pt idx="1240">
                  <c:v>37766</c:v>
                </c:pt>
                <c:pt idx="1241">
                  <c:v>37767</c:v>
                </c:pt>
                <c:pt idx="1242">
                  <c:v>37768</c:v>
                </c:pt>
                <c:pt idx="1243">
                  <c:v>37769</c:v>
                </c:pt>
                <c:pt idx="1244">
                  <c:v>37770</c:v>
                </c:pt>
                <c:pt idx="1245">
                  <c:v>37771</c:v>
                </c:pt>
                <c:pt idx="1246">
                  <c:v>37772</c:v>
                </c:pt>
                <c:pt idx="1247">
                  <c:v>37773</c:v>
                </c:pt>
                <c:pt idx="1248">
                  <c:v>37774</c:v>
                </c:pt>
                <c:pt idx="1249">
                  <c:v>37775</c:v>
                </c:pt>
                <c:pt idx="1250">
                  <c:v>37776</c:v>
                </c:pt>
                <c:pt idx="1251">
                  <c:v>37777</c:v>
                </c:pt>
                <c:pt idx="1252">
                  <c:v>37778</c:v>
                </c:pt>
                <c:pt idx="1253">
                  <c:v>37779</c:v>
                </c:pt>
                <c:pt idx="1254">
                  <c:v>37780</c:v>
                </c:pt>
                <c:pt idx="1255">
                  <c:v>37781</c:v>
                </c:pt>
                <c:pt idx="1256">
                  <c:v>37782</c:v>
                </c:pt>
                <c:pt idx="1257">
                  <c:v>37783</c:v>
                </c:pt>
                <c:pt idx="1258">
                  <c:v>37784</c:v>
                </c:pt>
                <c:pt idx="1259">
                  <c:v>37785</c:v>
                </c:pt>
                <c:pt idx="1260">
                  <c:v>37786</c:v>
                </c:pt>
                <c:pt idx="1261">
                  <c:v>37787</c:v>
                </c:pt>
                <c:pt idx="1262">
                  <c:v>37788</c:v>
                </c:pt>
                <c:pt idx="1263">
                  <c:v>37789</c:v>
                </c:pt>
                <c:pt idx="1264">
                  <c:v>37790</c:v>
                </c:pt>
                <c:pt idx="1265">
                  <c:v>37791</c:v>
                </c:pt>
                <c:pt idx="1266">
                  <c:v>37792</c:v>
                </c:pt>
                <c:pt idx="1267">
                  <c:v>37793</c:v>
                </c:pt>
                <c:pt idx="1268">
                  <c:v>37794</c:v>
                </c:pt>
                <c:pt idx="1269">
                  <c:v>37795</c:v>
                </c:pt>
                <c:pt idx="1270">
                  <c:v>37796</c:v>
                </c:pt>
                <c:pt idx="1271">
                  <c:v>37797</c:v>
                </c:pt>
                <c:pt idx="1272">
                  <c:v>37798</c:v>
                </c:pt>
                <c:pt idx="1273">
                  <c:v>37799</c:v>
                </c:pt>
                <c:pt idx="1274">
                  <c:v>37800</c:v>
                </c:pt>
                <c:pt idx="1275">
                  <c:v>37801</c:v>
                </c:pt>
                <c:pt idx="1276">
                  <c:v>37802</c:v>
                </c:pt>
                <c:pt idx="1277">
                  <c:v>37803</c:v>
                </c:pt>
                <c:pt idx="1278">
                  <c:v>37804</c:v>
                </c:pt>
                <c:pt idx="1279">
                  <c:v>37805</c:v>
                </c:pt>
                <c:pt idx="1280">
                  <c:v>37806</c:v>
                </c:pt>
                <c:pt idx="1281">
                  <c:v>37807</c:v>
                </c:pt>
                <c:pt idx="1282">
                  <c:v>37808</c:v>
                </c:pt>
                <c:pt idx="1283">
                  <c:v>37809</c:v>
                </c:pt>
                <c:pt idx="1284">
                  <c:v>37810</c:v>
                </c:pt>
                <c:pt idx="1285">
                  <c:v>37811</c:v>
                </c:pt>
                <c:pt idx="1286">
                  <c:v>37812</c:v>
                </c:pt>
                <c:pt idx="1287">
                  <c:v>37813</c:v>
                </c:pt>
                <c:pt idx="1288">
                  <c:v>37814</c:v>
                </c:pt>
                <c:pt idx="1289">
                  <c:v>37815</c:v>
                </c:pt>
                <c:pt idx="1290">
                  <c:v>37816</c:v>
                </c:pt>
                <c:pt idx="1291">
                  <c:v>37817</c:v>
                </c:pt>
                <c:pt idx="1292">
                  <c:v>37818</c:v>
                </c:pt>
                <c:pt idx="1293">
                  <c:v>37819</c:v>
                </c:pt>
                <c:pt idx="1294">
                  <c:v>37820</c:v>
                </c:pt>
                <c:pt idx="1295">
                  <c:v>37821</c:v>
                </c:pt>
                <c:pt idx="1296">
                  <c:v>37822</c:v>
                </c:pt>
                <c:pt idx="1297">
                  <c:v>37823</c:v>
                </c:pt>
                <c:pt idx="1298">
                  <c:v>37824</c:v>
                </c:pt>
                <c:pt idx="1299">
                  <c:v>37825</c:v>
                </c:pt>
                <c:pt idx="1300">
                  <c:v>37826</c:v>
                </c:pt>
                <c:pt idx="1301">
                  <c:v>37827</c:v>
                </c:pt>
                <c:pt idx="1302">
                  <c:v>37828</c:v>
                </c:pt>
                <c:pt idx="1303">
                  <c:v>37829</c:v>
                </c:pt>
                <c:pt idx="1304">
                  <c:v>37830</c:v>
                </c:pt>
                <c:pt idx="1305">
                  <c:v>37831</c:v>
                </c:pt>
                <c:pt idx="1306">
                  <c:v>37832</c:v>
                </c:pt>
                <c:pt idx="1307">
                  <c:v>37833</c:v>
                </c:pt>
                <c:pt idx="1308">
                  <c:v>37834</c:v>
                </c:pt>
                <c:pt idx="1309">
                  <c:v>37835</c:v>
                </c:pt>
                <c:pt idx="1310">
                  <c:v>37836</c:v>
                </c:pt>
                <c:pt idx="1311">
                  <c:v>37837</c:v>
                </c:pt>
                <c:pt idx="1312">
                  <c:v>37838</c:v>
                </c:pt>
                <c:pt idx="1313">
                  <c:v>37839</c:v>
                </c:pt>
                <c:pt idx="1314">
                  <c:v>37840</c:v>
                </c:pt>
                <c:pt idx="1315">
                  <c:v>37841</c:v>
                </c:pt>
                <c:pt idx="1316">
                  <c:v>37842</c:v>
                </c:pt>
                <c:pt idx="1317">
                  <c:v>37843</c:v>
                </c:pt>
                <c:pt idx="1318">
                  <c:v>37844</c:v>
                </c:pt>
                <c:pt idx="1319">
                  <c:v>37845</c:v>
                </c:pt>
                <c:pt idx="1320">
                  <c:v>37846</c:v>
                </c:pt>
                <c:pt idx="1321">
                  <c:v>37847</c:v>
                </c:pt>
                <c:pt idx="1322">
                  <c:v>37848</c:v>
                </c:pt>
                <c:pt idx="1323">
                  <c:v>37849</c:v>
                </c:pt>
                <c:pt idx="1324">
                  <c:v>37850</c:v>
                </c:pt>
                <c:pt idx="1325">
                  <c:v>37851</c:v>
                </c:pt>
                <c:pt idx="1326">
                  <c:v>37852</c:v>
                </c:pt>
                <c:pt idx="1327">
                  <c:v>37853</c:v>
                </c:pt>
                <c:pt idx="1328">
                  <c:v>37854</c:v>
                </c:pt>
                <c:pt idx="1329">
                  <c:v>37855</c:v>
                </c:pt>
                <c:pt idx="1330">
                  <c:v>37856</c:v>
                </c:pt>
                <c:pt idx="1331">
                  <c:v>37857</c:v>
                </c:pt>
                <c:pt idx="1332">
                  <c:v>37858</c:v>
                </c:pt>
                <c:pt idx="1333">
                  <c:v>37859</c:v>
                </c:pt>
                <c:pt idx="1334">
                  <c:v>37860</c:v>
                </c:pt>
                <c:pt idx="1335">
                  <c:v>37861</c:v>
                </c:pt>
                <c:pt idx="1336">
                  <c:v>37862</c:v>
                </c:pt>
                <c:pt idx="1337">
                  <c:v>37863</c:v>
                </c:pt>
                <c:pt idx="1338">
                  <c:v>37864</c:v>
                </c:pt>
                <c:pt idx="1339">
                  <c:v>37865</c:v>
                </c:pt>
                <c:pt idx="1340">
                  <c:v>37866</c:v>
                </c:pt>
                <c:pt idx="1341">
                  <c:v>37867</c:v>
                </c:pt>
                <c:pt idx="1342">
                  <c:v>37868</c:v>
                </c:pt>
                <c:pt idx="1343">
                  <c:v>37869</c:v>
                </c:pt>
                <c:pt idx="1344">
                  <c:v>37870</c:v>
                </c:pt>
                <c:pt idx="1345">
                  <c:v>37871</c:v>
                </c:pt>
                <c:pt idx="1346">
                  <c:v>37872</c:v>
                </c:pt>
                <c:pt idx="1347">
                  <c:v>37873</c:v>
                </c:pt>
                <c:pt idx="1348">
                  <c:v>37874</c:v>
                </c:pt>
                <c:pt idx="1349">
                  <c:v>37875</c:v>
                </c:pt>
                <c:pt idx="1350">
                  <c:v>37876</c:v>
                </c:pt>
                <c:pt idx="1351">
                  <c:v>37877</c:v>
                </c:pt>
                <c:pt idx="1352">
                  <c:v>37878</c:v>
                </c:pt>
                <c:pt idx="1353">
                  <c:v>37879</c:v>
                </c:pt>
                <c:pt idx="1354">
                  <c:v>37880</c:v>
                </c:pt>
                <c:pt idx="1355">
                  <c:v>37881</c:v>
                </c:pt>
                <c:pt idx="1356">
                  <c:v>37882</c:v>
                </c:pt>
                <c:pt idx="1357">
                  <c:v>37883</c:v>
                </c:pt>
                <c:pt idx="1358">
                  <c:v>37884</c:v>
                </c:pt>
                <c:pt idx="1359">
                  <c:v>37885</c:v>
                </c:pt>
                <c:pt idx="1360">
                  <c:v>37886</c:v>
                </c:pt>
                <c:pt idx="1361">
                  <c:v>37887</c:v>
                </c:pt>
                <c:pt idx="1362">
                  <c:v>37888</c:v>
                </c:pt>
                <c:pt idx="1363">
                  <c:v>37889</c:v>
                </c:pt>
                <c:pt idx="1364">
                  <c:v>37890</c:v>
                </c:pt>
                <c:pt idx="1365">
                  <c:v>37891</c:v>
                </c:pt>
                <c:pt idx="1366">
                  <c:v>37892</c:v>
                </c:pt>
                <c:pt idx="1367">
                  <c:v>37893</c:v>
                </c:pt>
                <c:pt idx="1368">
                  <c:v>37894</c:v>
                </c:pt>
                <c:pt idx="1369">
                  <c:v>37895</c:v>
                </c:pt>
                <c:pt idx="1370">
                  <c:v>37896</c:v>
                </c:pt>
                <c:pt idx="1371">
                  <c:v>37897</c:v>
                </c:pt>
                <c:pt idx="1372">
                  <c:v>37898</c:v>
                </c:pt>
                <c:pt idx="1373">
                  <c:v>37899</c:v>
                </c:pt>
                <c:pt idx="1374">
                  <c:v>37900</c:v>
                </c:pt>
                <c:pt idx="1375">
                  <c:v>37901</c:v>
                </c:pt>
                <c:pt idx="1376">
                  <c:v>37902</c:v>
                </c:pt>
                <c:pt idx="1377">
                  <c:v>37903</c:v>
                </c:pt>
                <c:pt idx="1378">
                  <c:v>37904</c:v>
                </c:pt>
                <c:pt idx="1379">
                  <c:v>37905</c:v>
                </c:pt>
                <c:pt idx="1380">
                  <c:v>37906</c:v>
                </c:pt>
                <c:pt idx="1381">
                  <c:v>37907</c:v>
                </c:pt>
                <c:pt idx="1382">
                  <c:v>37908</c:v>
                </c:pt>
                <c:pt idx="1383">
                  <c:v>37909</c:v>
                </c:pt>
                <c:pt idx="1384">
                  <c:v>37910</c:v>
                </c:pt>
                <c:pt idx="1385">
                  <c:v>37911</c:v>
                </c:pt>
                <c:pt idx="1386">
                  <c:v>37912</c:v>
                </c:pt>
                <c:pt idx="1387">
                  <c:v>37913</c:v>
                </c:pt>
                <c:pt idx="1388">
                  <c:v>37914</c:v>
                </c:pt>
                <c:pt idx="1389">
                  <c:v>37915</c:v>
                </c:pt>
                <c:pt idx="1390">
                  <c:v>37916</c:v>
                </c:pt>
                <c:pt idx="1391">
                  <c:v>37917</c:v>
                </c:pt>
                <c:pt idx="1392">
                  <c:v>37918</c:v>
                </c:pt>
                <c:pt idx="1393">
                  <c:v>37919</c:v>
                </c:pt>
                <c:pt idx="1394">
                  <c:v>37920</c:v>
                </c:pt>
                <c:pt idx="1395">
                  <c:v>37921</c:v>
                </c:pt>
                <c:pt idx="1396">
                  <c:v>37922</c:v>
                </c:pt>
                <c:pt idx="1397">
                  <c:v>37923</c:v>
                </c:pt>
                <c:pt idx="1398">
                  <c:v>37924</c:v>
                </c:pt>
                <c:pt idx="1399">
                  <c:v>37925</c:v>
                </c:pt>
                <c:pt idx="1400">
                  <c:v>37926</c:v>
                </c:pt>
                <c:pt idx="1401">
                  <c:v>37927</c:v>
                </c:pt>
                <c:pt idx="1402">
                  <c:v>37928</c:v>
                </c:pt>
                <c:pt idx="1403">
                  <c:v>37929</c:v>
                </c:pt>
                <c:pt idx="1404">
                  <c:v>37930</c:v>
                </c:pt>
                <c:pt idx="1405">
                  <c:v>37931</c:v>
                </c:pt>
                <c:pt idx="1406">
                  <c:v>37932</c:v>
                </c:pt>
                <c:pt idx="1407">
                  <c:v>37933</c:v>
                </c:pt>
                <c:pt idx="1408">
                  <c:v>37934</c:v>
                </c:pt>
                <c:pt idx="1409">
                  <c:v>37935</c:v>
                </c:pt>
                <c:pt idx="1410">
                  <c:v>37936</c:v>
                </c:pt>
                <c:pt idx="1411">
                  <c:v>37937</c:v>
                </c:pt>
                <c:pt idx="1412">
                  <c:v>37938</c:v>
                </c:pt>
                <c:pt idx="1413">
                  <c:v>37939</c:v>
                </c:pt>
                <c:pt idx="1414">
                  <c:v>37940</c:v>
                </c:pt>
                <c:pt idx="1415">
                  <c:v>37941</c:v>
                </c:pt>
                <c:pt idx="1416">
                  <c:v>37942</c:v>
                </c:pt>
                <c:pt idx="1417">
                  <c:v>37943</c:v>
                </c:pt>
                <c:pt idx="1418">
                  <c:v>37944</c:v>
                </c:pt>
                <c:pt idx="1419">
                  <c:v>37945</c:v>
                </c:pt>
                <c:pt idx="1420">
                  <c:v>37946</c:v>
                </c:pt>
                <c:pt idx="1421">
                  <c:v>37947</c:v>
                </c:pt>
                <c:pt idx="1422">
                  <c:v>37948</c:v>
                </c:pt>
                <c:pt idx="1423">
                  <c:v>37949</c:v>
                </c:pt>
                <c:pt idx="1424">
                  <c:v>37950</c:v>
                </c:pt>
                <c:pt idx="1425">
                  <c:v>37951</c:v>
                </c:pt>
                <c:pt idx="1426">
                  <c:v>37952</c:v>
                </c:pt>
                <c:pt idx="1427">
                  <c:v>37953</c:v>
                </c:pt>
                <c:pt idx="1428">
                  <c:v>37954</c:v>
                </c:pt>
                <c:pt idx="1429">
                  <c:v>37955</c:v>
                </c:pt>
                <c:pt idx="1430">
                  <c:v>37956</c:v>
                </c:pt>
                <c:pt idx="1431">
                  <c:v>37957</c:v>
                </c:pt>
                <c:pt idx="1432">
                  <c:v>37958</c:v>
                </c:pt>
                <c:pt idx="1433">
                  <c:v>37959</c:v>
                </c:pt>
                <c:pt idx="1434">
                  <c:v>37960</c:v>
                </c:pt>
                <c:pt idx="1435">
                  <c:v>37961</c:v>
                </c:pt>
                <c:pt idx="1436">
                  <c:v>37962</c:v>
                </c:pt>
                <c:pt idx="1437">
                  <c:v>37963</c:v>
                </c:pt>
                <c:pt idx="1438">
                  <c:v>37964</c:v>
                </c:pt>
                <c:pt idx="1439">
                  <c:v>37965</c:v>
                </c:pt>
                <c:pt idx="1440">
                  <c:v>37966</c:v>
                </c:pt>
                <c:pt idx="1441">
                  <c:v>37967</c:v>
                </c:pt>
                <c:pt idx="1442">
                  <c:v>37968</c:v>
                </c:pt>
                <c:pt idx="1443">
                  <c:v>37969</c:v>
                </c:pt>
                <c:pt idx="1444">
                  <c:v>37970</c:v>
                </c:pt>
                <c:pt idx="1445">
                  <c:v>37971</c:v>
                </c:pt>
                <c:pt idx="1446">
                  <c:v>37972</c:v>
                </c:pt>
                <c:pt idx="1447">
                  <c:v>37973</c:v>
                </c:pt>
                <c:pt idx="1448">
                  <c:v>37974</c:v>
                </c:pt>
                <c:pt idx="1449">
                  <c:v>37975</c:v>
                </c:pt>
                <c:pt idx="1450">
                  <c:v>37976</c:v>
                </c:pt>
                <c:pt idx="1451">
                  <c:v>37977</c:v>
                </c:pt>
                <c:pt idx="1452">
                  <c:v>37978</c:v>
                </c:pt>
                <c:pt idx="1453">
                  <c:v>37979</c:v>
                </c:pt>
                <c:pt idx="1454">
                  <c:v>37980</c:v>
                </c:pt>
                <c:pt idx="1455">
                  <c:v>37981</c:v>
                </c:pt>
                <c:pt idx="1456">
                  <c:v>37982</c:v>
                </c:pt>
                <c:pt idx="1457">
                  <c:v>37983</c:v>
                </c:pt>
                <c:pt idx="1458">
                  <c:v>37984</c:v>
                </c:pt>
                <c:pt idx="1459">
                  <c:v>37985</c:v>
                </c:pt>
                <c:pt idx="1460">
                  <c:v>37986</c:v>
                </c:pt>
                <c:pt idx="1461">
                  <c:v>37987</c:v>
                </c:pt>
                <c:pt idx="1462">
                  <c:v>37988</c:v>
                </c:pt>
                <c:pt idx="1463">
                  <c:v>37989</c:v>
                </c:pt>
                <c:pt idx="1464">
                  <c:v>37990</c:v>
                </c:pt>
                <c:pt idx="1465">
                  <c:v>37991</c:v>
                </c:pt>
                <c:pt idx="1466">
                  <c:v>37992</c:v>
                </c:pt>
                <c:pt idx="1467">
                  <c:v>37993</c:v>
                </c:pt>
                <c:pt idx="1468">
                  <c:v>37994</c:v>
                </c:pt>
                <c:pt idx="1469">
                  <c:v>37995</c:v>
                </c:pt>
                <c:pt idx="1470">
                  <c:v>37996</c:v>
                </c:pt>
                <c:pt idx="1471">
                  <c:v>37997</c:v>
                </c:pt>
                <c:pt idx="1472">
                  <c:v>37998</c:v>
                </c:pt>
                <c:pt idx="1473">
                  <c:v>37999</c:v>
                </c:pt>
                <c:pt idx="1474">
                  <c:v>38000</c:v>
                </c:pt>
                <c:pt idx="1475">
                  <c:v>38001</c:v>
                </c:pt>
                <c:pt idx="1476">
                  <c:v>38002</c:v>
                </c:pt>
                <c:pt idx="1477">
                  <c:v>38003</c:v>
                </c:pt>
                <c:pt idx="1478">
                  <c:v>38004</c:v>
                </c:pt>
                <c:pt idx="1479">
                  <c:v>38005</c:v>
                </c:pt>
                <c:pt idx="1480">
                  <c:v>38006</c:v>
                </c:pt>
                <c:pt idx="1481">
                  <c:v>38007</c:v>
                </c:pt>
                <c:pt idx="1482">
                  <c:v>38008</c:v>
                </c:pt>
                <c:pt idx="1483">
                  <c:v>38009</c:v>
                </c:pt>
                <c:pt idx="1484">
                  <c:v>38010</c:v>
                </c:pt>
                <c:pt idx="1485">
                  <c:v>38011</c:v>
                </c:pt>
                <c:pt idx="1486">
                  <c:v>38012</c:v>
                </c:pt>
                <c:pt idx="1487">
                  <c:v>38013</c:v>
                </c:pt>
                <c:pt idx="1488">
                  <c:v>38014</c:v>
                </c:pt>
                <c:pt idx="1489">
                  <c:v>38015</c:v>
                </c:pt>
                <c:pt idx="1490">
                  <c:v>38016</c:v>
                </c:pt>
                <c:pt idx="1491">
                  <c:v>38017</c:v>
                </c:pt>
                <c:pt idx="1492">
                  <c:v>38018</c:v>
                </c:pt>
                <c:pt idx="1493">
                  <c:v>38019</c:v>
                </c:pt>
                <c:pt idx="1494">
                  <c:v>38020</c:v>
                </c:pt>
                <c:pt idx="1495">
                  <c:v>38021</c:v>
                </c:pt>
                <c:pt idx="1496">
                  <c:v>38022</c:v>
                </c:pt>
                <c:pt idx="1497">
                  <c:v>38023</c:v>
                </c:pt>
                <c:pt idx="1498">
                  <c:v>38024</c:v>
                </c:pt>
                <c:pt idx="1499">
                  <c:v>38025</c:v>
                </c:pt>
                <c:pt idx="1500">
                  <c:v>38026</c:v>
                </c:pt>
                <c:pt idx="1501">
                  <c:v>38027</c:v>
                </c:pt>
                <c:pt idx="1502">
                  <c:v>38028</c:v>
                </c:pt>
                <c:pt idx="1503">
                  <c:v>38029</c:v>
                </c:pt>
                <c:pt idx="1504">
                  <c:v>38030</c:v>
                </c:pt>
                <c:pt idx="1505">
                  <c:v>38031</c:v>
                </c:pt>
                <c:pt idx="1506">
                  <c:v>38032</c:v>
                </c:pt>
                <c:pt idx="1507">
                  <c:v>38033</c:v>
                </c:pt>
                <c:pt idx="1508">
                  <c:v>38034</c:v>
                </c:pt>
                <c:pt idx="1509">
                  <c:v>38035</c:v>
                </c:pt>
                <c:pt idx="1510">
                  <c:v>38036</c:v>
                </c:pt>
                <c:pt idx="1511">
                  <c:v>38037</c:v>
                </c:pt>
                <c:pt idx="1512">
                  <c:v>38038</c:v>
                </c:pt>
                <c:pt idx="1513">
                  <c:v>38039</c:v>
                </c:pt>
                <c:pt idx="1514">
                  <c:v>38040</c:v>
                </c:pt>
                <c:pt idx="1515">
                  <c:v>38041</c:v>
                </c:pt>
                <c:pt idx="1516">
                  <c:v>38042</c:v>
                </c:pt>
                <c:pt idx="1517">
                  <c:v>38043</c:v>
                </c:pt>
                <c:pt idx="1518">
                  <c:v>38044</c:v>
                </c:pt>
                <c:pt idx="1519">
                  <c:v>38045</c:v>
                </c:pt>
                <c:pt idx="1520">
                  <c:v>38046</c:v>
                </c:pt>
                <c:pt idx="1521">
                  <c:v>38047</c:v>
                </c:pt>
                <c:pt idx="1522">
                  <c:v>38048</c:v>
                </c:pt>
                <c:pt idx="1523">
                  <c:v>38049</c:v>
                </c:pt>
                <c:pt idx="1524">
                  <c:v>38050</c:v>
                </c:pt>
                <c:pt idx="1525">
                  <c:v>38051</c:v>
                </c:pt>
                <c:pt idx="1526">
                  <c:v>38052</c:v>
                </c:pt>
                <c:pt idx="1527">
                  <c:v>38053</c:v>
                </c:pt>
                <c:pt idx="1528">
                  <c:v>38054</c:v>
                </c:pt>
                <c:pt idx="1529">
                  <c:v>38055</c:v>
                </c:pt>
                <c:pt idx="1530">
                  <c:v>38056</c:v>
                </c:pt>
                <c:pt idx="1531">
                  <c:v>38057</c:v>
                </c:pt>
                <c:pt idx="1532">
                  <c:v>38058</c:v>
                </c:pt>
                <c:pt idx="1533">
                  <c:v>38059</c:v>
                </c:pt>
                <c:pt idx="1534">
                  <c:v>38060</c:v>
                </c:pt>
                <c:pt idx="1535">
                  <c:v>38061</c:v>
                </c:pt>
                <c:pt idx="1536">
                  <c:v>38062</c:v>
                </c:pt>
                <c:pt idx="1537">
                  <c:v>38063</c:v>
                </c:pt>
                <c:pt idx="1538">
                  <c:v>38064</c:v>
                </c:pt>
                <c:pt idx="1539">
                  <c:v>38065</c:v>
                </c:pt>
                <c:pt idx="1540">
                  <c:v>38066</c:v>
                </c:pt>
                <c:pt idx="1541">
                  <c:v>38067</c:v>
                </c:pt>
                <c:pt idx="1542">
                  <c:v>38068</c:v>
                </c:pt>
                <c:pt idx="1543">
                  <c:v>38069</c:v>
                </c:pt>
                <c:pt idx="1544">
                  <c:v>38070</c:v>
                </c:pt>
                <c:pt idx="1545">
                  <c:v>38071</c:v>
                </c:pt>
                <c:pt idx="1546">
                  <c:v>38072</c:v>
                </c:pt>
                <c:pt idx="1547">
                  <c:v>38073</c:v>
                </c:pt>
                <c:pt idx="1548">
                  <c:v>38074</c:v>
                </c:pt>
                <c:pt idx="1549">
                  <c:v>38075</c:v>
                </c:pt>
                <c:pt idx="1550">
                  <c:v>38076</c:v>
                </c:pt>
                <c:pt idx="1551">
                  <c:v>38077</c:v>
                </c:pt>
                <c:pt idx="1552">
                  <c:v>38078</c:v>
                </c:pt>
                <c:pt idx="1553">
                  <c:v>38079</c:v>
                </c:pt>
                <c:pt idx="1554">
                  <c:v>38080</c:v>
                </c:pt>
                <c:pt idx="1555">
                  <c:v>38081</c:v>
                </c:pt>
                <c:pt idx="1556">
                  <c:v>38082</c:v>
                </c:pt>
                <c:pt idx="1557">
                  <c:v>38083</c:v>
                </c:pt>
                <c:pt idx="1558">
                  <c:v>38084</c:v>
                </c:pt>
                <c:pt idx="1559">
                  <c:v>38085</c:v>
                </c:pt>
                <c:pt idx="1560">
                  <c:v>38086</c:v>
                </c:pt>
                <c:pt idx="1561">
                  <c:v>38087</c:v>
                </c:pt>
                <c:pt idx="1562">
                  <c:v>38088</c:v>
                </c:pt>
                <c:pt idx="1563">
                  <c:v>38089</c:v>
                </c:pt>
                <c:pt idx="1564">
                  <c:v>38090</c:v>
                </c:pt>
                <c:pt idx="1565">
                  <c:v>38091</c:v>
                </c:pt>
                <c:pt idx="1566">
                  <c:v>38092</c:v>
                </c:pt>
                <c:pt idx="1567">
                  <c:v>38093</c:v>
                </c:pt>
                <c:pt idx="1568">
                  <c:v>38094</c:v>
                </c:pt>
                <c:pt idx="1569">
                  <c:v>38095</c:v>
                </c:pt>
                <c:pt idx="1570">
                  <c:v>38096</c:v>
                </c:pt>
                <c:pt idx="1571">
                  <c:v>38097</c:v>
                </c:pt>
                <c:pt idx="1572">
                  <c:v>38098</c:v>
                </c:pt>
                <c:pt idx="1573">
                  <c:v>38099</c:v>
                </c:pt>
                <c:pt idx="1574">
                  <c:v>38100</c:v>
                </c:pt>
                <c:pt idx="1575">
                  <c:v>38101</c:v>
                </c:pt>
                <c:pt idx="1576">
                  <c:v>38102</c:v>
                </c:pt>
                <c:pt idx="1577">
                  <c:v>38103</c:v>
                </c:pt>
                <c:pt idx="1578">
                  <c:v>38104</c:v>
                </c:pt>
                <c:pt idx="1579">
                  <c:v>38105</c:v>
                </c:pt>
                <c:pt idx="1580">
                  <c:v>38106</c:v>
                </c:pt>
                <c:pt idx="1581">
                  <c:v>38107</c:v>
                </c:pt>
                <c:pt idx="1582">
                  <c:v>38108</c:v>
                </c:pt>
                <c:pt idx="1583">
                  <c:v>38109</c:v>
                </c:pt>
                <c:pt idx="1584">
                  <c:v>38110</c:v>
                </c:pt>
                <c:pt idx="1585">
                  <c:v>38111</c:v>
                </c:pt>
                <c:pt idx="1586">
                  <c:v>38112</c:v>
                </c:pt>
                <c:pt idx="1587">
                  <c:v>38113</c:v>
                </c:pt>
                <c:pt idx="1588">
                  <c:v>38114</c:v>
                </c:pt>
                <c:pt idx="1589">
                  <c:v>38115</c:v>
                </c:pt>
                <c:pt idx="1590">
                  <c:v>38116</c:v>
                </c:pt>
                <c:pt idx="1591">
                  <c:v>38117</c:v>
                </c:pt>
                <c:pt idx="1592">
                  <c:v>38118</c:v>
                </c:pt>
                <c:pt idx="1593">
                  <c:v>38119</c:v>
                </c:pt>
                <c:pt idx="1594">
                  <c:v>38120</c:v>
                </c:pt>
                <c:pt idx="1595">
                  <c:v>38121</c:v>
                </c:pt>
                <c:pt idx="1596">
                  <c:v>38122</c:v>
                </c:pt>
                <c:pt idx="1597">
                  <c:v>38123</c:v>
                </c:pt>
                <c:pt idx="1598">
                  <c:v>38124</c:v>
                </c:pt>
                <c:pt idx="1599">
                  <c:v>38125</c:v>
                </c:pt>
                <c:pt idx="1600">
                  <c:v>38126</c:v>
                </c:pt>
                <c:pt idx="1601">
                  <c:v>38127</c:v>
                </c:pt>
                <c:pt idx="1602">
                  <c:v>38128</c:v>
                </c:pt>
                <c:pt idx="1603">
                  <c:v>38129</c:v>
                </c:pt>
                <c:pt idx="1604">
                  <c:v>38130</c:v>
                </c:pt>
                <c:pt idx="1605">
                  <c:v>38131</c:v>
                </c:pt>
                <c:pt idx="1606">
                  <c:v>38132</c:v>
                </c:pt>
                <c:pt idx="1607">
                  <c:v>38133</c:v>
                </c:pt>
                <c:pt idx="1608">
                  <c:v>38134</c:v>
                </c:pt>
                <c:pt idx="1609">
                  <c:v>38135</c:v>
                </c:pt>
                <c:pt idx="1610">
                  <c:v>38136</c:v>
                </c:pt>
                <c:pt idx="1611">
                  <c:v>38137</c:v>
                </c:pt>
                <c:pt idx="1612">
                  <c:v>38138</c:v>
                </c:pt>
                <c:pt idx="1613">
                  <c:v>38139</c:v>
                </c:pt>
                <c:pt idx="1614">
                  <c:v>38140</c:v>
                </c:pt>
                <c:pt idx="1615">
                  <c:v>38141</c:v>
                </c:pt>
                <c:pt idx="1616">
                  <c:v>38142</c:v>
                </c:pt>
                <c:pt idx="1617">
                  <c:v>38143</c:v>
                </c:pt>
                <c:pt idx="1618">
                  <c:v>38144</c:v>
                </c:pt>
                <c:pt idx="1619">
                  <c:v>38145</c:v>
                </c:pt>
                <c:pt idx="1620">
                  <c:v>38146</c:v>
                </c:pt>
                <c:pt idx="1621">
                  <c:v>38147</c:v>
                </c:pt>
                <c:pt idx="1622">
                  <c:v>38148</c:v>
                </c:pt>
                <c:pt idx="1623">
                  <c:v>38149</c:v>
                </c:pt>
                <c:pt idx="1624">
                  <c:v>38150</c:v>
                </c:pt>
                <c:pt idx="1625">
                  <c:v>38151</c:v>
                </c:pt>
                <c:pt idx="1626">
                  <c:v>38152</c:v>
                </c:pt>
                <c:pt idx="1627">
                  <c:v>38153</c:v>
                </c:pt>
                <c:pt idx="1628">
                  <c:v>38154</c:v>
                </c:pt>
                <c:pt idx="1629">
                  <c:v>38155</c:v>
                </c:pt>
                <c:pt idx="1630">
                  <c:v>38156</c:v>
                </c:pt>
                <c:pt idx="1631">
                  <c:v>38157</c:v>
                </c:pt>
                <c:pt idx="1632">
                  <c:v>38158</c:v>
                </c:pt>
                <c:pt idx="1633">
                  <c:v>38159</c:v>
                </c:pt>
                <c:pt idx="1634">
                  <c:v>38160</c:v>
                </c:pt>
                <c:pt idx="1635">
                  <c:v>38161</c:v>
                </c:pt>
                <c:pt idx="1636">
                  <c:v>38162</c:v>
                </c:pt>
                <c:pt idx="1637">
                  <c:v>38163</c:v>
                </c:pt>
                <c:pt idx="1638">
                  <c:v>38164</c:v>
                </c:pt>
                <c:pt idx="1639">
                  <c:v>38165</c:v>
                </c:pt>
                <c:pt idx="1640">
                  <c:v>38166</c:v>
                </c:pt>
                <c:pt idx="1641">
                  <c:v>38167</c:v>
                </c:pt>
                <c:pt idx="1642">
                  <c:v>38168</c:v>
                </c:pt>
                <c:pt idx="1643">
                  <c:v>38169</c:v>
                </c:pt>
                <c:pt idx="1644">
                  <c:v>38170</c:v>
                </c:pt>
                <c:pt idx="1645">
                  <c:v>38171</c:v>
                </c:pt>
                <c:pt idx="1646">
                  <c:v>38172</c:v>
                </c:pt>
                <c:pt idx="1647">
                  <c:v>38173</c:v>
                </c:pt>
                <c:pt idx="1648">
                  <c:v>38174</c:v>
                </c:pt>
                <c:pt idx="1649">
                  <c:v>38175</c:v>
                </c:pt>
                <c:pt idx="1650">
                  <c:v>38176</c:v>
                </c:pt>
                <c:pt idx="1651">
                  <c:v>38177</c:v>
                </c:pt>
                <c:pt idx="1652">
                  <c:v>38178</c:v>
                </c:pt>
                <c:pt idx="1653">
                  <c:v>38179</c:v>
                </c:pt>
                <c:pt idx="1654">
                  <c:v>38180</c:v>
                </c:pt>
                <c:pt idx="1655">
                  <c:v>38181</c:v>
                </c:pt>
                <c:pt idx="1656">
                  <c:v>38182</c:v>
                </c:pt>
                <c:pt idx="1657">
                  <c:v>38183</c:v>
                </c:pt>
                <c:pt idx="1658">
                  <c:v>38184</c:v>
                </c:pt>
                <c:pt idx="1659">
                  <c:v>38185</c:v>
                </c:pt>
                <c:pt idx="1660">
                  <c:v>38186</c:v>
                </c:pt>
                <c:pt idx="1661">
                  <c:v>38187</c:v>
                </c:pt>
                <c:pt idx="1662">
                  <c:v>38188</c:v>
                </c:pt>
                <c:pt idx="1663">
                  <c:v>38189</c:v>
                </c:pt>
                <c:pt idx="1664">
                  <c:v>38190</c:v>
                </c:pt>
                <c:pt idx="1665">
                  <c:v>38191</c:v>
                </c:pt>
                <c:pt idx="1666">
                  <c:v>38192</c:v>
                </c:pt>
                <c:pt idx="1667">
                  <c:v>38193</c:v>
                </c:pt>
                <c:pt idx="1668">
                  <c:v>38194</c:v>
                </c:pt>
                <c:pt idx="1669">
                  <c:v>38195</c:v>
                </c:pt>
                <c:pt idx="1670">
                  <c:v>38196</c:v>
                </c:pt>
                <c:pt idx="1671">
                  <c:v>38197</c:v>
                </c:pt>
                <c:pt idx="1672">
                  <c:v>38198</c:v>
                </c:pt>
                <c:pt idx="1673">
                  <c:v>38199</c:v>
                </c:pt>
                <c:pt idx="1674">
                  <c:v>38200</c:v>
                </c:pt>
                <c:pt idx="1675">
                  <c:v>38201</c:v>
                </c:pt>
                <c:pt idx="1676">
                  <c:v>38202</c:v>
                </c:pt>
                <c:pt idx="1677">
                  <c:v>38203</c:v>
                </c:pt>
                <c:pt idx="1678">
                  <c:v>38204</c:v>
                </c:pt>
                <c:pt idx="1679">
                  <c:v>38205</c:v>
                </c:pt>
                <c:pt idx="1680">
                  <c:v>38206</c:v>
                </c:pt>
                <c:pt idx="1681">
                  <c:v>38207</c:v>
                </c:pt>
                <c:pt idx="1682">
                  <c:v>38208</c:v>
                </c:pt>
                <c:pt idx="1683">
                  <c:v>38209</c:v>
                </c:pt>
                <c:pt idx="1684">
                  <c:v>38210</c:v>
                </c:pt>
                <c:pt idx="1685">
                  <c:v>38211</c:v>
                </c:pt>
                <c:pt idx="1686">
                  <c:v>38212</c:v>
                </c:pt>
                <c:pt idx="1687">
                  <c:v>38213</c:v>
                </c:pt>
                <c:pt idx="1688">
                  <c:v>38214</c:v>
                </c:pt>
                <c:pt idx="1689">
                  <c:v>38215</c:v>
                </c:pt>
                <c:pt idx="1690">
                  <c:v>38216</c:v>
                </c:pt>
                <c:pt idx="1691">
                  <c:v>38217</c:v>
                </c:pt>
                <c:pt idx="1692">
                  <c:v>38218</c:v>
                </c:pt>
                <c:pt idx="1693">
                  <c:v>38219</c:v>
                </c:pt>
                <c:pt idx="1694">
                  <c:v>38220</c:v>
                </c:pt>
                <c:pt idx="1695">
                  <c:v>38221</c:v>
                </c:pt>
                <c:pt idx="1696">
                  <c:v>38222</c:v>
                </c:pt>
                <c:pt idx="1697">
                  <c:v>38223</c:v>
                </c:pt>
                <c:pt idx="1698">
                  <c:v>38224</c:v>
                </c:pt>
                <c:pt idx="1699">
                  <c:v>38225</c:v>
                </c:pt>
                <c:pt idx="1700">
                  <c:v>38226</c:v>
                </c:pt>
                <c:pt idx="1701">
                  <c:v>38227</c:v>
                </c:pt>
                <c:pt idx="1702">
                  <c:v>38228</c:v>
                </c:pt>
                <c:pt idx="1703">
                  <c:v>38229</c:v>
                </c:pt>
                <c:pt idx="1704">
                  <c:v>38230</c:v>
                </c:pt>
                <c:pt idx="1705">
                  <c:v>38231</c:v>
                </c:pt>
                <c:pt idx="1706">
                  <c:v>38232</c:v>
                </c:pt>
                <c:pt idx="1707">
                  <c:v>38233</c:v>
                </c:pt>
                <c:pt idx="1708">
                  <c:v>38234</c:v>
                </c:pt>
                <c:pt idx="1709">
                  <c:v>38235</c:v>
                </c:pt>
                <c:pt idx="1710">
                  <c:v>38236</c:v>
                </c:pt>
                <c:pt idx="1711">
                  <c:v>38237</c:v>
                </c:pt>
                <c:pt idx="1712">
                  <c:v>38238</c:v>
                </c:pt>
                <c:pt idx="1713">
                  <c:v>38239</c:v>
                </c:pt>
                <c:pt idx="1714">
                  <c:v>38240</c:v>
                </c:pt>
                <c:pt idx="1715">
                  <c:v>38241</c:v>
                </c:pt>
                <c:pt idx="1716">
                  <c:v>38242</c:v>
                </c:pt>
                <c:pt idx="1717">
                  <c:v>38243</c:v>
                </c:pt>
                <c:pt idx="1718">
                  <c:v>38244</c:v>
                </c:pt>
                <c:pt idx="1719">
                  <c:v>38245</c:v>
                </c:pt>
                <c:pt idx="1720">
                  <c:v>38246</c:v>
                </c:pt>
                <c:pt idx="1721">
                  <c:v>38247</c:v>
                </c:pt>
                <c:pt idx="1722">
                  <c:v>38248</c:v>
                </c:pt>
                <c:pt idx="1723">
                  <c:v>38249</c:v>
                </c:pt>
                <c:pt idx="1724">
                  <c:v>38250</c:v>
                </c:pt>
                <c:pt idx="1725">
                  <c:v>38251</c:v>
                </c:pt>
                <c:pt idx="1726">
                  <c:v>38252</c:v>
                </c:pt>
                <c:pt idx="1727">
                  <c:v>38253</c:v>
                </c:pt>
                <c:pt idx="1728">
                  <c:v>38254</c:v>
                </c:pt>
                <c:pt idx="1729">
                  <c:v>38255</c:v>
                </c:pt>
                <c:pt idx="1730">
                  <c:v>38256</c:v>
                </c:pt>
                <c:pt idx="1731">
                  <c:v>38257</c:v>
                </c:pt>
                <c:pt idx="1732">
                  <c:v>38258</c:v>
                </c:pt>
                <c:pt idx="1733">
                  <c:v>38259</c:v>
                </c:pt>
                <c:pt idx="1734">
                  <c:v>38260</c:v>
                </c:pt>
                <c:pt idx="1735">
                  <c:v>38261</c:v>
                </c:pt>
                <c:pt idx="1736">
                  <c:v>38262</c:v>
                </c:pt>
                <c:pt idx="1737">
                  <c:v>38263</c:v>
                </c:pt>
                <c:pt idx="1738">
                  <c:v>38264</c:v>
                </c:pt>
                <c:pt idx="1739">
                  <c:v>38265</c:v>
                </c:pt>
                <c:pt idx="1740">
                  <c:v>38266</c:v>
                </c:pt>
                <c:pt idx="1741">
                  <c:v>38267</c:v>
                </c:pt>
                <c:pt idx="1742">
                  <c:v>38268</c:v>
                </c:pt>
                <c:pt idx="1743">
                  <c:v>38269</c:v>
                </c:pt>
                <c:pt idx="1744">
                  <c:v>38270</c:v>
                </c:pt>
                <c:pt idx="1745">
                  <c:v>38271</c:v>
                </c:pt>
                <c:pt idx="1746">
                  <c:v>38272</c:v>
                </c:pt>
                <c:pt idx="1747">
                  <c:v>38273</c:v>
                </c:pt>
                <c:pt idx="1748">
                  <c:v>38274</c:v>
                </c:pt>
                <c:pt idx="1749">
                  <c:v>38275</c:v>
                </c:pt>
                <c:pt idx="1750">
                  <c:v>38276</c:v>
                </c:pt>
                <c:pt idx="1751">
                  <c:v>38277</c:v>
                </c:pt>
                <c:pt idx="1752">
                  <c:v>38278</c:v>
                </c:pt>
                <c:pt idx="1753">
                  <c:v>38279</c:v>
                </c:pt>
                <c:pt idx="1754">
                  <c:v>38280</c:v>
                </c:pt>
                <c:pt idx="1755">
                  <c:v>38281</c:v>
                </c:pt>
                <c:pt idx="1756">
                  <c:v>38282</c:v>
                </c:pt>
                <c:pt idx="1757">
                  <c:v>38283</c:v>
                </c:pt>
                <c:pt idx="1758">
                  <c:v>38284</c:v>
                </c:pt>
                <c:pt idx="1759">
                  <c:v>38285</c:v>
                </c:pt>
                <c:pt idx="1760">
                  <c:v>38286</c:v>
                </c:pt>
                <c:pt idx="1761">
                  <c:v>38287</c:v>
                </c:pt>
                <c:pt idx="1762">
                  <c:v>38288</c:v>
                </c:pt>
                <c:pt idx="1763">
                  <c:v>38289</c:v>
                </c:pt>
                <c:pt idx="1764">
                  <c:v>38290</c:v>
                </c:pt>
                <c:pt idx="1765">
                  <c:v>38291</c:v>
                </c:pt>
                <c:pt idx="1766">
                  <c:v>38292</c:v>
                </c:pt>
                <c:pt idx="1767">
                  <c:v>38293</c:v>
                </c:pt>
                <c:pt idx="1768">
                  <c:v>38294</c:v>
                </c:pt>
                <c:pt idx="1769">
                  <c:v>38295</c:v>
                </c:pt>
                <c:pt idx="1770">
                  <c:v>38296</c:v>
                </c:pt>
                <c:pt idx="1771">
                  <c:v>38297</c:v>
                </c:pt>
                <c:pt idx="1772">
                  <c:v>38298</c:v>
                </c:pt>
                <c:pt idx="1773">
                  <c:v>38299</c:v>
                </c:pt>
                <c:pt idx="1774">
                  <c:v>38300</c:v>
                </c:pt>
                <c:pt idx="1775">
                  <c:v>38301</c:v>
                </c:pt>
                <c:pt idx="1776">
                  <c:v>38302</c:v>
                </c:pt>
                <c:pt idx="1777">
                  <c:v>38303</c:v>
                </c:pt>
                <c:pt idx="1778">
                  <c:v>38304</c:v>
                </c:pt>
                <c:pt idx="1779">
                  <c:v>38305</c:v>
                </c:pt>
                <c:pt idx="1780">
                  <c:v>38306</c:v>
                </c:pt>
                <c:pt idx="1781">
                  <c:v>38307</c:v>
                </c:pt>
                <c:pt idx="1782">
                  <c:v>38308</c:v>
                </c:pt>
                <c:pt idx="1783">
                  <c:v>38309</c:v>
                </c:pt>
                <c:pt idx="1784">
                  <c:v>38310</c:v>
                </c:pt>
                <c:pt idx="1785">
                  <c:v>38311</c:v>
                </c:pt>
                <c:pt idx="1786">
                  <c:v>38312</c:v>
                </c:pt>
                <c:pt idx="1787">
                  <c:v>38313</c:v>
                </c:pt>
                <c:pt idx="1788">
                  <c:v>38314</c:v>
                </c:pt>
                <c:pt idx="1789">
                  <c:v>38315</c:v>
                </c:pt>
                <c:pt idx="1790">
                  <c:v>38316</c:v>
                </c:pt>
                <c:pt idx="1791">
                  <c:v>38317</c:v>
                </c:pt>
                <c:pt idx="1792">
                  <c:v>38318</c:v>
                </c:pt>
                <c:pt idx="1793">
                  <c:v>38319</c:v>
                </c:pt>
                <c:pt idx="1794">
                  <c:v>38320</c:v>
                </c:pt>
                <c:pt idx="1795">
                  <c:v>38321</c:v>
                </c:pt>
                <c:pt idx="1796">
                  <c:v>38322</c:v>
                </c:pt>
                <c:pt idx="1797">
                  <c:v>38323</c:v>
                </c:pt>
                <c:pt idx="1798">
                  <c:v>38324</c:v>
                </c:pt>
                <c:pt idx="1799">
                  <c:v>38325</c:v>
                </c:pt>
                <c:pt idx="1800">
                  <c:v>38326</c:v>
                </c:pt>
                <c:pt idx="1801">
                  <c:v>38327</c:v>
                </c:pt>
                <c:pt idx="1802">
                  <c:v>38328</c:v>
                </c:pt>
                <c:pt idx="1803">
                  <c:v>38329</c:v>
                </c:pt>
                <c:pt idx="1804">
                  <c:v>38330</c:v>
                </c:pt>
                <c:pt idx="1805">
                  <c:v>38331</c:v>
                </c:pt>
                <c:pt idx="1806">
                  <c:v>38332</c:v>
                </c:pt>
                <c:pt idx="1807">
                  <c:v>38333</c:v>
                </c:pt>
                <c:pt idx="1808">
                  <c:v>38334</c:v>
                </c:pt>
                <c:pt idx="1809">
                  <c:v>38335</c:v>
                </c:pt>
                <c:pt idx="1810">
                  <c:v>38336</c:v>
                </c:pt>
                <c:pt idx="1811">
                  <c:v>38337</c:v>
                </c:pt>
                <c:pt idx="1812">
                  <c:v>38338</c:v>
                </c:pt>
                <c:pt idx="1813">
                  <c:v>38339</c:v>
                </c:pt>
                <c:pt idx="1814">
                  <c:v>38340</c:v>
                </c:pt>
                <c:pt idx="1815">
                  <c:v>38341</c:v>
                </c:pt>
                <c:pt idx="1816">
                  <c:v>38342</c:v>
                </c:pt>
                <c:pt idx="1817">
                  <c:v>38343</c:v>
                </c:pt>
                <c:pt idx="1818">
                  <c:v>38344</c:v>
                </c:pt>
                <c:pt idx="1819">
                  <c:v>38345</c:v>
                </c:pt>
                <c:pt idx="1820">
                  <c:v>38346</c:v>
                </c:pt>
                <c:pt idx="1821">
                  <c:v>38347</c:v>
                </c:pt>
                <c:pt idx="1822">
                  <c:v>38348</c:v>
                </c:pt>
                <c:pt idx="1823">
                  <c:v>38349</c:v>
                </c:pt>
                <c:pt idx="1824">
                  <c:v>38350</c:v>
                </c:pt>
                <c:pt idx="1825">
                  <c:v>38351</c:v>
                </c:pt>
                <c:pt idx="1826">
                  <c:v>38352</c:v>
                </c:pt>
                <c:pt idx="1827">
                  <c:v>38353</c:v>
                </c:pt>
                <c:pt idx="1828">
                  <c:v>38354</c:v>
                </c:pt>
                <c:pt idx="1829">
                  <c:v>38355</c:v>
                </c:pt>
                <c:pt idx="1830">
                  <c:v>38356</c:v>
                </c:pt>
                <c:pt idx="1831">
                  <c:v>38357</c:v>
                </c:pt>
                <c:pt idx="1832">
                  <c:v>38358</c:v>
                </c:pt>
                <c:pt idx="1833">
                  <c:v>38359</c:v>
                </c:pt>
                <c:pt idx="1834">
                  <c:v>38360</c:v>
                </c:pt>
                <c:pt idx="1835">
                  <c:v>38361</c:v>
                </c:pt>
                <c:pt idx="1836">
                  <c:v>38362</c:v>
                </c:pt>
                <c:pt idx="1837">
                  <c:v>38363</c:v>
                </c:pt>
                <c:pt idx="1838">
                  <c:v>38364</c:v>
                </c:pt>
                <c:pt idx="1839">
                  <c:v>38365</c:v>
                </c:pt>
                <c:pt idx="1840">
                  <c:v>38366</c:v>
                </c:pt>
                <c:pt idx="1841">
                  <c:v>38367</c:v>
                </c:pt>
                <c:pt idx="1842">
                  <c:v>38368</c:v>
                </c:pt>
                <c:pt idx="1843">
                  <c:v>38369</c:v>
                </c:pt>
                <c:pt idx="1844">
                  <c:v>38370</c:v>
                </c:pt>
                <c:pt idx="1845">
                  <c:v>38371</c:v>
                </c:pt>
                <c:pt idx="1846">
                  <c:v>38372</c:v>
                </c:pt>
                <c:pt idx="1847">
                  <c:v>38373</c:v>
                </c:pt>
                <c:pt idx="1848">
                  <c:v>38374</c:v>
                </c:pt>
                <c:pt idx="1849">
                  <c:v>38375</c:v>
                </c:pt>
                <c:pt idx="1850">
                  <c:v>38376</c:v>
                </c:pt>
                <c:pt idx="1851">
                  <c:v>38377</c:v>
                </c:pt>
                <c:pt idx="1852">
                  <c:v>38378</c:v>
                </c:pt>
                <c:pt idx="1853">
                  <c:v>38379</c:v>
                </c:pt>
                <c:pt idx="1854">
                  <c:v>38380</c:v>
                </c:pt>
                <c:pt idx="1855">
                  <c:v>38381</c:v>
                </c:pt>
                <c:pt idx="1856">
                  <c:v>38382</c:v>
                </c:pt>
                <c:pt idx="1857">
                  <c:v>38383</c:v>
                </c:pt>
                <c:pt idx="1858">
                  <c:v>38384</c:v>
                </c:pt>
                <c:pt idx="1859">
                  <c:v>38385</c:v>
                </c:pt>
                <c:pt idx="1860">
                  <c:v>38386</c:v>
                </c:pt>
                <c:pt idx="1861">
                  <c:v>38387</c:v>
                </c:pt>
                <c:pt idx="1862">
                  <c:v>38388</c:v>
                </c:pt>
                <c:pt idx="1863">
                  <c:v>38389</c:v>
                </c:pt>
                <c:pt idx="1864">
                  <c:v>38390</c:v>
                </c:pt>
                <c:pt idx="1865">
                  <c:v>38391</c:v>
                </c:pt>
                <c:pt idx="1866">
                  <c:v>38392</c:v>
                </c:pt>
                <c:pt idx="1867">
                  <c:v>38393</c:v>
                </c:pt>
                <c:pt idx="1868">
                  <c:v>38394</c:v>
                </c:pt>
                <c:pt idx="1869">
                  <c:v>38395</c:v>
                </c:pt>
                <c:pt idx="1870">
                  <c:v>38396</c:v>
                </c:pt>
                <c:pt idx="1871">
                  <c:v>38397</c:v>
                </c:pt>
                <c:pt idx="1872">
                  <c:v>38398</c:v>
                </c:pt>
                <c:pt idx="1873">
                  <c:v>38399</c:v>
                </c:pt>
                <c:pt idx="1874">
                  <c:v>38400</c:v>
                </c:pt>
                <c:pt idx="1875">
                  <c:v>38401</c:v>
                </c:pt>
                <c:pt idx="1876">
                  <c:v>38402</c:v>
                </c:pt>
                <c:pt idx="1877">
                  <c:v>38403</c:v>
                </c:pt>
                <c:pt idx="1878">
                  <c:v>38404</c:v>
                </c:pt>
                <c:pt idx="1879">
                  <c:v>38405</c:v>
                </c:pt>
                <c:pt idx="1880">
                  <c:v>38406</c:v>
                </c:pt>
                <c:pt idx="1881">
                  <c:v>38407</c:v>
                </c:pt>
                <c:pt idx="1882">
                  <c:v>38408</c:v>
                </c:pt>
                <c:pt idx="1883">
                  <c:v>38409</c:v>
                </c:pt>
                <c:pt idx="1884">
                  <c:v>38410</c:v>
                </c:pt>
                <c:pt idx="1885">
                  <c:v>38411</c:v>
                </c:pt>
                <c:pt idx="1886">
                  <c:v>38412</c:v>
                </c:pt>
                <c:pt idx="1887">
                  <c:v>38413</c:v>
                </c:pt>
                <c:pt idx="1888">
                  <c:v>38414</c:v>
                </c:pt>
                <c:pt idx="1889">
                  <c:v>38415</c:v>
                </c:pt>
                <c:pt idx="1890">
                  <c:v>38416</c:v>
                </c:pt>
                <c:pt idx="1891">
                  <c:v>38417</c:v>
                </c:pt>
                <c:pt idx="1892">
                  <c:v>38418</c:v>
                </c:pt>
                <c:pt idx="1893">
                  <c:v>38419</c:v>
                </c:pt>
                <c:pt idx="1894">
                  <c:v>38420</c:v>
                </c:pt>
                <c:pt idx="1895">
                  <c:v>38421</c:v>
                </c:pt>
                <c:pt idx="1896">
                  <c:v>38422</c:v>
                </c:pt>
                <c:pt idx="1897">
                  <c:v>38423</c:v>
                </c:pt>
                <c:pt idx="1898">
                  <c:v>38424</c:v>
                </c:pt>
                <c:pt idx="1899">
                  <c:v>38425</c:v>
                </c:pt>
                <c:pt idx="1900">
                  <c:v>38426</c:v>
                </c:pt>
                <c:pt idx="1901">
                  <c:v>38427</c:v>
                </c:pt>
                <c:pt idx="1902">
                  <c:v>38428</c:v>
                </c:pt>
                <c:pt idx="1903">
                  <c:v>38429</c:v>
                </c:pt>
                <c:pt idx="1904">
                  <c:v>38430</c:v>
                </c:pt>
                <c:pt idx="1905">
                  <c:v>38431</c:v>
                </c:pt>
                <c:pt idx="1906">
                  <c:v>38432</c:v>
                </c:pt>
                <c:pt idx="1907">
                  <c:v>38433</c:v>
                </c:pt>
                <c:pt idx="1908">
                  <c:v>38434</c:v>
                </c:pt>
                <c:pt idx="1909">
                  <c:v>38435</c:v>
                </c:pt>
                <c:pt idx="1910">
                  <c:v>38436</c:v>
                </c:pt>
                <c:pt idx="1911">
                  <c:v>38437</c:v>
                </c:pt>
                <c:pt idx="1912">
                  <c:v>38438</c:v>
                </c:pt>
                <c:pt idx="1913">
                  <c:v>38439</c:v>
                </c:pt>
                <c:pt idx="1914">
                  <c:v>38440</c:v>
                </c:pt>
                <c:pt idx="1915">
                  <c:v>38441</c:v>
                </c:pt>
                <c:pt idx="1916">
                  <c:v>38442</c:v>
                </c:pt>
                <c:pt idx="1917">
                  <c:v>38443</c:v>
                </c:pt>
                <c:pt idx="1918">
                  <c:v>38444</c:v>
                </c:pt>
                <c:pt idx="1919">
                  <c:v>38445</c:v>
                </c:pt>
                <c:pt idx="1920">
                  <c:v>38446</c:v>
                </c:pt>
                <c:pt idx="1921">
                  <c:v>38447</c:v>
                </c:pt>
                <c:pt idx="1922">
                  <c:v>38448</c:v>
                </c:pt>
                <c:pt idx="1923">
                  <c:v>38449</c:v>
                </c:pt>
                <c:pt idx="1924">
                  <c:v>38450</c:v>
                </c:pt>
                <c:pt idx="1925">
                  <c:v>38451</c:v>
                </c:pt>
                <c:pt idx="1926">
                  <c:v>38452</c:v>
                </c:pt>
                <c:pt idx="1927">
                  <c:v>38453</c:v>
                </c:pt>
                <c:pt idx="1928">
                  <c:v>38454</c:v>
                </c:pt>
                <c:pt idx="1929">
                  <c:v>38455</c:v>
                </c:pt>
                <c:pt idx="1930">
                  <c:v>38456</c:v>
                </c:pt>
                <c:pt idx="1931">
                  <c:v>38457</c:v>
                </c:pt>
                <c:pt idx="1932">
                  <c:v>38458</c:v>
                </c:pt>
                <c:pt idx="1933">
                  <c:v>38459</c:v>
                </c:pt>
                <c:pt idx="1934">
                  <c:v>38460</c:v>
                </c:pt>
                <c:pt idx="1935">
                  <c:v>38461</c:v>
                </c:pt>
                <c:pt idx="1936">
                  <c:v>38462</c:v>
                </c:pt>
                <c:pt idx="1937">
                  <c:v>38463</c:v>
                </c:pt>
                <c:pt idx="1938">
                  <c:v>38464</c:v>
                </c:pt>
                <c:pt idx="1939">
                  <c:v>38465</c:v>
                </c:pt>
                <c:pt idx="1940">
                  <c:v>38466</c:v>
                </c:pt>
                <c:pt idx="1941">
                  <c:v>38467</c:v>
                </c:pt>
                <c:pt idx="1942">
                  <c:v>38468</c:v>
                </c:pt>
                <c:pt idx="1943">
                  <c:v>38469</c:v>
                </c:pt>
                <c:pt idx="1944">
                  <c:v>38470</c:v>
                </c:pt>
                <c:pt idx="1945">
                  <c:v>38471</c:v>
                </c:pt>
                <c:pt idx="1946">
                  <c:v>38472</c:v>
                </c:pt>
                <c:pt idx="1947">
                  <c:v>38473</c:v>
                </c:pt>
                <c:pt idx="1948">
                  <c:v>38474</c:v>
                </c:pt>
                <c:pt idx="1949">
                  <c:v>38475</c:v>
                </c:pt>
                <c:pt idx="1950">
                  <c:v>38476</c:v>
                </c:pt>
                <c:pt idx="1951">
                  <c:v>38477</c:v>
                </c:pt>
                <c:pt idx="1952">
                  <c:v>38478</c:v>
                </c:pt>
                <c:pt idx="1953">
                  <c:v>38479</c:v>
                </c:pt>
                <c:pt idx="1954">
                  <c:v>38480</c:v>
                </c:pt>
                <c:pt idx="1955">
                  <c:v>38481</c:v>
                </c:pt>
                <c:pt idx="1956">
                  <c:v>38482</c:v>
                </c:pt>
                <c:pt idx="1957">
                  <c:v>38483</c:v>
                </c:pt>
                <c:pt idx="1958">
                  <c:v>38484</c:v>
                </c:pt>
                <c:pt idx="1959">
                  <c:v>38485</c:v>
                </c:pt>
                <c:pt idx="1960">
                  <c:v>38486</c:v>
                </c:pt>
                <c:pt idx="1961">
                  <c:v>38487</c:v>
                </c:pt>
                <c:pt idx="1962">
                  <c:v>38488</c:v>
                </c:pt>
                <c:pt idx="1963">
                  <c:v>38489</c:v>
                </c:pt>
                <c:pt idx="1964">
                  <c:v>38490</c:v>
                </c:pt>
                <c:pt idx="1965">
                  <c:v>38491</c:v>
                </c:pt>
                <c:pt idx="1966">
                  <c:v>38492</c:v>
                </c:pt>
                <c:pt idx="1967">
                  <c:v>38493</c:v>
                </c:pt>
                <c:pt idx="1968">
                  <c:v>38494</c:v>
                </c:pt>
                <c:pt idx="1969">
                  <c:v>38495</c:v>
                </c:pt>
                <c:pt idx="1970">
                  <c:v>38496</c:v>
                </c:pt>
                <c:pt idx="1971">
                  <c:v>38497</c:v>
                </c:pt>
                <c:pt idx="1972">
                  <c:v>38498</c:v>
                </c:pt>
                <c:pt idx="1973">
                  <c:v>38499</c:v>
                </c:pt>
                <c:pt idx="1974">
                  <c:v>38500</c:v>
                </c:pt>
                <c:pt idx="1975">
                  <c:v>38501</c:v>
                </c:pt>
                <c:pt idx="1976">
                  <c:v>38502</c:v>
                </c:pt>
                <c:pt idx="1977">
                  <c:v>38503</c:v>
                </c:pt>
                <c:pt idx="1978">
                  <c:v>38504</c:v>
                </c:pt>
                <c:pt idx="1979">
                  <c:v>38505</c:v>
                </c:pt>
                <c:pt idx="1980">
                  <c:v>38506</c:v>
                </c:pt>
                <c:pt idx="1981">
                  <c:v>38507</c:v>
                </c:pt>
                <c:pt idx="1982">
                  <c:v>38508</c:v>
                </c:pt>
                <c:pt idx="1983">
                  <c:v>38509</c:v>
                </c:pt>
                <c:pt idx="1984">
                  <c:v>38510</c:v>
                </c:pt>
                <c:pt idx="1985">
                  <c:v>38511</c:v>
                </c:pt>
                <c:pt idx="1986">
                  <c:v>38512</c:v>
                </c:pt>
                <c:pt idx="1987">
                  <c:v>38513</c:v>
                </c:pt>
                <c:pt idx="1988">
                  <c:v>38514</c:v>
                </c:pt>
                <c:pt idx="1989">
                  <c:v>38515</c:v>
                </c:pt>
                <c:pt idx="1990">
                  <c:v>38516</c:v>
                </c:pt>
                <c:pt idx="1991">
                  <c:v>38517</c:v>
                </c:pt>
                <c:pt idx="1992">
                  <c:v>38518</c:v>
                </c:pt>
                <c:pt idx="1993">
                  <c:v>38519</c:v>
                </c:pt>
                <c:pt idx="1994">
                  <c:v>38520</c:v>
                </c:pt>
                <c:pt idx="1995">
                  <c:v>38521</c:v>
                </c:pt>
                <c:pt idx="1996">
                  <c:v>38522</c:v>
                </c:pt>
                <c:pt idx="1997">
                  <c:v>38523</c:v>
                </c:pt>
                <c:pt idx="1998">
                  <c:v>38524</c:v>
                </c:pt>
                <c:pt idx="1999">
                  <c:v>38525</c:v>
                </c:pt>
                <c:pt idx="2000">
                  <c:v>38526</c:v>
                </c:pt>
                <c:pt idx="2001">
                  <c:v>38527</c:v>
                </c:pt>
                <c:pt idx="2002">
                  <c:v>38528</c:v>
                </c:pt>
                <c:pt idx="2003">
                  <c:v>38529</c:v>
                </c:pt>
                <c:pt idx="2004">
                  <c:v>38530</c:v>
                </c:pt>
                <c:pt idx="2005">
                  <c:v>38531</c:v>
                </c:pt>
                <c:pt idx="2006">
                  <c:v>38532</c:v>
                </c:pt>
                <c:pt idx="2007">
                  <c:v>38533</c:v>
                </c:pt>
                <c:pt idx="2008">
                  <c:v>38534</c:v>
                </c:pt>
                <c:pt idx="2009">
                  <c:v>38535</c:v>
                </c:pt>
                <c:pt idx="2010">
                  <c:v>38536</c:v>
                </c:pt>
                <c:pt idx="2011">
                  <c:v>38537</c:v>
                </c:pt>
                <c:pt idx="2012">
                  <c:v>38538</c:v>
                </c:pt>
                <c:pt idx="2013">
                  <c:v>38539</c:v>
                </c:pt>
                <c:pt idx="2014">
                  <c:v>38540</c:v>
                </c:pt>
                <c:pt idx="2015">
                  <c:v>38541</c:v>
                </c:pt>
                <c:pt idx="2016">
                  <c:v>38542</c:v>
                </c:pt>
                <c:pt idx="2017">
                  <c:v>38543</c:v>
                </c:pt>
                <c:pt idx="2018">
                  <c:v>38544</c:v>
                </c:pt>
                <c:pt idx="2019">
                  <c:v>38545</c:v>
                </c:pt>
                <c:pt idx="2020">
                  <c:v>38546</c:v>
                </c:pt>
                <c:pt idx="2021">
                  <c:v>38547</c:v>
                </c:pt>
                <c:pt idx="2022">
                  <c:v>38548</c:v>
                </c:pt>
                <c:pt idx="2023">
                  <c:v>38549</c:v>
                </c:pt>
                <c:pt idx="2024">
                  <c:v>38550</c:v>
                </c:pt>
                <c:pt idx="2025">
                  <c:v>38551</c:v>
                </c:pt>
                <c:pt idx="2026">
                  <c:v>38552</c:v>
                </c:pt>
                <c:pt idx="2027">
                  <c:v>38553</c:v>
                </c:pt>
                <c:pt idx="2028">
                  <c:v>38554</c:v>
                </c:pt>
                <c:pt idx="2029">
                  <c:v>38555</c:v>
                </c:pt>
                <c:pt idx="2030">
                  <c:v>38556</c:v>
                </c:pt>
                <c:pt idx="2031">
                  <c:v>38557</c:v>
                </c:pt>
                <c:pt idx="2032">
                  <c:v>38558</c:v>
                </c:pt>
                <c:pt idx="2033">
                  <c:v>38559</c:v>
                </c:pt>
                <c:pt idx="2034">
                  <c:v>38560</c:v>
                </c:pt>
                <c:pt idx="2035">
                  <c:v>38561</c:v>
                </c:pt>
                <c:pt idx="2036">
                  <c:v>38562</c:v>
                </c:pt>
                <c:pt idx="2037">
                  <c:v>38563</c:v>
                </c:pt>
                <c:pt idx="2038">
                  <c:v>38564</c:v>
                </c:pt>
                <c:pt idx="2039">
                  <c:v>38565</c:v>
                </c:pt>
                <c:pt idx="2040">
                  <c:v>38566</c:v>
                </c:pt>
                <c:pt idx="2041">
                  <c:v>38567</c:v>
                </c:pt>
                <c:pt idx="2042">
                  <c:v>38568</c:v>
                </c:pt>
                <c:pt idx="2043">
                  <c:v>38569</c:v>
                </c:pt>
                <c:pt idx="2044">
                  <c:v>38570</c:v>
                </c:pt>
                <c:pt idx="2045">
                  <c:v>38571</c:v>
                </c:pt>
                <c:pt idx="2046">
                  <c:v>38572</c:v>
                </c:pt>
                <c:pt idx="2047">
                  <c:v>38573</c:v>
                </c:pt>
                <c:pt idx="2048">
                  <c:v>38574</c:v>
                </c:pt>
                <c:pt idx="2049">
                  <c:v>38575</c:v>
                </c:pt>
                <c:pt idx="2050">
                  <c:v>38576</c:v>
                </c:pt>
                <c:pt idx="2051">
                  <c:v>38577</c:v>
                </c:pt>
                <c:pt idx="2052">
                  <c:v>38578</c:v>
                </c:pt>
                <c:pt idx="2053">
                  <c:v>38579</c:v>
                </c:pt>
                <c:pt idx="2054">
                  <c:v>38580</c:v>
                </c:pt>
                <c:pt idx="2055">
                  <c:v>38581</c:v>
                </c:pt>
                <c:pt idx="2056">
                  <c:v>38582</c:v>
                </c:pt>
                <c:pt idx="2057">
                  <c:v>38583</c:v>
                </c:pt>
                <c:pt idx="2058">
                  <c:v>38584</c:v>
                </c:pt>
                <c:pt idx="2059">
                  <c:v>38585</c:v>
                </c:pt>
                <c:pt idx="2060">
                  <c:v>38586</c:v>
                </c:pt>
                <c:pt idx="2061">
                  <c:v>38587</c:v>
                </c:pt>
                <c:pt idx="2062">
                  <c:v>38588</c:v>
                </c:pt>
                <c:pt idx="2063">
                  <c:v>38589</c:v>
                </c:pt>
                <c:pt idx="2064">
                  <c:v>38590</c:v>
                </c:pt>
                <c:pt idx="2065">
                  <c:v>38591</c:v>
                </c:pt>
                <c:pt idx="2066">
                  <c:v>38592</c:v>
                </c:pt>
                <c:pt idx="2067">
                  <c:v>38593</c:v>
                </c:pt>
                <c:pt idx="2068">
                  <c:v>38594</c:v>
                </c:pt>
                <c:pt idx="2069">
                  <c:v>38595</c:v>
                </c:pt>
                <c:pt idx="2070">
                  <c:v>38596</c:v>
                </c:pt>
                <c:pt idx="2071">
                  <c:v>38597</c:v>
                </c:pt>
                <c:pt idx="2072">
                  <c:v>38598</c:v>
                </c:pt>
                <c:pt idx="2073">
                  <c:v>38599</c:v>
                </c:pt>
                <c:pt idx="2074">
                  <c:v>38600</c:v>
                </c:pt>
                <c:pt idx="2075">
                  <c:v>38601</c:v>
                </c:pt>
                <c:pt idx="2076">
                  <c:v>38602</c:v>
                </c:pt>
                <c:pt idx="2077">
                  <c:v>38603</c:v>
                </c:pt>
                <c:pt idx="2078">
                  <c:v>38604</c:v>
                </c:pt>
                <c:pt idx="2079">
                  <c:v>38605</c:v>
                </c:pt>
                <c:pt idx="2080">
                  <c:v>38606</c:v>
                </c:pt>
                <c:pt idx="2081">
                  <c:v>38607</c:v>
                </c:pt>
                <c:pt idx="2082">
                  <c:v>38608</c:v>
                </c:pt>
                <c:pt idx="2083">
                  <c:v>38609</c:v>
                </c:pt>
                <c:pt idx="2084">
                  <c:v>38610</c:v>
                </c:pt>
                <c:pt idx="2085">
                  <c:v>38611</c:v>
                </c:pt>
                <c:pt idx="2086">
                  <c:v>38612</c:v>
                </c:pt>
                <c:pt idx="2087">
                  <c:v>38613</c:v>
                </c:pt>
                <c:pt idx="2088">
                  <c:v>38614</c:v>
                </c:pt>
                <c:pt idx="2089">
                  <c:v>38615</c:v>
                </c:pt>
                <c:pt idx="2090">
                  <c:v>38616</c:v>
                </c:pt>
                <c:pt idx="2091">
                  <c:v>38617</c:v>
                </c:pt>
                <c:pt idx="2092">
                  <c:v>38618</c:v>
                </c:pt>
                <c:pt idx="2093">
                  <c:v>38619</c:v>
                </c:pt>
                <c:pt idx="2094">
                  <c:v>38620</c:v>
                </c:pt>
                <c:pt idx="2095">
                  <c:v>38621</c:v>
                </c:pt>
                <c:pt idx="2096">
                  <c:v>38622</c:v>
                </c:pt>
                <c:pt idx="2097">
                  <c:v>38623</c:v>
                </c:pt>
                <c:pt idx="2098">
                  <c:v>38624</c:v>
                </c:pt>
                <c:pt idx="2099">
                  <c:v>38625</c:v>
                </c:pt>
                <c:pt idx="2100">
                  <c:v>38626</c:v>
                </c:pt>
                <c:pt idx="2101">
                  <c:v>38627</c:v>
                </c:pt>
                <c:pt idx="2102">
                  <c:v>38628</c:v>
                </c:pt>
                <c:pt idx="2103">
                  <c:v>38629</c:v>
                </c:pt>
                <c:pt idx="2104">
                  <c:v>38630</c:v>
                </c:pt>
                <c:pt idx="2105">
                  <c:v>38631</c:v>
                </c:pt>
                <c:pt idx="2106">
                  <c:v>38632</c:v>
                </c:pt>
                <c:pt idx="2107">
                  <c:v>38633</c:v>
                </c:pt>
                <c:pt idx="2108">
                  <c:v>38634</c:v>
                </c:pt>
                <c:pt idx="2109">
                  <c:v>38635</c:v>
                </c:pt>
                <c:pt idx="2110">
                  <c:v>38636</c:v>
                </c:pt>
                <c:pt idx="2111">
                  <c:v>38637</c:v>
                </c:pt>
                <c:pt idx="2112">
                  <c:v>38638</c:v>
                </c:pt>
                <c:pt idx="2113">
                  <c:v>38639</c:v>
                </c:pt>
                <c:pt idx="2114">
                  <c:v>38640</c:v>
                </c:pt>
                <c:pt idx="2115">
                  <c:v>38641</c:v>
                </c:pt>
                <c:pt idx="2116">
                  <c:v>38642</c:v>
                </c:pt>
                <c:pt idx="2117">
                  <c:v>38643</c:v>
                </c:pt>
                <c:pt idx="2118">
                  <c:v>38644</c:v>
                </c:pt>
                <c:pt idx="2119">
                  <c:v>38645</c:v>
                </c:pt>
                <c:pt idx="2120">
                  <c:v>38646</c:v>
                </c:pt>
                <c:pt idx="2121">
                  <c:v>38647</c:v>
                </c:pt>
                <c:pt idx="2122">
                  <c:v>38648</c:v>
                </c:pt>
                <c:pt idx="2123">
                  <c:v>38649</c:v>
                </c:pt>
                <c:pt idx="2124">
                  <c:v>38650</c:v>
                </c:pt>
                <c:pt idx="2125">
                  <c:v>38651</c:v>
                </c:pt>
                <c:pt idx="2126">
                  <c:v>38652</c:v>
                </c:pt>
                <c:pt idx="2127">
                  <c:v>38653</c:v>
                </c:pt>
                <c:pt idx="2128">
                  <c:v>38654</c:v>
                </c:pt>
                <c:pt idx="2129">
                  <c:v>38655</c:v>
                </c:pt>
                <c:pt idx="2130">
                  <c:v>38656</c:v>
                </c:pt>
                <c:pt idx="2131">
                  <c:v>38657</c:v>
                </c:pt>
                <c:pt idx="2132">
                  <c:v>38658</c:v>
                </c:pt>
                <c:pt idx="2133">
                  <c:v>38659</c:v>
                </c:pt>
                <c:pt idx="2134">
                  <c:v>38660</c:v>
                </c:pt>
                <c:pt idx="2135">
                  <c:v>38661</c:v>
                </c:pt>
                <c:pt idx="2136">
                  <c:v>38662</c:v>
                </c:pt>
                <c:pt idx="2137">
                  <c:v>38663</c:v>
                </c:pt>
                <c:pt idx="2138">
                  <c:v>38664</c:v>
                </c:pt>
                <c:pt idx="2139">
                  <c:v>38665</c:v>
                </c:pt>
                <c:pt idx="2140">
                  <c:v>38666</c:v>
                </c:pt>
                <c:pt idx="2141">
                  <c:v>38667</c:v>
                </c:pt>
                <c:pt idx="2142">
                  <c:v>38668</c:v>
                </c:pt>
                <c:pt idx="2143">
                  <c:v>38669</c:v>
                </c:pt>
                <c:pt idx="2144">
                  <c:v>38670</c:v>
                </c:pt>
                <c:pt idx="2145">
                  <c:v>38671</c:v>
                </c:pt>
                <c:pt idx="2146">
                  <c:v>38672</c:v>
                </c:pt>
                <c:pt idx="2147">
                  <c:v>38673</c:v>
                </c:pt>
                <c:pt idx="2148">
                  <c:v>38674</c:v>
                </c:pt>
                <c:pt idx="2149">
                  <c:v>38675</c:v>
                </c:pt>
                <c:pt idx="2150">
                  <c:v>38676</c:v>
                </c:pt>
                <c:pt idx="2151">
                  <c:v>38677</c:v>
                </c:pt>
                <c:pt idx="2152">
                  <c:v>38678</c:v>
                </c:pt>
                <c:pt idx="2153">
                  <c:v>38679</c:v>
                </c:pt>
                <c:pt idx="2154">
                  <c:v>38680</c:v>
                </c:pt>
                <c:pt idx="2155">
                  <c:v>38681</c:v>
                </c:pt>
                <c:pt idx="2156">
                  <c:v>38682</c:v>
                </c:pt>
                <c:pt idx="2157">
                  <c:v>38683</c:v>
                </c:pt>
                <c:pt idx="2158">
                  <c:v>38684</c:v>
                </c:pt>
                <c:pt idx="2159">
                  <c:v>38685</c:v>
                </c:pt>
                <c:pt idx="2160">
                  <c:v>38686</c:v>
                </c:pt>
                <c:pt idx="2161">
                  <c:v>38687</c:v>
                </c:pt>
                <c:pt idx="2162">
                  <c:v>38688</c:v>
                </c:pt>
                <c:pt idx="2163">
                  <c:v>38689</c:v>
                </c:pt>
                <c:pt idx="2164">
                  <c:v>38690</c:v>
                </c:pt>
                <c:pt idx="2165">
                  <c:v>38691</c:v>
                </c:pt>
                <c:pt idx="2166">
                  <c:v>38692</c:v>
                </c:pt>
                <c:pt idx="2167">
                  <c:v>38693</c:v>
                </c:pt>
                <c:pt idx="2168">
                  <c:v>38694</c:v>
                </c:pt>
                <c:pt idx="2169">
                  <c:v>38695</c:v>
                </c:pt>
                <c:pt idx="2170">
                  <c:v>38696</c:v>
                </c:pt>
                <c:pt idx="2171">
                  <c:v>38697</c:v>
                </c:pt>
                <c:pt idx="2172">
                  <c:v>38698</c:v>
                </c:pt>
                <c:pt idx="2173">
                  <c:v>38699</c:v>
                </c:pt>
                <c:pt idx="2174">
                  <c:v>38700</c:v>
                </c:pt>
                <c:pt idx="2175">
                  <c:v>38701</c:v>
                </c:pt>
                <c:pt idx="2176">
                  <c:v>38702</c:v>
                </c:pt>
                <c:pt idx="2177">
                  <c:v>38703</c:v>
                </c:pt>
                <c:pt idx="2178">
                  <c:v>38704</c:v>
                </c:pt>
                <c:pt idx="2179">
                  <c:v>38705</c:v>
                </c:pt>
                <c:pt idx="2180">
                  <c:v>38706</c:v>
                </c:pt>
                <c:pt idx="2181">
                  <c:v>38707</c:v>
                </c:pt>
                <c:pt idx="2182">
                  <c:v>38708</c:v>
                </c:pt>
                <c:pt idx="2183">
                  <c:v>38709</c:v>
                </c:pt>
                <c:pt idx="2184">
                  <c:v>38710</c:v>
                </c:pt>
                <c:pt idx="2185">
                  <c:v>38711</c:v>
                </c:pt>
                <c:pt idx="2186">
                  <c:v>38712</c:v>
                </c:pt>
                <c:pt idx="2187">
                  <c:v>38713</c:v>
                </c:pt>
                <c:pt idx="2188">
                  <c:v>38714</c:v>
                </c:pt>
                <c:pt idx="2189">
                  <c:v>38715</c:v>
                </c:pt>
                <c:pt idx="2190">
                  <c:v>38716</c:v>
                </c:pt>
                <c:pt idx="2191">
                  <c:v>38717</c:v>
                </c:pt>
                <c:pt idx="2192">
                  <c:v>38718</c:v>
                </c:pt>
                <c:pt idx="2193">
                  <c:v>38719</c:v>
                </c:pt>
                <c:pt idx="2194">
                  <c:v>38720</c:v>
                </c:pt>
                <c:pt idx="2195">
                  <c:v>38721</c:v>
                </c:pt>
                <c:pt idx="2196">
                  <c:v>38722</c:v>
                </c:pt>
                <c:pt idx="2197">
                  <c:v>38723</c:v>
                </c:pt>
                <c:pt idx="2198">
                  <c:v>38724</c:v>
                </c:pt>
                <c:pt idx="2199">
                  <c:v>38725</c:v>
                </c:pt>
                <c:pt idx="2200">
                  <c:v>38726</c:v>
                </c:pt>
                <c:pt idx="2201">
                  <c:v>38727</c:v>
                </c:pt>
                <c:pt idx="2202">
                  <c:v>38728</c:v>
                </c:pt>
                <c:pt idx="2203">
                  <c:v>38729</c:v>
                </c:pt>
                <c:pt idx="2204">
                  <c:v>38730</c:v>
                </c:pt>
                <c:pt idx="2205">
                  <c:v>38731</c:v>
                </c:pt>
                <c:pt idx="2206">
                  <c:v>38732</c:v>
                </c:pt>
                <c:pt idx="2207">
                  <c:v>38733</c:v>
                </c:pt>
                <c:pt idx="2208">
                  <c:v>38734</c:v>
                </c:pt>
                <c:pt idx="2209">
                  <c:v>38735</c:v>
                </c:pt>
                <c:pt idx="2210">
                  <c:v>38736</c:v>
                </c:pt>
                <c:pt idx="2211">
                  <c:v>38737</c:v>
                </c:pt>
                <c:pt idx="2212">
                  <c:v>38738</c:v>
                </c:pt>
                <c:pt idx="2213">
                  <c:v>38739</c:v>
                </c:pt>
                <c:pt idx="2214">
                  <c:v>38740</c:v>
                </c:pt>
                <c:pt idx="2215">
                  <c:v>38741</c:v>
                </c:pt>
                <c:pt idx="2216">
                  <c:v>38742</c:v>
                </c:pt>
                <c:pt idx="2217">
                  <c:v>38743</c:v>
                </c:pt>
                <c:pt idx="2218">
                  <c:v>38744</c:v>
                </c:pt>
                <c:pt idx="2219">
                  <c:v>38745</c:v>
                </c:pt>
                <c:pt idx="2220">
                  <c:v>38746</c:v>
                </c:pt>
                <c:pt idx="2221">
                  <c:v>38747</c:v>
                </c:pt>
                <c:pt idx="2222">
                  <c:v>38748</c:v>
                </c:pt>
                <c:pt idx="2223">
                  <c:v>38749</c:v>
                </c:pt>
                <c:pt idx="2224">
                  <c:v>38750</c:v>
                </c:pt>
                <c:pt idx="2225">
                  <c:v>38751</c:v>
                </c:pt>
                <c:pt idx="2226">
                  <c:v>38752</c:v>
                </c:pt>
                <c:pt idx="2227">
                  <c:v>38753</c:v>
                </c:pt>
                <c:pt idx="2228">
                  <c:v>38754</c:v>
                </c:pt>
                <c:pt idx="2229">
                  <c:v>38755</c:v>
                </c:pt>
                <c:pt idx="2230">
                  <c:v>38756</c:v>
                </c:pt>
                <c:pt idx="2231">
                  <c:v>38757</c:v>
                </c:pt>
                <c:pt idx="2232">
                  <c:v>38758</c:v>
                </c:pt>
                <c:pt idx="2233">
                  <c:v>38759</c:v>
                </c:pt>
                <c:pt idx="2234">
                  <c:v>38760</c:v>
                </c:pt>
                <c:pt idx="2235">
                  <c:v>38761</c:v>
                </c:pt>
                <c:pt idx="2236">
                  <c:v>38762</c:v>
                </c:pt>
                <c:pt idx="2237">
                  <c:v>38763</c:v>
                </c:pt>
                <c:pt idx="2238">
                  <c:v>38764</c:v>
                </c:pt>
                <c:pt idx="2239">
                  <c:v>38765</c:v>
                </c:pt>
                <c:pt idx="2240">
                  <c:v>38766</c:v>
                </c:pt>
                <c:pt idx="2241">
                  <c:v>38767</c:v>
                </c:pt>
                <c:pt idx="2242">
                  <c:v>38768</c:v>
                </c:pt>
                <c:pt idx="2243">
                  <c:v>38769</c:v>
                </c:pt>
                <c:pt idx="2244">
                  <c:v>38770</c:v>
                </c:pt>
                <c:pt idx="2245">
                  <c:v>38771</c:v>
                </c:pt>
                <c:pt idx="2246">
                  <c:v>38772</c:v>
                </c:pt>
                <c:pt idx="2247">
                  <c:v>38773</c:v>
                </c:pt>
                <c:pt idx="2248">
                  <c:v>38774</c:v>
                </c:pt>
                <c:pt idx="2249">
                  <c:v>38775</c:v>
                </c:pt>
                <c:pt idx="2250">
                  <c:v>38776</c:v>
                </c:pt>
                <c:pt idx="2251">
                  <c:v>38777</c:v>
                </c:pt>
                <c:pt idx="2252">
                  <c:v>38778</c:v>
                </c:pt>
                <c:pt idx="2253">
                  <c:v>38779</c:v>
                </c:pt>
                <c:pt idx="2254">
                  <c:v>38780</c:v>
                </c:pt>
                <c:pt idx="2255">
                  <c:v>38781</c:v>
                </c:pt>
                <c:pt idx="2256">
                  <c:v>38782</c:v>
                </c:pt>
                <c:pt idx="2257">
                  <c:v>38783</c:v>
                </c:pt>
                <c:pt idx="2258">
                  <c:v>38784</c:v>
                </c:pt>
                <c:pt idx="2259">
                  <c:v>38785</c:v>
                </c:pt>
                <c:pt idx="2260">
                  <c:v>38786</c:v>
                </c:pt>
                <c:pt idx="2261">
                  <c:v>38787</c:v>
                </c:pt>
                <c:pt idx="2262">
                  <c:v>38788</c:v>
                </c:pt>
                <c:pt idx="2263">
                  <c:v>38789</c:v>
                </c:pt>
                <c:pt idx="2264">
                  <c:v>38790</c:v>
                </c:pt>
                <c:pt idx="2265">
                  <c:v>38791</c:v>
                </c:pt>
                <c:pt idx="2266">
                  <c:v>38792</c:v>
                </c:pt>
                <c:pt idx="2267">
                  <c:v>38793</c:v>
                </c:pt>
                <c:pt idx="2268">
                  <c:v>38794</c:v>
                </c:pt>
                <c:pt idx="2269">
                  <c:v>38795</c:v>
                </c:pt>
                <c:pt idx="2270">
                  <c:v>38796</c:v>
                </c:pt>
                <c:pt idx="2271">
                  <c:v>38797</c:v>
                </c:pt>
                <c:pt idx="2272">
                  <c:v>38798</c:v>
                </c:pt>
                <c:pt idx="2273">
                  <c:v>38799</c:v>
                </c:pt>
                <c:pt idx="2274">
                  <c:v>38800</c:v>
                </c:pt>
                <c:pt idx="2275">
                  <c:v>38801</c:v>
                </c:pt>
                <c:pt idx="2276">
                  <c:v>38802</c:v>
                </c:pt>
                <c:pt idx="2277">
                  <c:v>38803</c:v>
                </c:pt>
                <c:pt idx="2278">
                  <c:v>38804</c:v>
                </c:pt>
                <c:pt idx="2279">
                  <c:v>38805</c:v>
                </c:pt>
                <c:pt idx="2280">
                  <c:v>38806</c:v>
                </c:pt>
                <c:pt idx="2281">
                  <c:v>38807</c:v>
                </c:pt>
                <c:pt idx="2282">
                  <c:v>38808</c:v>
                </c:pt>
                <c:pt idx="2283">
                  <c:v>38809</c:v>
                </c:pt>
                <c:pt idx="2284">
                  <c:v>38810</c:v>
                </c:pt>
                <c:pt idx="2285">
                  <c:v>38811</c:v>
                </c:pt>
                <c:pt idx="2286">
                  <c:v>38812</c:v>
                </c:pt>
                <c:pt idx="2287">
                  <c:v>38813</c:v>
                </c:pt>
                <c:pt idx="2288">
                  <c:v>38814</c:v>
                </c:pt>
                <c:pt idx="2289">
                  <c:v>38815</c:v>
                </c:pt>
                <c:pt idx="2290">
                  <c:v>38816</c:v>
                </c:pt>
                <c:pt idx="2291">
                  <c:v>38817</c:v>
                </c:pt>
                <c:pt idx="2292">
                  <c:v>38818</c:v>
                </c:pt>
                <c:pt idx="2293">
                  <c:v>38819</c:v>
                </c:pt>
                <c:pt idx="2294">
                  <c:v>38820</c:v>
                </c:pt>
                <c:pt idx="2295">
                  <c:v>38821</c:v>
                </c:pt>
                <c:pt idx="2296">
                  <c:v>38822</c:v>
                </c:pt>
                <c:pt idx="2297">
                  <c:v>38823</c:v>
                </c:pt>
                <c:pt idx="2298">
                  <c:v>38824</c:v>
                </c:pt>
                <c:pt idx="2299">
                  <c:v>38825</c:v>
                </c:pt>
                <c:pt idx="2300">
                  <c:v>38826</c:v>
                </c:pt>
                <c:pt idx="2301">
                  <c:v>38827</c:v>
                </c:pt>
                <c:pt idx="2302">
                  <c:v>38828</c:v>
                </c:pt>
                <c:pt idx="2303">
                  <c:v>38829</c:v>
                </c:pt>
                <c:pt idx="2304">
                  <c:v>38830</c:v>
                </c:pt>
                <c:pt idx="2305">
                  <c:v>38831</c:v>
                </c:pt>
                <c:pt idx="2306">
                  <c:v>38832</c:v>
                </c:pt>
                <c:pt idx="2307">
                  <c:v>38833</c:v>
                </c:pt>
                <c:pt idx="2308">
                  <c:v>38834</c:v>
                </c:pt>
                <c:pt idx="2309">
                  <c:v>38835</c:v>
                </c:pt>
                <c:pt idx="2310">
                  <c:v>38836</c:v>
                </c:pt>
                <c:pt idx="2311">
                  <c:v>38837</c:v>
                </c:pt>
                <c:pt idx="2312">
                  <c:v>38838</c:v>
                </c:pt>
                <c:pt idx="2313">
                  <c:v>38839</c:v>
                </c:pt>
                <c:pt idx="2314">
                  <c:v>38840</c:v>
                </c:pt>
                <c:pt idx="2315">
                  <c:v>38841</c:v>
                </c:pt>
                <c:pt idx="2316">
                  <c:v>38842</c:v>
                </c:pt>
                <c:pt idx="2317">
                  <c:v>38843</c:v>
                </c:pt>
                <c:pt idx="2318">
                  <c:v>38844</c:v>
                </c:pt>
                <c:pt idx="2319">
                  <c:v>38845</c:v>
                </c:pt>
                <c:pt idx="2320">
                  <c:v>38846</c:v>
                </c:pt>
                <c:pt idx="2321">
                  <c:v>38847</c:v>
                </c:pt>
                <c:pt idx="2322">
                  <c:v>38848</c:v>
                </c:pt>
                <c:pt idx="2323">
                  <c:v>38849</c:v>
                </c:pt>
                <c:pt idx="2324">
                  <c:v>38850</c:v>
                </c:pt>
                <c:pt idx="2325">
                  <c:v>38851</c:v>
                </c:pt>
                <c:pt idx="2326">
                  <c:v>38852</c:v>
                </c:pt>
                <c:pt idx="2327">
                  <c:v>38853</c:v>
                </c:pt>
                <c:pt idx="2328">
                  <c:v>38854</c:v>
                </c:pt>
                <c:pt idx="2329">
                  <c:v>38855</c:v>
                </c:pt>
                <c:pt idx="2330">
                  <c:v>38856</c:v>
                </c:pt>
                <c:pt idx="2331">
                  <c:v>38857</c:v>
                </c:pt>
                <c:pt idx="2332">
                  <c:v>38858</c:v>
                </c:pt>
                <c:pt idx="2333">
                  <c:v>38859</c:v>
                </c:pt>
                <c:pt idx="2334">
                  <c:v>38860</c:v>
                </c:pt>
                <c:pt idx="2335">
                  <c:v>38861</c:v>
                </c:pt>
                <c:pt idx="2336">
                  <c:v>38862</c:v>
                </c:pt>
                <c:pt idx="2337">
                  <c:v>38863</c:v>
                </c:pt>
                <c:pt idx="2338">
                  <c:v>38864</c:v>
                </c:pt>
                <c:pt idx="2339">
                  <c:v>38865</c:v>
                </c:pt>
                <c:pt idx="2340">
                  <c:v>38866</c:v>
                </c:pt>
                <c:pt idx="2341">
                  <c:v>38867</c:v>
                </c:pt>
                <c:pt idx="2342">
                  <c:v>38868</c:v>
                </c:pt>
                <c:pt idx="2343">
                  <c:v>38869</c:v>
                </c:pt>
                <c:pt idx="2344">
                  <c:v>38870</c:v>
                </c:pt>
                <c:pt idx="2345">
                  <c:v>38871</c:v>
                </c:pt>
                <c:pt idx="2346">
                  <c:v>38872</c:v>
                </c:pt>
                <c:pt idx="2347">
                  <c:v>38873</c:v>
                </c:pt>
                <c:pt idx="2348">
                  <c:v>38874</c:v>
                </c:pt>
                <c:pt idx="2349">
                  <c:v>38875</c:v>
                </c:pt>
                <c:pt idx="2350">
                  <c:v>38876</c:v>
                </c:pt>
                <c:pt idx="2351">
                  <c:v>38877</c:v>
                </c:pt>
                <c:pt idx="2352">
                  <c:v>38878</c:v>
                </c:pt>
                <c:pt idx="2353">
                  <c:v>38879</c:v>
                </c:pt>
                <c:pt idx="2354">
                  <c:v>38880</c:v>
                </c:pt>
                <c:pt idx="2355">
                  <c:v>38881</c:v>
                </c:pt>
                <c:pt idx="2356">
                  <c:v>38882</c:v>
                </c:pt>
                <c:pt idx="2357">
                  <c:v>38883</c:v>
                </c:pt>
                <c:pt idx="2358">
                  <c:v>38884</c:v>
                </c:pt>
                <c:pt idx="2359">
                  <c:v>38885</c:v>
                </c:pt>
                <c:pt idx="2360">
                  <c:v>38886</c:v>
                </c:pt>
                <c:pt idx="2361">
                  <c:v>38887</c:v>
                </c:pt>
                <c:pt idx="2362">
                  <c:v>38888</c:v>
                </c:pt>
                <c:pt idx="2363">
                  <c:v>38889</c:v>
                </c:pt>
                <c:pt idx="2364">
                  <c:v>38890</c:v>
                </c:pt>
                <c:pt idx="2365">
                  <c:v>38891</c:v>
                </c:pt>
                <c:pt idx="2366">
                  <c:v>38892</c:v>
                </c:pt>
                <c:pt idx="2367">
                  <c:v>38893</c:v>
                </c:pt>
                <c:pt idx="2368">
                  <c:v>38894</c:v>
                </c:pt>
                <c:pt idx="2369">
                  <c:v>38895</c:v>
                </c:pt>
                <c:pt idx="2370">
                  <c:v>38896</c:v>
                </c:pt>
                <c:pt idx="2371">
                  <c:v>38897</c:v>
                </c:pt>
                <c:pt idx="2372">
                  <c:v>38898</c:v>
                </c:pt>
                <c:pt idx="2373">
                  <c:v>38899</c:v>
                </c:pt>
                <c:pt idx="2374">
                  <c:v>38900</c:v>
                </c:pt>
                <c:pt idx="2375">
                  <c:v>38901</c:v>
                </c:pt>
                <c:pt idx="2376">
                  <c:v>38902</c:v>
                </c:pt>
                <c:pt idx="2377">
                  <c:v>38903</c:v>
                </c:pt>
                <c:pt idx="2378">
                  <c:v>38904</c:v>
                </c:pt>
                <c:pt idx="2379">
                  <c:v>38905</c:v>
                </c:pt>
                <c:pt idx="2380">
                  <c:v>38906</c:v>
                </c:pt>
                <c:pt idx="2381">
                  <c:v>38907</c:v>
                </c:pt>
                <c:pt idx="2382">
                  <c:v>38908</c:v>
                </c:pt>
                <c:pt idx="2383">
                  <c:v>38909</c:v>
                </c:pt>
                <c:pt idx="2384">
                  <c:v>38910</c:v>
                </c:pt>
                <c:pt idx="2385">
                  <c:v>38911</c:v>
                </c:pt>
                <c:pt idx="2386">
                  <c:v>38912</c:v>
                </c:pt>
                <c:pt idx="2387">
                  <c:v>38913</c:v>
                </c:pt>
                <c:pt idx="2388">
                  <c:v>38914</c:v>
                </c:pt>
                <c:pt idx="2389">
                  <c:v>38915</c:v>
                </c:pt>
                <c:pt idx="2390">
                  <c:v>38916</c:v>
                </c:pt>
                <c:pt idx="2391">
                  <c:v>38917</c:v>
                </c:pt>
                <c:pt idx="2392">
                  <c:v>38918</c:v>
                </c:pt>
                <c:pt idx="2393">
                  <c:v>38919</c:v>
                </c:pt>
                <c:pt idx="2394">
                  <c:v>38920</c:v>
                </c:pt>
                <c:pt idx="2395">
                  <c:v>38921</c:v>
                </c:pt>
                <c:pt idx="2396">
                  <c:v>38922</c:v>
                </c:pt>
                <c:pt idx="2397">
                  <c:v>38923</c:v>
                </c:pt>
                <c:pt idx="2398">
                  <c:v>38924</c:v>
                </c:pt>
                <c:pt idx="2399">
                  <c:v>38925</c:v>
                </c:pt>
                <c:pt idx="2400">
                  <c:v>38926</c:v>
                </c:pt>
                <c:pt idx="2401">
                  <c:v>38927</c:v>
                </c:pt>
                <c:pt idx="2402">
                  <c:v>38928</c:v>
                </c:pt>
                <c:pt idx="2403">
                  <c:v>38929</c:v>
                </c:pt>
                <c:pt idx="2404">
                  <c:v>38930</c:v>
                </c:pt>
                <c:pt idx="2405">
                  <c:v>38931</c:v>
                </c:pt>
                <c:pt idx="2406">
                  <c:v>38932</c:v>
                </c:pt>
                <c:pt idx="2407">
                  <c:v>38933</c:v>
                </c:pt>
                <c:pt idx="2408">
                  <c:v>38934</c:v>
                </c:pt>
                <c:pt idx="2409">
                  <c:v>38935</c:v>
                </c:pt>
                <c:pt idx="2410">
                  <c:v>38936</c:v>
                </c:pt>
                <c:pt idx="2411">
                  <c:v>38937</c:v>
                </c:pt>
                <c:pt idx="2412">
                  <c:v>38938</c:v>
                </c:pt>
                <c:pt idx="2413">
                  <c:v>38939</c:v>
                </c:pt>
                <c:pt idx="2414">
                  <c:v>38940</c:v>
                </c:pt>
                <c:pt idx="2415">
                  <c:v>38941</c:v>
                </c:pt>
                <c:pt idx="2416">
                  <c:v>38942</c:v>
                </c:pt>
                <c:pt idx="2417">
                  <c:v>38943</c:v>
                </c:pt>
                <c:pt idx="2418">
                  <c:v>38944</c:v>
                </c:pt>
                <c:pt idx="2419">
                  <c:v>38945</c:v>
                </c:pt>
                <c:pt idx="2420">
                  <c:v>38946</c:v>
                </c:pt>
                <c:pt idx="2421">
                  <c:v>38947</c:v>
                </c:pt>
                <c:pt idx="2422">
                  <c:v>38948</c:v>
                </c:pt>
                <c:pt idx="2423">
                  <c:v>38949</c:v>
                </c:pt>
                <c:pt idx="2424">
                  <c:v>38950</c:v>
                </c:pt>
                <c:pt idx="2425">
                  <c:v>38951</c:v>
                </c:pt>
                <c:pt idx="2426">
                  <c:v>38952</c:v>
                </c:pt>
                <c:pt idx="2427">
                  <c:v>38953</c:v>
                </c:pt>
                <c:pt idx="2428">
                  <c:v>38954</c:v>
                </c:pt>
                <c:pt idx="2429">
                  <c:v>38955</c:v>
                </c:pt>
                <c:pt idx="2430">
                  <c:v>38956</c:v>
                </c:pt>
                <c:pt idx="2431">
                  <c:v>38957</c:v>
                </c:pt>
                <c:pt idx="2432">
                  <c:v>38958</c:v>
                </c:pt>
                <c:pt idx="2433">
                  <c:v>38959</c:v>
                </c:pt>
                <c:pt idx="2434">
                  <c:v>38960</c:v>
                </c:pt>
                <c:pt idx="2435">
                  <c:v>38961</c:v>
                </c:pt>
                <c:pt idx="2436">
                  <c:v>38962</c:v>
                </c:pt>
                <c:pt idx="2437">
                  <c:v>38963</c:v>
                </c:pt>
                <c:pt idx="2438">
                  <c:v>38964</c:v>
                </c:pt>
                <c:pt idx="2439">
                  <c:v>38965</c:v>
                </c:pt>
                <c:pt idx="2440">
                  <c:v>38966</c:v>
                </c:pt>
                <c:pt idx="2441">
                  <c:v>38967</c:v>
                </c:pt>
                <c:pt idx="2442">
                  <c:v>38968</c:v>
                </c:pt>
                <c:pt idx="2443">
                  <c:v>38969</c:v>
                </c:pt>
                <c:pt idx="2444">
                  <c:v>38970</c:v>
                </c:pt>
                <c:pt idx="2445">
                  <c:v>38971</c:v>
                </c:pt>
                <c:pt idx="2446">
                  <c:v>38972</c:v>
                </c:pt>
                <c:pt idx="2447">
                  <c:v>38973</c:v>
                </c:pt>
                <c:pt idx="2448">
                  <c:v>38974</c:v>
                </c:pt>
                <c:pt idx="2449">
                  <c:v>38975</c:v>
                </c:pt>
                <c:pt idx="2450">
                  <c:v>38976</c:v>
                </c:pt>
                <c:pt idx="2451">
                  <c:v>38977</c:v>
                </c:pt>
                <c:pt idx="2452">
                  <c:v>38978</c:v>
                </c:pt>
                <c:pt idx="2453">
                  <c:v>38979</c:v>
                </c:pt>
                <c:pt idx="2454">
                  <c:v>38980</c:v>
                </c:pt>
                <c:pt idx="2455">
                  <c:v>38981</c:v>
                </c:pt>
                <c:pt idx="2456">
                  <c:v>38982</c:v>
                </c:pt>
                <c:pt idx="2457">
                  <c:v>38983</c:v>
                </c:pt>
                <c:pt idx="2458">
                  <c:v>38984</c:v>
                </c:pt>
                <c:pt idx="2459">
                  <c:v>38985</c:v>
                </c:pt>
                <c:pt idx="2460">
                  <c:v>38986</c:v>
                </c:pt>
                <c:pt idx="2461">
                  <c:v>38987</c:v>
                </c:pt>
                <c:pt idx="2462">
                  <c:v>38988</c:v>
                </c:pt>
                <c:pt idx="2463">
                  <c:v>38989</c:v>
                </c:pt>
                <c:pt idx="2464">
                  <c:v>38990</c:v>
                </c:pt>
                <c:pt idx="2465">
                  <c:v>38991</c:v>
                </c:pt>
                <c:pt idx="2466">
                  <c:v>38992</c:v>
                </c:pt>
                <c:pt idx="2467">
                  <c:v>38993</c:v>
                </c:pt>
                <c:pt idx="2468">
                  <c:v>38994</c:v>
                </c:pt>
                <c:pt idx="2469">
                  <c:v>38995</c:v>
                </c:pt>
                <c:pt idx="2470">
                  <c:v>38996</c:v>
                </c:pt>
                <c:pt idx="2471">
                  <c:v>38997</c:v>
                </c:pt>
                <c:pt idx="2472">
                  <c:v>38998</c:v>
                </c:pt>
                <c:pt idx="2473">
                  <c:v>38999</c:v>
                </c:pt>
                <c:pt idx="2474">
                  <c:v>39000</c:v>
                </c:pt>
                <c:pt idx="2475">
                  <c:v>39001</c:v>
                </c:pt>
                <c:pt idx="2476">
                  <c:v>39002</c:v>
                </c:pt>
                <c:pt idx="2477">
                  <c:v>39003</c:v>
                </c:pt>
                <c:pt idx="2478">
                  <c:v>39004</c:v>
                </c:pt>
                <c:pt idx="2479">
                  <c:v>39005</c:v>
                </c:pt>
                <c:pt idx="2480">
                  <c:v>39006</c:v>
                </c:pt>
                <c:pt idx="2481">
                  <c:v>39007</c:v>
                </c:pt>
                <c:pt idx="2482">
                  <c:v>39008</c:v>
                </c:pt>
                <c:pt idx="2483">
                  <c:v>39009</c:v>
                </c:pt>
                <c:pt idx="2484">
                  <c:v>39010</c:v>
                </c:pt>
                <c:pt idx="2485">
                  <c:v>39011</c:v>
                </c:pt>
                <c:pt idx="2486">
                  <c:v>39012</c:v>
                </c:pt>
                <c:pt idx="2487">
                  <c:v>39013</c:v>
                </c:pt>
                <c:pt idx="2488">
                  <c:v>39014</c:v>
                </c:pt>
                <c:pt idx="2489">
                  <c:v>39015</c:v>
                </c:pt>
                <c:pt idx="2490">
                  <c:v>39016</c:v>
                </c:pt>
                <c:pt idx="2491">
                  <c:v>39017</c:v>
                </c:pt>
                <c:pt idx="2492">
                  <c:v>39018</c:v>
                </c:pt>
                <c:pt idx="2493">
                  <c:v>39019</c:v>
                </c:pt>
                <c:pt idx="2494">
                  <c:v>39020</c:v>
                </c:pt>
                <c:pt idx="2495">
                  <c:v>39021</c:v>
                </c:pt>
                <c:pt idx="2496">
                  <c:v>39022</c:v>
                </c:pt>
                <c:pt idx="2497">
                  <c:v>39023</c:v>
                </c:pt>
                <c:pt idx="2498">
                  <c:v>39024</c:v>
                </c:pt>
                <c:pt idx="2499">
                  <c:v>39025</c:v>
                </c:pt>
                <c:pt idx="2500">
                  <c:v>39026</c:v>
                </c:pt>
                <c:pt idx="2501">
                  <c:v>39027</c:v>
                </c:pt>
                <c:pt idx="2502">
                  <c:v>39028</c:v>
                </c:pt>
                <c:pt idx="2503">
                  <c:v>39029</c:v>
                </c:pt>
                <c:pt idx="2504">
                  <c:v>39030</c:v>
                </c:pt>
                <c:pt idx="2505">
                  <c:v>39031</c:v>
                </c:pt>
                <c:pt idx="2506">
                  <c:v>39032</c:v>
                </c:pt>
                <c:pt idx="2507">
                  <c:v>39033</c:v>
                </c:pt>
                <c:pt idx="2508">
                  <c:v>39034</c:v>
                </c:pt>
                <c:pt idx="2509">
                  <c:v>39035</c:v>
                </c:pt>
                <c:pt idx="2510">
                  <c:v>39036</c:v>
                </c:pt>
                <c:pt idx="2511">
                  <c:v>39037</c:v>
                </c:pt>
                <c:pt idx="2512">
                  <c:v>39038</c:v>
                </c:pt>
                <c:pt idx="2513">
                  <c:v>39039</c:v>
                </c:pt>
                <c:pt idx="2514">
                  <c:v>39040</c:v>
                </c:pt>
                <c:pt idx="2515">
                  <c:v>39041</c:v>
                </c:pt>
                <c:pt idx="2516">
                  <c:v>39042</c:v>
                </c:pt>
                <c:pt idx="2517">
                  <c:v>39043</c:v>
                </c:pt>
                <c:pt idx="2518">
                  <c:v>39044</c:v>
                </c:pt>
                <c:pt idx="2519">
                  <c:v>39045</c:v>
                </c:pt>
                <c:pt idx="2520">
                  <c:v>39046</c:v>
                </c:pt>
                <c:pt idx="2521">
                  <c:v>39047</c:v>
                </c:pt>
                <c:pt idx="2522">
                  <c:v>39048</c:v>
                </c:pt>
                <c:pt idx="2523">
                  <c:v>39049</c:v>
                </c:pt>
                <c:pt idx="2524">
                  <c:v>39050</c:v>
                </c:pt>
                <c:pt idx="2525">
                  <c:v>39051</c:v>
                </c:pt>
                <c:pt idx="2526">
                  <c:v>39052</c:v>
                </c:pt>
                <c:pt idx="2527">
                  <c:v>39053</c:v>
                </c:pt>
                <c:pt idx="2528">
                  <c:v>39054</c:v>
                </c:pt>
                <c:pt idx="2529">
                  <c:v>39055</c:v>
                </c:pt>
                <c:pt idx="2530">
                  <c:v>39056</c:v>
                </c:pt>
                <c:pt idx="2531">
                  <c:v>39057</c:v>
                </c:pt>
                <c:pt idx="2532">
                  <c:v>39058</c:v>
                </c:pt>
                <c:pt idx="2533">
                  <c:v>39059</c:v>
                </c:pt>
                <c:pt idx="2534">
                  <c:v>39060</c:v>
                </c:pt>
                <c:pt idx="2535">
                  <c:v>39061</c:v>
                </c:pt>
                <c:pt idx="2536">
                  <c:v>39062</c:v>
                </c:pt>
                <c:pt idx="2537">
                  <c:v>39063</c:v>
                </c:pt>
                <c:pt idx="2538">
                  <c:v>39064</c:v>
                </c:pt>
                <c:pt idx="2539">
                  <c:v>39065</c:v>
                </c:pt>
                <c:pt idx="2540">
                  <c:v>39066</c:v>
                </c:pt>
                <c:pt idx="2541">
                  <c:v>39067</c:v>
                </c:pt>
                <c:pt idx="2542">
                  <c:v>39068</c:v>
                </c:pt>
                <c:pt idx="2543">
                  <c:v>39069</c:v>
                </c:pt>
                <c:pt idx="2544">
                  <c:v>39070</c:v>
                </c:pt>
                <c:pt idx="2545">
                  <c:v>39071</c:v>
                </c:pt>
                <c:pt idx="2546">
                  <c:v>39072</c:v>
                </c:pt>
                <c:pt idx="2547">
                  <c:v>39073</c:v>
                </c:pt>
                <c:pt idx="2548">
                  <c:v>39074</c:v>
                </c:pt>
                <c:pt idx="2549">
                  <c:v>39075</c:v>
                </c:pt>
                <c:pt idx="2550">
                  <c:v>39076</c:v>
                </c:pt>
                <c:pt idx="2551">
                  <c:v>39077</c:v>
                </c:pt>
                <c:pt idx="2552">
                  <c:v>39078</c:v>
                </c:pt>
                <c:pt idx="2553">
                  <c:v>39079</c:v>
                </c:pt>
                <c:pt idx="2554">
                  <c:v>39080</c:v>
                </c:pt>
                <c:pt idx="2555">
                  <c:v>39081</c:v>
                </c:pt>
                <c:pt idx="2556">
                  <c:v>39082</c:v>
                </c:pt>
                <c:pt idx="2557">
                  <c:v>39083</c:v>
                </c:pt>
                <c:pt idx="2558">
                  <c:v>39084</c:v>
                </c:pt>
                <c:pt idx="2559">
                  <c:v>39085</c:v>
                </c:pt>
                <c:pt idx="2560">
                  <c:v>39086</c:v>
                </c:pt>
                <c:pt idx="2561">
                  <c:v>39087</c:v>
                </c:pt>
                <c:pt idx="2562">
                  <c:v>39088</c:v>
                </c:pt>
                <c:pt idx="2563">
                  <c:v>39089</c:v>
                </c:pt>
                <c:pt idx="2564">
                  <c:v>39090</c:v>
                </c:pt>
                <c:pt idx="2565">
                  <c:v>39091</c:v>
                </c:pt>
                <c:pt idx="2566">
                  <c:v>39092</c:v>
                </c:pt>
                <c:pt idx="2567">
                  <c:v>39093</c:v>
                </c:pt>
                <c:pt idx="2568">
                  <c:v>39094</c:v>
                </c:pt>
                <c:pt idx="2569">
                  <c:v>39095</c:v>
                </c:pt>
                <c:pt idx="2570">
                  <c:v>39096</c:v>
                </c:pt>
                <c:pt idx="2571">
                  <c:v>39097</c:v>
                </c:pt>
                <c:pt idx="2572">
                  <c:v>39098</c:v>
                </c:pt>
                <c:pt idx="2573">
                  <c:v>39099</c:v>
                </c:pt>
                <c:pt idx="2574">
                  <c:v>39100</c:v>
                </c:pt>
                <c:pt idx="2575">
                  <c:v>39101</c:v>
                </c:pt>
                <c:pt idx="2576">
                  <c:v>39102</c:v>
                </c:pt>
                <c:pt idx="2577">
                  <c:v>39103</c:v>
                </c:pt>
                <c:pt idx="2578">
                  <c:v>39104</c:v>
                </c:pt>
                <c:pt idx="2579">
                  <c:v>39105</c:v>
                </c:pt>
                <c:pt idx="2580">
                  <c:v>39106</c:v>
                </c:pt>
                <c:pt idx="2581">
                  <c:v>39107</c:v>
                </c:pt>
                <c:pt idx="2582">
                  <c:v>39108</c:v>
                </c:pt>
                <c:pt idx="2583">
                  <c:v>39109</c:v>
                </c:pt>
                <c:pt idx="2584">
                  <c:v>39110</c:v>
                </c:pt>
                <c:pt idx="2585">
                  <c:v>39111</c:v>
                </c:pt>
                <c:pt idx="2586">
                  <c:v>39112</c:v>
                </c:pt>
                <c:pt idx="2587">
                  <c:v>39113</c:v>
                </c:pt>
                <c:pt idx="2588">
                  <c:v>39114</c:v>
                </c:pt>
                <c:pt idx="2589">
                  <c:v>39115</c:v>
                </c:pt>
                <c:pt idx="2590">
                  <c:v>39116</c:v>
                </c:pt>
                <c:pt idx="2591">
                  <c:v>39117</c:v>
                </c:pt>
                <c:pt idx="2592">
                  <c:v>39118</c:v>
                </c:pt>
                <c:pt idx="2593">
                  <c:v>39119</c:v>
                </c:pt>
                <c:pt idx="2594">
                  <c:v>39120</c:v>
                </c:pt>
                <c:pt idx="2595">
                  <c:v>39121</c:v>
                </c:pt>
                <c:pt idx="2596">
                  <c:v>39122</c:v>
                </c:pt>
                <c:pt idx="2597">
                  <c:v>39123</c:v>
                </c:pt>
                <c:pt idx="2598">
                  <c:v>39124</c:v>
                </c:pt>
                <c:pt idx="2599">
                  <c:v>39125</c:v>
                </c:pt>
                <c:pt idx="2600">
                  <c:v>39126</c:v>
                </c:pt>
                <c:pt idx="2601">
                  <c:v>39127</c:v>
                </c:pt>
                <c:pt idx="2602">
                  <c:v>39128</c:v>
                </c:pt>
                <c:pt idx="2603">
                  <c:v>39129</c:v>
                </c:pt>
                <c:pt idx="2604">
                  <c:v>39130</c:v>
                </c:pt>
                <c:pt idx="2605">
                  <c:v>39131</c:v>
                </c:pt>
                <c:pt idx="2606">
                  <c:v>39132</c:v>
                </c:pt>
                <c:pt idx="2607">
                  <c:v>39133</c:v>
                </c:pt>
                <c:pt idx="2608">
                  <c:v>39134</c:v>
                </c:pt>
                <c:pt idx="2609">
                  <c:v>39135</c:v>
                </c:pt>
                <c:pt idx="2610">
                  <c:v>39136</c:v>
                </c:pt>
                <c:pt idx="2611">
                  <c:v>39137</c:v>
                </c:pt>
                <c:pt idx="2612">
                  <c:v>39138</c:v>
                </c:pt>
                <c:pt idx="2613">
                  <c:v>39139</c:v>
                </c:pt>
                <c:pt idx="2614">
                  <c:v>39140</c:v>
                </c:pt>
                <c:pt idx="2615">
                  <c:v>39141</c:v>
                </c:pt>
                <c:pt idx="2616">
                  <c:v>39142</c:v>
                </c:pt>
                <c:pt idx="2617">
                  <c:v>39143</c:v>
                </c:pt>
                <c:pt idx="2618">
                  <c:v>39144</c:v>
                </c:pt>
                <c:pt idx="2619">
                  <c:v>39145</c:v>
                </c:pt>
                <c:pt idx="2620">
                  <c:v>39146</c:v>
                </c:pt>
                <c:pt idx="2621">
                  <c:v>39147</c:v>
                </c:pt>
                <c:pt idx="2622">
                  <c:v>39148</c:v>
                </c:pt>
                <c:pt idx="2623">
                  <c:v>39149</c:v>
                </c:pt>
                <c:pt idx="2624">
                  <c:v>39150</c:v>
                </c:pt>
                <c:pt idx="2625">
                  <c:v>39151</c:v>
                </c:pt>
                <c:pt idx="2626">
                  <c:v>39152</c:v>
                </c:pt>
                <c:pt idx="2627">
                  <c:v>39153</c:v>
                </c:pt>
                <c:pt idx="2628">
                  <c:v>39154</c:v>
                </c:pt>
                <c:pt idx="2629">
                  <c:v>39155</c:v>
                </c:pt>
                <c:pt idx="2630">
                  <c:v>39156</c:v>
                </c:pt>
                <c:pt idx="2631">
                  <c:v>39157</c:v>
                </c:pt>
                <c:pt idx="2632">
                  <c:v>39158</c:v>
                </c:pt>
                <c:pt idx="2633">
                  <c:v>39159</c:v>
                </c:pt>
                <c:pt idx="2634">
                  <c:v>39160</c:v>
                </c:pt>
                <c:pt idx="2635">
                  <c:v>39161</c:v>
                </c:pt>
                <c:pt idx="2636">
                  <c:v>39162</c:v>
                </c:pt>
                <c:pt idx="2637">
                  <c:v>39163</c:v>
                </c:pt>
                <c:pt idx="2638">
                  <c:v>39164</c:v>
                </c:pt>
                <c:pt idx="2639">
                  <c:v>39165</c:v>
                </c:pt>
                <c:pt idx="2640">
                  <c:v>39166</c:v>
                </c:pt>
                <c:pt idx="2641">
                  <c:v>39167</c:v>
                </c:pt>
                <c:pt idx="2642">
                  <c:v>39168</c:v>
                </c:pt>
                <c:pt idx="2643">
                  <c:v>39169</c:v>
                </c:pt>
                <c:pt idx="2644">
                  <c:v>39170</c:v>
                </c:pt>
                <c:pt idx="2645">
                  <c:v>39171</c:v>
                </c:pt>
                <c:pt idx="2646">
                  <c:v>39172</c:v>
                </c:pt>
                <c:pt idx="2647">
                  <c:v>39173</c:v>
                </c:pt>
                <c:pt idx="2648">
                  <c:v>39174</c:v>
                </c:pt>
                <c:pt idx="2649">
                  <c:v>39175</c:v>
                </c:pt>
                <c:pt idx="2650">
                  <c:v>39176</c:v>
                </c:pt>
                <c:pt idx="2651">
                  <c:v>39177</c:v>
                </c:pt>
                <c:pt idx="2652">
                  <c:v>39178</c:v>
                </c:pt>
                <c:pt idx="2653">
                  <c:v>39179</c:v>
                </c:pt>
                <c:pt idx="2654">
                  <c:v>39180</c:v>
                </c:pt>
                <c:pt idx="2655">
                  <c:v>39181</c:v>
                </c:pt>
                <c:pt idx="2656">
                  <c:v>39182</c:v>
                </c:pt>
                <c:pt idx="2657">
                  <c:v>39183</c:v>
                </c:pt>
                <c:pt idx="2658">
                  <c:v>39184</c:v>
                </c:pt>
                <c:pt idx="2659">
                  <c:v>39185</c:v>
                </c:pt>
                <c:pt idx="2660">
                  <c:v>39186</c:v>
                </c:pt>
                <c:pt idx="2661">
                  <c:v>39187</c:v>
                </c:pt>
                <c:pt idx="2662">
                  <c:v>39188</c:v>
                </c:pt>
                <c:pt idx="2663">
                  <c:v>39189</c:v>
                </c:pt>
                <c:pt idx="2664">
                  <c:v>39190</c:v>
                </c:pt>
                <c:pt idx="2665">
                  <c:v>39191</c:v>
                </c:pt>
                <c:pt idx="2666">
                  <c:v>39192</c:v>
                </c:pt>
                <c:pt idx="2667">
                  <c:v>39193</c:v>
                </c:pt>
                <c:pt idx="2668">
                  <c:v>39194</c:v>
                </c:pt>
                <c:pt idx="2669">
                  <c:v>39195</c:v>
                </c:pt>
                <c:pt idx="2670">
                  <c:v>39196</c:v>
                </c:pt>
                <c:pt idx="2671">
                  <c:v>39197</c:v>
                </c:pt>
                <c:pt idx="2672">
                  <c:v>39198</c:v>
                </c:pt>
                <c:pt idx="2673">
                  <c:v>39199</c:v>
                </c:pt>
                <c:pt idx="2674">
                  <c:v>39200</c:v>
                </c:pt>
                <c:pt idx="2675">
                  <c:v>39201</c:v>
                </c:pt>
                <c:pt idx="2676">
                  <c:v>39202</c:v>
                </c:pt>
                <c:pt idx="2677">
                  <c:v>39203</c:v>
                </c:pt>
                <c:pt idx="2678">
                  <c:v>39204</c:v>
                </c:pt>
                <c:pt idx="2679">
                  <c:v>39205</c:v>
                </c:pt>
                <c:pt idx="2680">
                  <c:v>39206</c:v>
                </c:pt>
                <c:pt idx="2681">
                  <c:v>39207</c:v>
                </c:pt>
                <c:pt idx="2682">
                  <c:v>39208</c:v>
                </c:pt>
                <c:pt idx="2683">
                  <c:v>39209</c:v>
                </c:pt>
                <c:pt idx="2684">
                  <c:v>39210</c:v>
                </c:pt>
                <c:pt idx="2685">
                  <c:v>39211</c:v>
                </c:pt>
                <c:pt idx="2686">
                  <c:v>39212</c:v>
                </c:pt>
                <c:pt idx="2687">
                  <c:v>39213</c:v>
                </c:pt>
                <c:pt idx="2688">
                  <c:v>39214</c:v>
                </c:pt>
                <c:pt idx="2689">
                  <c:v>39215</c:v>
                </c:pt>
                <c:pt idx="2690">
                  <c:v>39216</c:v>
                </c:pt>
                <c:pt idx="2691">
                  <c:v>39217</c:v>
                </c:pt>
                <c:pt idx="2692">
                  <c:v>39218</c:v>
                </c:pt>
                <c:pt idx="2693">
                  <c:v>39219</c:v>
                </c:pt>
                <c:pt idx="2694">
                  <c:v>39220</c:v>
                </c:pt>
                <c:pt idx="2695">
                  <c:v>39221</c:v>
                </c:pt>
                <c:pt idx="2696">
                  <c:v>39222</c:v>
                </c:pt>
                <c:pt idx="2697">
                  <c:v>39223</c:v>
                </c:pt>
                <c:pt idx="2698">
                  <c:v>39224</c:v>
                </c:pt>
                <c:pt idx="2699">
                  <c:v>39225</c:v>
                </c:pt>
                <c:pt idx="2700">
                  <c:v>39226</c:v>
                </c:pt>
                <c:pt idx="2701">
                  <c:v>39227</c:v>
                </c:pt>
                <c:pt idx="2702">
                  <c:v>39228</c:v>
                </c:pt>
                <c:pt idx="2703">
                  <c:v>39229</c:v>
                </c:pt>
                <c:pt idx="2704">
                  <c:v>39230</c:v>
                </c:pt>
                <c:pt idx="2705">
                  <c:v>39231</c:v>
                </c:pt>
                <c:pt idx="2706">
                  <c:v>39232</c:v>
                </c:pt>
                <c:pt idx="2707">
                  <c:v>39233</c:v>
                </c:pt>
                <c:pt idx="2708">
                  <c:v>39234</c:v>
                </c:pt>
                <c:pt idx="2709">
                  <c:v>39235</c:v>
                </c:pt>
                <c:pt idx="2710">
                  <c:v>39236</c:v>
                </c:pt>
                <c:pt idx="2711">
                  <c:v>39237</c:v>
                </c:pt>
                <c:pt idx="2712">
                  <c:v>39238</c:v>
                </c:pt>
                <c:pt idx="2713">
                  <c:v>39239</c:v>
                </c:pt>
                <c:pt idx="2714">
                  <c:v>39240</c:v>
                </c:pt>
                <c:pt idx="2715">
                  <c:v>39241</c:v>
                </c:pt>
                <c:pt idx="2716">
                  <c:v>39242</c:v>
                </c:pt>
                <c:pt idx="2717">
                  <c:v>39243</c:v>
                </c:pt>
                <c:pt idx="2718">
                  <c:v>39244</c:v>
                </c:pt>
                <c:pt idx="2719">
                  <c:v>39245</c:v>
                </c:pt>
                <c:pt idx="2720">
                  <c:v>39246</c:v>
                </c:pt>
                <c:pt idx="2721">
                  <c:v>39247</c:v>
                </c:pt>
                <c:pt idx="2722">
                  <c:v>39248</c:v>
                </c:pt>
                <c:pt idx="2723">
                  <c:v>39249</c:v>
                </c:pt>
                <c:pt idx="2724">
                  <c:v>39250</c:v>
                </c:pt>
                <c:pt idx="2725">
                  <c:v>39251</c:v>
                </c:pt>
                <c:pt idx="2726">
                  <c:v>39252</c:v>
                </c:pt>
                <c:pt idx="2727">
                  <c:v>39253</c:v>
                </c:pt>
                <c:pt idx="2728">
                  <c:v>39254</c:v>
                </c:pt>
                <c:pt idx="2729">
                  <c:v>39255</c:v>
                </c:pt>
                <c:pt idx="2730">
                  <c:v>39256</c:v>
                </c:pt>
                <c:pt idx="2731">
                  <c:v>39257</c:v>
                </c:pt>
                <c:pt idx="2732">
                  <c:v>39258</c:v>
                </c:pt>
                <c:pt idx="2733">
                  <c:v>39259</c:v>
                </c:pt>
                <c:pt idx="2734">
                  <c:v>39260</c:v>
                </c:pt>
                <c:pt idx="2735">
                  <c:v>39261</c:v>
                </c:pt>
                <c:pt idx="2736">
                  <c:v>39262</c:v>
                </c:pt>
                <c:pt idx="2737">
                  <c:v>39263</c:v>
                </c:pt>
                <c:pt idx="2738">
                  <c:v>39264</c:v>
                </c:pt>
                <c:pt idx="2739">
                  <c:v>39265</c:v>
                </c:pt>
                <c:pt idx="2740">
                  <c:v>39266</c:v>
                </c:pt>
                <c:pt idx="2741">
                  <c:v>39267</c:v>
                </c:pt>
                <c:pt idx="2742">
                  <c:v>39268</c:v>
                </c:pt>
                <c:pt idx="2743">
                  <c:v>39269</c:v>
                </c:pt>
                <c:pt idx="2744">
                  <c:v>39270</c:v>
                </c:pt>
                <c:pt idx="2745">
                  <c:v>39271</c:v>
                </c:pt>
                <c:pt idx="2746">
                  <c:v>39272</c:v>
                </c:pt>
                <c:pt idx="2747">
                  <c:v>39273</c:v>
                </c:pt>
                <c:pt idx="2748">
                  <c:v>39274</c:v>
                </c:pt>
                <c:pt idx="2749">
                  <c:v>39275</c:v>
                </c:pt>
                <c:pt idx="2750">
                  <c:v>39276</c:v>
                </c:pt>
                <c:pt idx="2751">
                  <c:v>39277</c:v>
                </c:pt>
                <c:pt idx="2752">
                  <c:v>39278</c:v>
                </c:pt>
                <c:pt idx="2753">
                  <c:v>39279</c:v>
                </c:pt>
                <c:pt idx="2754">
                  <c:v>39280</c:v>
                </c:pt>
                <c:pt idx="2755">
                  <c:v>39281</c:v>
                </c:pt>
                <c:pt idx="2756">
                  <c:v>39282</c:v>
                </c:pt>
                <c:pt idx="2757">
                  <c:v>39283</c:v>
                </c:pt>
                <c:pt idx="2758">
                  <c:v>39284</c:v>
                </c:pt>
                <c:pt idx="2759">
                  <c:v>39285</c:v>
                </c:pt>
                <c:pt idx="2760">
                  <c:v>39286</c:v>
                </c:pt>
                <c:pt idx="2761">
                  <c:v>39287</c:v>
                </c:pt>
                <c:pt idx="2762">
                  <c:v>39288</c:v>
                </c:pt>
                <c:pt idx="2763">
                  <c:v>39289</c:v>
                </c:pt>
                <c:pt idx="2764">
                  <c:v>39290</c:v>
                </c:pt>
                <c:pt idx="2765">
                  <c:v>39291</c:v>
                </c:pt>
                <c:pt idx="2766">
                  <c:v>39292</c:v>
                </c:pt>
                <c:pt idx="2767">
                  <c:v>39293</c:v>
                </c:pt>
                <c:pt idx="2768">
                  <c:v>39294</c:v>
                </c:pt>
                <c:pt idx="2769">
                  <c:v>39295</c:v>
                </c:pt>
                <c:pt idx="2770">
                  <c:v>39296</c:v>
                </c:pt>
                <c:pt idx="2771">
                  <c:v>39297</c:v>
                </c:pt>
                <c:pt idx="2772">
                  <c:v>39298</c:v>
                </c:pt>
                <c:pt idx="2773">
                  <c:v>39299</c:v>
                </c:pt>
                <c:pt idx="2774">
                  <c:v>39300</c:v>
                </c:pt>
                <c:pt idx="2775">
                  <c:v>39301</c:v>
                </c:pt>
                <c:pt idx="2776">
                  <c:v>39302</c:v>
                </c:pt>
                <c:pt idx="2777">
                  <c:v>39303</c:v>
                </c:pt>
                <c:pt idx="2778">
                  <c:v>39304</c:v>
                </c:pt>
                <c:pt idx="2779">
                  <c:v>39305</c:v>
                </c:pt>
                <c:pt idx="2780">
                  <c:v>39306</c:v>
                </c:pt>
                <c:pt idx="2781">
                  <c:v>39307</c:v>
                </c:pt>
                <c:pt idx="2782">
                  <c:v>39308</c:v>
                </c:pt>
                <c:pt idx="2783">
                  <c:v>39309</c:v>
                </c:pt>
                <c:pt idx="2784">
                  <c:v>39310</c:v>
                </c:pt>
                <c:pt idx="2785">
                  <c:v>39311</c:v>
                </c:pt>
                <c:pt idx="2786">
                  <c:v>39312</c:v>
                </c:pt>
                <c:pt idx="2787">
                  <c:v>39313</c:v>
                </c:pt>
                <c:pt idx="2788">
                  <c:v>39314</c:v>
                </c:pt>
                <c:pt idx="2789">
                  <c:v>39315</c:v>
                </c:pt>
                <c:pt idx="2790">
                  <c:v>39316</c:v>
                </c:pt>
                <c:pt idx="2791">
                  <c:v>39317</c:v>
                </c:pt>
                <c:pt idx="2792">
                  <c:v>39318</c:v>
                </c:pt>
                <c:pt idx="2793">
                  <c:v>39319</c:v>
                </c:pt>
                <c:pt idx="2794">
                  <c:v>39320</c:v>
                </c:pt>
                <c:pt idx="2795">
                  <c:v>39321</c:v>
                </c:pt>
                <c:pt idx="2796">
                  <c:v>39322</c:v>
                </c:pt>
                <c:pt idx="2797">
                  <c:v>39323</c:v>
                </c:pt>
                <c:pt idx="2798">
                  <c:v>39324</c:v>
                </c:pt>
                <c:pt idx="2799">
                  <c:v>39325</c:v>
                </c:pt>
                <c:pt idx="2800">
                  <c:v>39326</c:v>
                </c:pt>
                <c:pt idx="2801">
                  <c:v>39327</c:v>
                </c:pt>
                <c:pt idx="2802">
                  <c:v>39328</c:v>
                </c:pt>
                <c:pt idx="2803">
                  <c:v>39329</c:v>
                </c:pt>
                <c:pt idx="2804">
                  <c:v>39330</c:v>
                </c:pt>
                <c:pt idx="2805">
                  <c:v>39331</c:v>
                </c:pt>
                <c:pt idx="2806">
                  <c:v>39332</c:v>
                </c:pt>
                <c:pt idx="2807">
                  <c:v>39333</c:v>
                </c:pt>
                <c:pt idx="2808">
                  <c:v>39334</c:v>
                </c:pt>
                <c:pt idx="2809">
                  <c:v>39335</c:v>
                </c:pt>
                <c:pt idx="2810">
                  <c:v>39336</c:v>
                </c:pt>
                <c:pt idx="2811">
                  <c:v>39337</c:v>
                </c:pt>
                <c:pt idx="2812">
                  <c:v>39338</c:v>
                </c:pt>
                <c:pt idx="2813">
                  <c:v>39339</c:v>
                </c:pt>
                <c:pt idx="2814">
                  <c:v>39340</c:v>
                </c:pt>
                <c:pt idx="2815">
                  <c:v>39341</c:v>
                </c:pt>
                <c:pt idx="2816">
                  <c:v>39342</c:v>
                </c:pt>
                <c:pt idx="2817">
                  <c:v>39343</c:v>
                </c:pt>
                <c:pt idx="2818">
                  <c:v>39344</c:v>
                </c:pt>
                <c:pt idx="2819">
                  <c:v>39345</c:v>
                </c:pt>
                <c:pt idx="2820">
                  <c:v>39346</c:v>
                </c:pt>
                <c:pt idx="2821">
                  <c:v>39347</c:v>
                </c:pt>
                <c:pt idx="2822">
                  <c:v>39348</c:v>
                </c:pt>
                <c:pt idx="2823">
                  <c:v>39349</c:v>
                </c:pt>
                <c:pt idx="2824">
                  <c:v>39350</c:v>
                </c:pt>
                <c:pt idx="2825">
                  <c:v>39351</c:v>
                </c:pt>
                <c:pt idx="2826">
                  <c:v>39352</c:v>
                </c:pt>
                <c:pt idx="2827">
                  <c:v>39353</c:v>
                </c:pt>
                <c:pt idx="2828">
                  <c:v>39354</c:v>
                </c:pt>
                <c:pt idx="2829">
                  <c:v>39355</c:v>
                </c:pt>
                <c:pt idx="2830">
                  <c:v>39356</c:v>
                </c:pt>
                <c:pt idx="2831">
                  <c:v>39357</c:v>
                </c:pt>
                <c:pt idx="2832">
                  <c:v>39358</c:v>
                </c:pt>
                <c:pt idx="2833">
                  <c:v>39359</c:v>
                </c:pt>
                <c:pt idx="2834">
                  <c:v>39360</c:v>
                </c:pt>
                <c:pt idx="2835">
                  <c:v>39361</c:v>
                </c:pt>
                <c:pt idx="2836">
                  <c:v>39362</c:v>
                </c:pt>
                <c:pt idx="2837">
                  <c:v>39363</c:v>
                </c:pt>
                <c:pt idx="2838">
                  <c:v>39364</c:v>
                </c:pt>
                <c:pt idx="2839">
                  <c:v>39365</c:v>
                </c:pt>
                <c:pt idx="2840">
                  <c:v>39366</c:v>
                </c:pt>
                <c:pt idx="2841">
                  <c:v>39367</c:v>
                </c:pt>
                <c:pt idx="2842">
                  <c:v>39368</c:v>
                </c:pt>
                <c:pt idx="2843">
                  <c:v>39369</c:v>
                </c:pt>
                <c:pt idx="2844">
                  <c:v>39370</c:v>
                </c:pt>
                <c:pt idx="2845">
                  <c:v>39371</c:v>
                </c:pt>
                <c:pt idx="2846">
                  <c:v>39372</c:v>
                </c:pt>
                <c:pt idx="2847">
                  <c:v>39373</c:v>
                </c:pt>
                <c:pt idx="2848">
                  <c:v>39374</c:v>
                </c:pt>
                <c:pt idx="2849">
                  <c:v>39375</c:v>
                </c:pt>
                <c:pt idx="2850">
                  <c:v>39376</c:v>
                </c:pt>
                <c:pt idx="2851">
                  <c:v>39377</c:v>
                </c:pt>
                <c:pt idx="2852">
                  <c:v>39378</c:v>
                </c:pt>
                <c:pt idx="2853">
                  <c:v>39379</c:v>
                </c:pt>
                <c:pt idx="2854">
                  <c:v>39380</c:v>
                </c:pt>
                <c:pt idx="2855">
                  <c:v>39381</c:v>
                </c:pt>
                <c:pt idx="2856">
                  <c:v>39382</c:v>
                </c:pt>
                <c:pt idx="2857">
                  <c:v>39383</c:v>
                </c:pt>
                <c:pt idx="2858">
                  <c:v>39384</c:v>
                </c:pt>
                <c:pt idx="2859">
                  <c:v>39385</c:v>
                </c:pt>
                <c:pt idx="2860">
                  <c:v>39386</c:v>
                </c:pt>
                <c:pt idx="2861">
                  <c:v>39387</c:v>
                </c:pt>
                <c:pt idx="2862">
                  <c:v>39388</c:v>
                </c:pt>
                <c:pt idx="2863">
                  <c:v>39389</c:v>
                </c:pt>
                <c:pt idx="2864">
                  <c:v>39390</c:v>
                </c:pt>
                <c:pt idx="2865">
                  <c:v>39391</c:v>
                </c:pt>
                <c:pt idx="2866">
                  <c:v>39392</c:v>
                </c:pt>
                <c:pt idx="2867">
                  <c:v>39393</c:v>
                </c:pt>
                <c:pt idx="2868">
                  <c:v>39394</c:v>
                </c:pt>
                <c:pt idx="2869">
                  <c:v>39395</c:v>
                </c:pt>
                <c:pt idx="2870">
                  <c:v>39396</c:v>
                </c:pt>
                <c:pt idx="2871">
                  <c:v>39397</c:v>
                </c:pt>
                <c:pt idx="2872">
                  <c:v>39398</c:v>
                </c:pt>
                <c:pt idx="2873">
                  <c:v>39399</c:v>
                </c:pt>
                <c:pt idx="2874">
                  <c:v>39400</c:v>
                </c:pt>
                <c:pt idx="2875">
                  <c:v>39401</c:v>
                </c:pt>
                <c:pt idx="2876">
                  <c:v>39402</c:v>
                </c:pt>
                <c:pt idx="2877">
                  <c:v>39403</c:v>
                </c:pt>
                <c:pt idx="2878">
                  <c:v>39404</c:v>
                </c:pt>
                <c:pt idx="2879">
                  <c:v>39405</c:v>
                </c:pt>
                <c:pt idx="2880">
                  <c:v>39406</c:v>
                </c:pt>
                <c:pt idx="2881">
                  <c:v>39407</c:v>
                </c:pt>
                <c:pt idx="2882">
                  <c:v>39408</c:v>
                </c:pt>
                <c:pt idx="2883">
                  <c:v>39409</c:v>
                </c:pt>
                <c:pt idx="2884">
                  <c:v>39410</c:v>
                </c:pt>
                <c:pt idx="2885">
                  <c:v>39411</c:v>
                </c:pt>
                <c:pt idx="2886">
                  <c:v>39412</c:v>
                </c:pt>
                <c:pt idx="2887">
                  <c:v>39413</c:v>
                </c:pt>
                <c:pt idx="2888">
                  <c:v>39414</c:v>
                </c:pt>
                <c:pt idx="2889">
                  <c:v>39415</c:v>
                </c:pt>
                <c:pt idx="2890">
                  <c:v>39416</c:v>
                </c:pt>
                <c:pt idx="2891">
                  <c:v>39417</c:v>
                </c:pt>
                <c:pt idx="2892">
                  <c:v>39418</c:v>
                </c:pt>
                <c:pt idx="2893">
                  <c:v>39419</c:v>
                </c:pt>
                <c:pt idx="2894">
                  <c:v>39420</c:v>
                </c:pt>
                <c:pt idx="2895">
                  <c:v>39421</c:v>
                </c:pt>
                <c:pt idx="2896">
                  <c:v>39422</c:v>
                </c:pt>
                <c:pt idx="2897">
                  <c:v>39423</c:v>
                </c:pt>
                <c:pt idx="2898">
                  <c:v>39424</c:v>
                </c:pt>
                <c:pt idx="2899">
                  <c:v>39425</c:v>
                </c:pt>
                <c:pt idx="2900">
                  <c:v>39426</c:v>
                </c:pt>
                <c:pt idx="2901">
                  <c:v>39427</c:v>
                </c:pt>
                <c:pt idx="2902">
                  <c:v>39428</c:v>
                </c:pt>
                <c:pt idx="2903">
                  <c:v>39429</c:v>
                </c:pt>
                <c:pt idx="2904">
                  <c:v>39430</c:v>
                </c:pt>
                <c:pt idx="2905">
                  <c:v>39431</c:v>
                </c:pt>
                <c:pt idx="2906">
                  <c:v>39432</c:v>
                </c:pt>
                <c:pt idx="2907">
                  <c:v>39433</c:v>
                </c:pt>
                <c:pt idx="2908">
                  <c:v>39434</c:v>
                </c:pt>
                <c:pt idx="2909">
                  <c:v>39435</c:v>
                </c:pt>
                <c:pt idx="2910">
                  <c:v>39436</c:v>
                </c:pt>
                <c:pt idx="2911">
                  <c:v>39437</c:v>
                </c:pt>
                <c:pt idx="2912">
                  <c:v>39438</c:v>
                </c:pt>
                <c:pt idx="2913">
                  <c:v>39439</c:v>
                </c:pt>
                <c:pt idx="2914">
                  <c:v>39440</c:v>
                </c:pt>
                <c:pt idx="2915">
                  <c:v>39441</c:v>
                </c:pt>
                <c:pt idx="2916">
                  <c:v>39442</c:v>
                </c:pt>
                <c:pt idx="2917">
                  <c:v>39443</c:v>
                </c:pt>
                <c:pt idx="2918">
                  <c:v>39444</c:v>
                </c:pt>
                <c:pt idx="2919">
                  <c:v>39445</c:v>
                </c:pt>
                <c:pt idx="2920">
                  <c:v>39446</c:v>
                </c:pt>
                <c:pt idx="2921">
                  <c:v>39447</c:v>
                </c:pt>
                <c:pt idx="2922">
                  <c:v>39448</c:v>
                </c:pt>
                <c:pt idx="2923">
                  <c:v>39449</c:v>
                </c:pt>
                <c:pt idx="2924">
                  <c:v>39450</c:v>
                </c:pt>
                <c:pt idx="2925">
                  <c:v>39451</c:v>
                </c:pt>
                <c:pt idx="2926">
                  <c:v>39452</c:v>
                </c:pt>
                <c:pt idx="2927">
                  <c:v>39453</c:v>
                </c:pt>
                <c:pt idx="2928">
                  <c:v>39454</c:v>
                </c:pt>
                <c:pt idx="2929">
                  <c:v>39455</c:v>
                </c:pt>
                <c:pt idx="2930">
                  <c:v>39456</c:v>
                </c:pt>
                <c:pt idx="2931">
                  <c:v>39457</c:v>
                </c:pt>
                <c:pt idx="2932">
                  <c:v>39458</c:v>
                </c:pt>
                <c:pt idx="2933">
                  <c:v>39459</c:v>
                </c:pt>
                <c:pt idx="2934">
                  <c:v>39460</c:v>
                </c:pt>
                <c:pt idx="2935">
                  <c:v>39461</c:v>
                </c:pt>
                <c:pt idx="2936">
                  <c:v>39462</c:v>
                </c:pt>
                <c:pt idx="2937">
                  <c:v>39463</c:v>
                </c:pt>
                <c:pt idx="2938">
                  <c:v>39464</c:v>
                </c:pt>
                <c:pt idx="2939">
                  <c:v>39465</c:v>
                </c:pt>
                <c:pt idx="2940">
                  <c:v>39466</c:v>
                </c:pt>
                <c:pt idx="2941">
                  <c:v>39467</c:v>
                </c:pt>
                <c:pt idx="2942">
                  <c:v>39468</c:v>
                </c:pt>
                <c:pt idx="2943">
                  <c:v>39469</c:v>
                </c:pt>
                <c:pt idx="2944">
                  <c:v>39470</c:v>
                </c:pt>
                <c:pt idx="2945">
                  <c:v>39471</c:v>
                </c:pt>
                <c:pt idx="2946">
                  <c:v>39472</c:v>
                </c:pt>
                <c:pt idx="2947">
                  <c:v>39473</c:v>
                </c:pt>
                <c:pt idx="2948">
                  <c:v>39474</c:v>
                </c:pt>
                <c:pt idx="2949">
                  <c:v>39475</c:v>
                </c:pt>
                <c:pt idx="2950">
                  <c:v>39476</c:v>
                </c:pt>
                <c:pt idx="2951">
                  <c:v>39477</c:v>
                </c:pt>
                <c:pt idx="2952">
                  <c:v>39478</c:v>
                </c:pt>
                <c:pt idx="2953">
                  <c:v>39479</c:v>
                </c:pt>
                <c:pt idx="2954">
                  <c:v>39480</c:v>
                </c:pt>
                <c:pt idx="2955">
                  <c:v>39481</c:v>
                </c:pt>
                <c:pt idx="2956">
                  <c:v>39482</c:v>
                </c:pt>
                <c:pt idx="2957">
                  <c:v>39483</c:v>
                </c:pt>
                <c:pt idx="2958">
                  <c:v>39484</c:v>
                </c:pt>
                <c:pt idx="2959">
                  <c:v>39485</c:v>
                </c:pt>
                <c:pt idx="2960">
                  <c:v>39486</c:v>
                </c:pt>
                <c:pt idx="2961">
                  <c:v>39487</c:v>
                </c:pt>
                <c:pt idx="2962">
                  <c:v>39488</c:v>
                </c:pt>
                <c:pt idx="2963">
                  <c:v>39489</c:v>
                </c:pt>
                <c:pt idx="2964">
                  <c:v>39490</c:v>
                </c:pt>
                <c:pt idx="2965">
                  <c:v>39491</c:v>
                </c:pt>
                <c:pt idx="2966">
                  <c:v>39492</c:v>
                </c:pt>
                <c:pt idx="2967">
                  <c:v>39493</c:v>
                </c:pt>
                <c:pt idx="2968">
                  <c:v>39494</c:v>
                </c:pt>
                <c:pt idx="2969">
                  <c:v>39495</c:v>
                </c:pt>
                <c:pt idx="2970">
                  <c:v>39496</c:v>
                </c:pt>
                <c:pt idx="2971">
                  <c:v>39497</c:v>
                </c:pt>
                <c:pt idx="2972">
                  <c:v>39498</c:v>
                </c:pt>
                <c:pt idx="2973">
                  <c:v>39499</c:v>
                </c:pt>
                <c:pt idx="2974">
                  <c:v>39500</c:v>
                </c:pt>
                <c:pt idx="2975">
                  <c:v>39501</c:v>
                </c:pt>
                <c:pt idx="2976">
                  <c:v>39502</c:v>
                </c:pt>
                <c:pt idx="2977">
                  <c:v>39503</c:v>
                </c:pt>
                <c:pt idx="2978">
                  <c:v>39504</c:v>
                </c:pt>
                <c:pt idx="2979">
                  <c:v>39505</c:v>
                </c:pt>
                <c:pt idx="2980">
                  <c:v>39506</c:v>
                </c:pt>
                <c:pt idx="2981">
                  <c:v>39507</c:v>
                </c:pt>
                <c:pt idx="2982">
                  <c:v>39508</c:v>
                </c:pt>
                <c:pt idx="2983">
                  <c:v>39509</c:v>
                </c:pt>
                <c:pt idx="2984">
                  <c:v>39510</c:v>
                </c:pt>
                <c:pt idx="2985">
                  <c:v>39511</c:v>
                </c:pt>
                <c:pt idx="2986">
                  <c:v>39512</c:v>
                </c:pt>
                <c:pt idx="2987">
                  <c:v>39513</c:v>
                </c:pt>
                <c:pt idx="2988">
                  <c:v>39514</c:v>
                </c:pt>
                <c:pt idx="2989">
                  <c:v>39515</c:v>
                </c:pt>
                <c:pt idx="2990">
                  <c:v>39516</c:v>
                </c:pt>
                <c:pt idx="2991">
                  <c:v>39517</c:v>
                </c:pt>
                <c:pt idx="2992">
                  <c:v>39518</c:v>
                </c:pt>
                <c:pt idx="2993">
                  <c:v>39519</c:v>
                </c:pt>
                <c:pt idx="2994">
                  <c:v>39520</c:v>
                </c:pt>
                <c:pt idx="2995">
                  <c:v>39521</c:v>
                </c:pt>
                <c:pt idx="2996">
                  <c:v>39522</c:v>
                </c:pt>
                <c:pt idx="2997">
                  <c:v>39523</c:v>
                </c:pt>
                <c:pt idx="2998">
                  <c:v>39524</c:v>
                </c:pt>
                <c:pt idx="2999">
                  <c:v>39525</c:v>
                </c:pt>
                <c:pt idx="3000">
                  <c:v>39526</c:v>
                </c:pt>
                <c:pt idx="3001">
                  <c:v>39527</c:v>
                </c:pt>
                <c:pt idx="3002">
                  <c:v>39528</c:v>
                </c:pt>
                <c:pt idx="3003">
                  <c:v>39529</c:v>
                </c:pt>
                <c:pt idx="3004">
                  <c:v>39530</c:v>
                </c:pt>
                <c:pt idx="3005">
                  <c:v>39531</c:v>
                </c:pt>
                <c:pt idx="3006">
                  <c:v>39532</c:v>
                </c:pt>
                <c:pt idx="3007">
                  <c:v>39533</c:v>
                </c:pt>
                <c:pt idx="3008">
                  <c:v>39534</c:v>
                </c:pt>
                <c:pt idx="3009">
                  <c:v>39535</c:v>
                </c:pt>
                <c:pt idx="3010">
                  <c:v>39536</c:v>
                </c:pt>
                <c:pt idx="3011">
                  <c:v>39537</c:v>
                </c:pt>
                <c:pt idx="3012">
                  <c:v>39538</c:v>
                </c:pt>
                <c:pt idx="3013">
                  <c:v>39539</c:v>
                </c:pt>
                <c:pt idx="3014">
                  <c:v>39540</c:v>
                </c:pt>
                <c:pt idx="3015">
                  <c:v>39541</c:v>
                </c:pt>
                <c:pt idx="3016">
                  <c:v>39542</c:v>
                </c:pt>
                <c:pt idx="3017">
                  <c:v>39543</c:v>
                </c:pt>
                <c:pt idx="3018">
                  <c:v>39544</c:v>
                </c:pt>
                <c:pt idx="3019">
                  <c:v>39545</c:v>
                </c:pt>
                <c:pt idx="3020">
                  <c:v>39546</c:v>
                </c:pt>
                <c:pt idx="3021">
                  <c:v>39547</c:v>
                </c:pt>
                <c:pt idx="3022">
                  <c:v>39548</c:v>
                </c:pt>
                <c:pt idx="3023">
                  <c:v>39549</c:v>
                </c:pt>
                <c:pt idx="3024">
                  <c:v>39550</c:v>
                </c:pt>
                <c:pt idx="3025">
                  <c:v>39551</c:v>
                </c:pt>
                <c:pt idx="3026">
                  <c:v>39552</c:v>
                </c:pt>
                <c:pt idx="3027">
                  <c:v>39553</c:v>
                </c:pt>
                <c:pt idx="3028">
                  <c:v>39554</c:v>
                </c:pt>
                <c:pt idx="3029">
                  <c:v>39555</c:v>
                </c:pt>
                <c:pt idx="3030">
                  <c:v>39556</c:v>
                </c:pt>
                <c:pt idx="3031">
                  <c:v>39557</c:v>
                </c:pt>
                <c:pt idx="3032">
                  <c:v>39558</c:v>
                </c:pt>
                <c:pt idx="3033">
                  <c:v>39559</c:v>
                </c:pt>
                <c:pt idx="3034">
                  <c:v>39560</c:v>
                </c:pt>
                <c:pt idx="3035">
                  <c:v>39561</c:v>
                </c:pt>
                <c:pt idx="3036">
                  <c:v>39562</c:v>
                </c:pt>
                <c:pt idx="3037">
                  <c:v>39563</c:v>
                </c:pt>
                <c:pt idx="3038">
                  <c:v>39564</c:v>
                </c:pt>
                <c:pt idx="3039">
                  <c:v>39565</c:v>
                </c:pt>
                <c:pt idx="3040">
                  <c:v>39566</c:v>
                </c:pt>
                <c:pt idx="3041">
                  <c:v>39567</c:v>
                </c:pt>
                <c:pt idx="3042">
                  <c:v>39568</c:v>
                </c:pt>
                <c:pt idx="3043">
                  <c:v>39569</c:v>
                </c:pt>
                <c:pt idx="3044">
                  <c:v>39570</c:v>
                </c:pt>
                <c:pt idx="3045">
                  <c:v>39571</c:v>
                </c:pt>
                <c:pt idx="3046">
                  <c:v>39572</c:v>
                </c:pt>
                <c:pt idx="3047">
                  <c:v>39573</c:v>
                </c:pt>
                <c:pt idx="3048">
                  <c:v>39574</c:v>
                </c:pt>
                <c:pt idx="3049">
                  <c:v>39575</c:v>
                </c:pt>
                <c:pt idx="3050">
                  <c:v>39576</c:v>
                </c:pt>
                <c:pt idx="3051">
                  <c:v>39577</c:v>
                </c:pt>
                <c:pt idx="3052">
                  <c:v>39578</c:v>
                </c:pt>
                <c:pt idx="3053">
                  <c:v>39579</c:v>
                </c:pt>
                <c:pt idx="3054">
                  <c:v>39580</c:v>
                </c:pt>
                <c:pt idx="3055">
                  <c:v>39581</c:v>
                </c:pt>
                <c:pt idx="3056">
                  <c:v>39582</c:v>
                </c:pt>
                <c:pt idx="3057">
                  <c:v>39583</c:v>
                </c:pt>
                <c:pt idx="3058">
                  <c:v>39584</c:v>
                </c:pt>
                <c:pt idx="3059">
                  <c:v>39585</c:v>
                </c:pt>
                <c:pt idx="3060">
                  <c:v>39586</c:v>
                </c:pt>
                <c:pt idx="3061">
                  <c:v>39587</c:v>
                </c:pt>
                <c:pt idx="3062">
                  <c:v>39588</c:v>
                </c:pt>
                <c:pt idx="3063">
                  <c:v>39589</c:v>
                </c:pt>
                <c:pt idx="3064">
                  <c:v>39590</c:v>
                </c:pt>
                <c:pt idx="3065">
                  <c:v>39591</c:v>
                </c:pt>
                <c:pt idx="3066">
                  <c:v>39592</c:v>
                </c:pt>
                <c:pt idx="3067">
                  <c:v>39593</c:v>
                </c:pt>
                <c:pt idx="3068">
                  <c:v>39594</c:v>
                </c:pt>
                <c:pt idx="3069">
                  <c:v>39595</c:v>
                </c:pt>
                <c:pt idx="3070">
                  <c:v>39596</c:v>
                </c:pt>
                <c:pt idx="3071">
                  <c:v>39597</c:v>
                </c:pt>
                <c:pt idx="3072">
                  <c:v>39598</c:v>
                </c:pt>
                <c:pt idx="3073">
                  <c:v>39599</c:v>
                </c:pt>
                <c:pt idx="3074">
                  <c:v>39600</c:v>
                </c:pt>
                <c:pt idx="3075">
                  <c:v>39601</c:v>
                </c:pt>
                <c:pt idx="3076">
                  <c:v>39602</c:v>
                </c:pt>
                <c:pt idx="3077">
                  <c:v>39603</c:v>
                </c:pt>
                <c:pt idx="3078">
                  <c:v>39604</c:v>
                </c:pt>
                <c:pt idx="3079">
                  <c:v>39605</c:v>
                </c:pt>
                <c:pt idx="3080">
                  <c:v>39606</c:v>
                </c:pt>
                <c:pt idx="3081">
                  <c:v>39607</c:v>
                </c:pt>
                <c:pt idx="3082">
                  <c:v>39608</c:v>
                </c:pt>
                <c:pt idx="3083">
                  <c:v>39609</c:v>
                </c:pt>
                <c:pt idx="3084">
                  <c:v>39610</c:v>
                </c:pt>
                <c:pt idx="3085">
                  <c:v>39611</c:v>
                </c:pt>
                <c:pt idx="3086">
                  <c:v>39612</c:v>
                </c:pt>
                <c:pt idx="3087">
                  <c:v>39613</c:v>
                </c:pt>
                <c:pt idx="3088">
                  <c:v>39614</c:v>
                </c:pt>
                <c:pt idx="3089">
                  <c:v>39615</c:v>
                </c:pt>
                <c:pt idx="3090">
                  <c:v>39616</c:v>
                </c:pt>
                <c:pt idx="3091">
                  <c:v>39617</c:v>
                </c:pt>
                <c:pt idx="3092">
                  <c:v>39618</c:v>
                </c:pt>
                <c:pt idx="3093">
                  <c:v>39619</c:v>
                </c:pt>
                <c:pt idx="3094">
                  <c:v>39620</c:v>
                </c:pt>
                <c:pt idx="3095">
                  <c:v>39621</c:v>
                </c:pt>
                <c:pt idx="3096">
                  <c:v>39622</c:v>
                </c:pt>
                <c:pt idx="3097">
                  <c:v>39623</c:v>
                </c:pt>
                <c:pt idx="3098">
                  <c:v>39624</c:v>
                </c:pt>
                <c:pt idx="3099">
                  <c:v>39625</c:v>
                </c:pt>
                <c:pt idx="3100">
                  <c:v>39626</c:v>
                </c:pt>
                <c:pt idx="3101">
                  <c:v>39627</c:v>
                </c:pt>
                <c:pt idx="3102">
                  <c:v>39628</c:v>
                </c:pt>
                <c:pt idx="3103">
                  <c:v>39629</c:v>
                </c:pt>
                <c:pt idx="3104">
                  <c:v>39630</c:v>
                </c:pt>
                <c:pt idx="3105">
                  <c:v>39631</c:v>
                </c:pt>
                <c:pt idx="3106">
                  <c:v>39632</c:v>
                </c:pt>
                <c:pt idx="3107">
                  <c:v>39633</c:v>
                </c:pt>
                <c:pt idx="3108">
                  <c:v>39634</c:v>
                </c:pt>
                <c:pt idx="3109">
                  <c:v>39635</c:v>
                </c:pt>
                <c:pt idx="3110">
                  <c:v>39636</c:v>
                </c:pt>
                <c:pt idx="3111">
                  <c:v>39637</c:v>
                </c:pt>
                <c:pt idx="3112">
                  <c:v>39638</c:v>
                </c:pt>
                <c:pt idx="3113">
                  <c:v>39639</c:v>
                </c:pt>
                <c:pt idx="3114">
                  <c:v>39640</c:v>
                </c:pt>
                <c:pt idx="3115">
                  <c:v>39641</c:v>
                </c:pt>
                <c:pt idx="3116">
                  <c:v>39642</c:v>
                </c:pt>
                <c:pt idx="3117">
                  <c:v>39643</c:v>
                </c:pt>
                <c:pt idx="3118">
                  <c:v>39644</c:v>
                </c:pt>
                <c:pt idx="3119">
                  <c:v>39645</c:v>
                </c:pt>
                <c:pt idx="3120">
                  <c:v>39646</c:v>
                </c:pt>
                <c:pt idx="3121">
                  <c:v>39647</c:v>
                </c:pt>
                <c:pt idx="3122">
                  <c:v>39648</c:v>
                </c:pt>
                <c:pt idx="3123">
                  <c:v>39649</c:v>
                </c:pt>
                <c:pt idx="3124">
                  <c:v>39650</c:v>
                </c:pt>
                <c:pt idx="3125">
                  <c:v>39651</c:v>
                </c:pt>
                <c:pt idx="3126">
                  <c:v>39652</c:v>
                </c:pt>
                <c:pt idx="3127">
                  <c:v>39653</c:v>
                </c:pt>
                <c:pt idx="3128">
                  <c:v>39654</c:v>
                </c:pt>
                <c:pt idx="3129">
                  <c:v>39655</c:v>
                </c:pt>
                <c:pt idx="3130">
                  <c:v>39656</c:v>
                </c:pt>
                <c:pt idx="3131">
                  <c:v>39657</c:v>
                </c:pt>
                <c:pt idx="3132">
                  <c:v>39658</c:v>
                </c:pt>
                <c:pt idx="3133">
                  <c:v>39659</c:v>
                </c:pt>
                <c:pt idx="3134">
                  <c:v>39660</c:v>
                </c:pt>
                <c:pt idx="3135">
                  <c:v>39661</c:v>
                </c:pt>
                <c:pt idx="3136">
                  <c:v>39662</c:v>
                </c:pt>
                <c:pt idx="3137">
                  <c:v>39663</c:v>
                </c:pt>
                <c:pt idx="3138">
                  <c:v>39664</c:v>
                </c:pt>
                <c:pt idx="3139">
                  <c:v>39665</c:v>
                </c:pt>
                <c:pt idx="3140">
                  <c:v>39666</c:v>
                </c:pt>
                <c:pt idx="3141">
                  <c:v>39667</c:v>
                </c:pt>
                <c:pt idx="3142">
                  <c:v>39668</c:v>
                </c:pt>
                <c:pt idx="3143">
                  <c:v>39669</c:v>
                </c:pt>
                <c:pt idx="3144">
                  <c:v>39670</c:v>
                </c:pt>
                <c:pt idx="3145">
                  <c:v>39671</c:v>
                </c:pt>
                <c:pt idx="3146">
                  <c:v>39672</c:v>
                </c:pt>
                <c:pt idx="3147">
                  <c:v>39673</c:v>
                </c:pt>
                <c:pt idx="3148">
                  <c:v>39674</c:v>
                </c:pt>
                <c:pt idx="3149">
                  <c:v>39675</c:v>
                </c:pt>
                <c:pt idx="3150">
                  <c:v>39676</c:v>
                </c:pt>
                <c:pt idx="3151">
                  <c:v>39677</c:v>
                </c:pt>
                <c:pt idx="3152">
                  <c:v>39678</c:v>
                </c:pt>
                <c:pt idx="3153">
                  <c:v>39679</c:v>
                </c:pt>
                <c:pt idx="3154">
                  <c:v>39680</c:v>
                </c:pt>
                <c:pt idx="3155">
                  <c:v>39681</c:v>
                </c:pt>
                <c:pt idx="3156">
                  <c:v>39682</c:v>
                </c:pt>
                <c:pt idx="3157">
                  <c:v>39683</c:v>
                </c:pt>
                <c:pt idx="3158">
                  <c:v>39684</c:v>
                </c:pt>
                <c:pt idx="3159">
                  <c:v>39685</c:v>
                </c:pt>
                <c:pt idx="3160">
                  <c:v>39686</c:v>
                </c:pt>
                <c:pt idx="3161">
                  <c:v>39687</c:v>
                </c:pt>
                <c:pt idx="3162">
                  <c:v>39688</c:v>
                </c:pt>
                <c:pt idx="3163">
                  <c:v>39689</c:v>
                </c:pt>
                <c:pt idx="3164">
                  <c:v>39690</c:v>
                </c:pt>
                <c:pt idx="3165">
                  <c:v>39691</c:v>
                </c:pt>
                <c:pt idx="3166">
                  <c:v>39692</c:v>
                </c:pt>
                <c:pt idx="3167">
                  <c:v>39693</c:v>
                </c:pt>
                <c:pt idx="3168">
                  <c:v>39694</c:v>
                </c:pt>
                <c:pt idx="3169">
                  <c:v>39695</c:v>
                </c:pt>
                <c:pt idx="3170">
                  <c:v>39696</c:v>
                </c:pt>
                <c:pt idx="3171">
                  <c:v>39697</c:v>
                </c:pt>
                <c:pt idx="3172">
                  <c:v>39698</c:v>
                </c:pt>
                <c:pt idx="3173">
                  <c:v>39699</c:v>
                </c:pt>
                <c:pt idx="3174">
                  <c:v>39700</c:v>
                </c:pt>
                <c:pt idx="3175">
                  <c:v>39701</c:v>
                </c:pt>
                <c:pt idx="3176">
                  <c:v>39702</c:v>
                </c:pt>
                <c:pt idx="3177">
                  <c:v>39703</c:v>
                </c:pt>
                <c:pt idx="3178">
                  <c:v>39704</c:v>
                </c:pt>
                <c:pt idx="3179">
                  <c:v>39705</c:v>
                </c:pt>
                <c:pt idx="3180">
                  <c:v>39706</c:v>
                </c:pt>
                <c:pt idx="3181">
                  <c:v>39707</c:v>
                </c:pt>
                <c:pt idx="3182">
                  <c:v>39708</c:v>
                </c:pt>
                <c:pt idx="3183">
                  <c:v>39709</c:v>
                </c:pt>
                <c:pt idx="3184">
                  <c:v>39710</c:v>
                </c:pt>
                <c:pt idx="3185">
                  <c:v>39711</c:v>
                </c:pt>
                <c:pt idx="3186">
                  <c:v>39712</c:v>
                </c:pt>
                <c:pt idx="3187">
                  <c:v>39713</c:v>
                </c:pt>
                <c:pt idx="3188">
                  <c:v>39714</c:v>
                </c:pt>
                <c:pt idx="3189">
                  <c:v>39715</c:v>
                </c:pt>
                <c:pt idx="3190">
                  <c:v>39716</c:v>
                </c:pt>
                <c:pt idx="3191">
                  <c:v>39717</c:v>
                </c:pt>
                <c:pt idx="3192">
                  <c:v>39718</c:v>
                </c:pt>
                <c:pt idx="3193">
                  <c:v>39719</c:v>
                </c:pt>
                <c:pt idx="3194">
                  <c:v>39720</c:v>
                </c:pt>
                <c:pt idx="3195">
                  <c:v>39721</c:v>
                </c:pt>
                <c:pt idx="3196">
                  <c:v>39722</c:v>
                </c:pt>
                <c:pt idx="3197">
                  <c:v>39723</c:v>
                </c:pt>
                <c:pt idx="3198">
                  <c:v>39724</c:v>
                </c:pt>
                <c:pt idx="3199">
                  <c:v>39725</c:v>
                </c:pt>
                <c:pt idx="3200">
                  <c:v>39726</c:v>
                </c:pt>
                <c:pt idx="3201">
                  <c:v>39727</c:v>
                </c:pt>
                <c:pt idx="3202">
                  <c:v>39728</c:v>
                </c:pt>
                <c:pt idx="3203">
                  <c:v>39729</c:v>
                </c:pt>
                <c:pt idx="3204">
                  <c:v>39730</c:v>
                </c:pt>
                <c:pt idx="3205">
                  <c:v>39731</c:v>
                </c:pt>
                <c:pt idx="3206">
                  <c:v>39732</c:v>
                </c:pt>
                <c:pt idx="3207">
                  <c:v>39733</c:v>
                </c:pt>
                <c:pt idx="3208">
                  <c:v>39734</c:v>
                </c:pt>
                <c:pt idx="3209">
                  <c:v>39735</c:v>
                </c:pt>
                <c:pt idx="3210">
                  <c:v>39736</c:v>
                </c:pt>
                <c:pt idx="3211">
                  <c:v>39737</c:v>
                </c:pt>
                <c:pt idx="3212">
                  <c:v>39738</c:v>
                </c:pt>
                <c:pt idx="3213">
                  <c:v>39739</c:v>
                </c:pt>
                <c:pt idx="3214">
                  <c:v>39740</c:v>
                </c:pt>
                <c:pt idx="3215">
                  <c:v>39741</c:v>
                </c:pt>
                <c:pt idx="3216">
                  <c:v>39742</c:v>
                </c:pt>
                <c:pt idx="3217">
                  <c:v>39743</c:v>
                </c:pt>
                <c:pt idx="3218">
                  <c:v>39744</c:v>
                </c:pt>
                <c:pt idx="3219">
                  <c:v>39745</c:v>
                </c:pt>
                <c:pt idx="3220">
                  <c:v>39746</c:v>
                </c:pt>
                <c:pt idx="3221">
                  <c:v>39747</c:v>
                </c:pt>
                <c:pt idx="3222">
                  <c:v>39748</c:v>
                </c:pt>
                <c:pt idx="3223">
                  <c:v>39749</c:v>
                </c:pt>
                <c:pt idx="3224">
                  <c:v>39750</c:v>
                </c:pt>
                <c:pt idx="3225">
                  <c:v>39751</c:v>
                </c:pt>
                <c:pt idx="3226">
                  <c:v>39752</c:v>
                </c:pt>
                <c:pt idx="3227">
                  <c:v>39753</c:v>
                </c:pt>
                <c:pt idx="3228">
                  <c:v>39754</c:v>
                </c:pt>
                <c:pt idx="3229">
                  <c:v>39755</c:v>
                </c:pt>
                <c:pt idx="3230">
                  <c:v>39756</c:v>
                </c:pt>
                <c:pt idx="3231">
                  <c:v>39757</c:v>
                </c:pt>
                <c:pt idx="3232">
                  <c:v>39758</c:v>
                </c:pt>
                <c:pt idx="3233">
                  <c:v>39759</c:v>
                </c:pt>
                <c:pt idx="3234">
                  <c:v>39760</c:v>
                </c:pt>
                <c:pt idx="3235">
                  <c:v>39761</c:v>
                </c:pt>
                <c:pt idx="3236">
                  <c:v>39762</c:v>
                </c:pt>
                <c:pt idx="3237">
                  <c:v>39763</c:v>
                </c:pt>
                <c:pt idx="3238">
                  <c:v>39764</c:v>
                </c:pt>
                <c:pt idx="3239">
                  <c:v>39765</c:v>
                </c:pt>
                <c:pt idx="3240">
                  <c:v>39766</c:v>
                </c:pt>
                <c:pt idx="3241">
                  <c:v>39767</c:v>
                </c:pt>
                <c:pt idx="3242">
                  <c:v>39768</c:v>
                </c:pt>
                <c:pt idx="3243">
                  <c:v>39769</c:v>
                </c:pt>
                <c:pt idx="3244">
                  <c:v>39770</c:v>
                </c:pt>
                <c:pt idx="3245">
                  <c:v>39771</c:v>
                </c:pt>
                <c:pt idx="3246">
                  <c:v>39772</c:v>
                </c:pt>
                <c:pt idx="3247">
                  <c:v>39773</c:v>
                </c:pt>
                <c:pt idx="3248">
                  <c:v>39774</c:v>
                </c:pt>
                <c:pt idx="3249">
                  <c:v>39775</c:v>
                </c:pt>
                <c:pt idx="3250">
                  <c:v>39776</c:v>
                </c:pt>
                <c:pt idx="3251">
                  <c:v>39777</c:v>
                </c:pt>
                <c:pt idx="3252">
                  <c:v>39778</c:v>
                </c:pt>
                <c:pt idx="3253">
                  <c:v>39779</c:v>
                </c:pt>
                <c:pt idx="3254">
                  <c:v>39780</c:v>
                </c:pt>
                <c:pt idx="3255">
                  <c:v>39781</c:v>
                </c:pt>
                <c:pt idx="3256">
                  <c:v>39782</c:v>
                </c:pt>
                <c:pt idx="3257">
                  <c:v>39783</c:v>
                </c:pt>
                <c:pt idx="3258">
                  <c:v>39784</c:v>
                </c:pt>
                <c:pt idx="3259">
                  <c:v>39785</c:v>
                </c:pt>
                <c:pt idx="3260">
                  <c:v>39786</c:v>
                </c:pt>
                <c:pt idx="3261">
                  <c:v>39787</c:v>
                </c:pt>
                <c:pt idx="3262">
                  <c:v>39788</c:v>
                </c:pt>
                <c:pt idx="3263">
                  <c:v>39789</c:v>
                </c:pt>
                <c:pt idx="3264">
                  <c:v>39790</c:v>
                </c:pt>
                <c:pt idx="3265">
                  <c:v>39791</c:v>
                </c:pt>
                <c:pt idx="3266">
                  <c:v>39792</c:v>
                </c:pt>
                <c:pt idx="3267">
                  <c:v>39793</c:v>
                </c:pt>
                <c:pt idx="3268">
                  <c:v>39794</c:v>
                </c:pt>
                <c:pt idx="3269">
                  <c:v>39795</c:v>
                </c:pt>
                <c:pt idx="3270">
                  <c:v>39796</c:v>
                </c:pt>
                <c:pt idx="3271">
                  <c:v>39797</c:v>
                </c:pt>
                <c:pt idx="3272">
                  <c:v>39798</c:v>
                </c:pt>
                <c:pt idx="3273">
                  <c:v>39799</c:v>
                </c:pt>
                <c:pt idx="3274">
                  <c:v>39800</c:v>
                </c:pt>
                <c:pt idx="3275">
                  <c:v>39801</c:v>
                </c:pt>
                <c:pt idx="3276">
                  <c:v>39802</c:v>
                </c:pt>
                <c:pt idx="3277">
                  <c:v>39803</c:v>
                </c:pt>
                <c:pt idx="3278">
                  <c:v>39804</c:v>
                </c:pt>
                <c:pt idx="3279">
                  <c:v>39805</c:v>
                </c:pt>
                <c:pt idx="3280">
                  <c:v>39806</c:v>
                </c:pt>
                <c:pt idx="3281">
                  <c:v>39807</c:v>
                </c:pt>
                <c:pt idx="3282">
                  <c:v>39808</c:v>
                </c:pt>
                <c:pt idx="3283">
                  <c:v>39809</c:v>
                </c:pt>
                <c:pt idx="3284">
                  <c:v>39810</c:v>
                </c:pt>
                <c:pt idx="3285">
                  <c:v>39811</c:v>
                </c:pt>
                <c:pt idx="3286">
                  <c:v>39812</c:v>
                </c:pt>
                <c:pt idx="3287">
                  <c:v>39813</c:v>
                </c:pt>
                <c:pt idx="3288">
                  <c:v>39814</c:v>
                </c:pt>
                <c:pt idx="3289">
                  <c:v>39815</c:v>
                </c:pt>
                <c:pt idx="3290">
                  <c:v>39816</c:v>
                </c:pt>
                <c:pt idx="3291">
                  <c:v>39817</c:v>
                </c:pt>
                <c:pt idx="3292">
                  <c:v>39818</c:v>
                </c:pt>
                <c:pt idx="3293">
                  <c:v>39819</c:v>
                </c:pt>
                <c:pt idx="3294">
                  <c:v>39820</c:v>
                </c:pt>
                <c:pt idx="3295">
                  <c:v>39821</c:v>
                </c:pt>
                <c:pt idx="3296">
                  <c:v>39822</c:v>
                </c:pt>
                <c:pt idx="3297">
                  <c:v>39823</c:v>
                </c:pt>
                <c:pt idx="3298">
                  <c:v>39824</c:v>
                </c:pt>
                <c:pt idx="3299">
                  <c:v>39825</c:v>
                </c:pt>
                <c:pt idx="3300">
                  <c:v>39826</c:v>
                </c:pt>
                <c:pt idx="3301">
                  <c:v>39827</c:v>
                </c:pt>
                <c:pt idx="3302">
                  <c:v>39828</c:v>
                </c:pt>
                <c:pt idx="3303">
                  <c:v>39829</c:v>
                </c:pt>
                <c:pt idx="3304">
                  <c:v>39830</c:v>
                </c:pt>
                <c:pt idx="3305">
                  <c:v>39831</c:v>
                </c:pt>
                <c:pt idx="3306">
                  <c:v>39832</c:v>
                </c:pt>
                <c:pt idx="3307">
                  <c:v>39833</c:v>
                </c:pt>
                <c:pt idx="3308">
                  <c:v>39834</c:v>
                </c:pt>
                <c:pt idx="3309">
                  <c:v>39835</c:v>
                </c:pt>
                <c:pt idx="3310">
                  <c:v>39836</c:v>
                </c:pt>
                <c:pt idx="3311">
                  <c:v>39837</c:v>
                </c:pt>
                <c:pt idx="3312">
                  <c:v>39838</c:v>
                </c:pt>
                <c:pt idx="3313">
                  <c:v>39839</c:v>
                </c:pt>
                <c:pt idx="3314">
                  <c:v>39840</c:v>
                </c:pt>
                <c:pt idx="3315">
                  <c:v>39841</c:v>
                </c:pt>
                <c:pt idx="3316">
                  <c:v>39842</c:v>
                </c:pt>
                <c:pt idx="3317">
                  <c:v>39843</c:v>
                </c:pt>
                <c:pt idx="3318">
                  <c:v>39844</c:v>
                </c:pt>
                <c:pt idx="3319">
                  <c:v>39845</c:v>
                </c:pt>
                <c:pt idx="3320">
                  <c:v>39846</c:v>
                </c:pt>
                <c:pt idx="3321">
                  <c:v>39847</c:v>
                </c:pt>
                <c:pt idx="3322">
                  <c:v>39848</c:v>
                </c:pt>
                <c:pt idx="3323">
                  <c:v>39849</c:v>
                </c:pt>
                <c:pt idx="3324">
                  <c:v>39850</c:v>
                </c:pt>
                <c:pt idx="3325">
                  <c:v>39851</c:v>
                </c:pt>
                <c:pt idx="3326">
                  <c:v>39852</c:v>
                </c:pt>
                <c:pt idx="3327">
                  <c:v>39853</c:v>
                </c:pt>
                <c:pt idx="3328">
                  <c:v>39854</c:v>
                </c:pt>
                <c:pt idx="3329">
                  <c:v>39855</c:v>
                </c:pt>
                <c:pt idx="3330">
                  <c:v>39856</c:v>
                </c:pt>
                <c:pt idx="3331">
                  <c:v>39857</c:v>
                </c:pt>
                <c:pt idx="3332">
                  <c:v>39858</c:v>
                </c:pt>
                <c:pt idx="3333">
                  <c:v>39859</c:v>
                </c:pt>
                <c:pt idx="3334">
                  <c:v>39860</c:v>
                </c:pt>
                <c:pt idx="3335">
                  <c:v>39861</c:v>
                </c:pt>
                <c:pt idx="3336">
                  <c:v>39862</c:v>
                </c:pt>
                <c:pt idx="3337">
                  <c:v>39863</c:v>
                </c:pt>
                <c:pt idx="3338">
                  <c:v>39864</c:v>
                </c:pt>
                <c:pt idx="3339">
                  <c:v>39865</c:v>
                </c:pt>
                <c:pt idx="3340">
                  <c:v>39866</c:v>
                </c:pt>
                <c:pt idx="3341">
                  <c:v>39867</c:v>
                </c:pt>
                <c:pt idx="3342">
                  <c:v>39868</c:v>
                </c:pt>
                <c:pt idx="3343">
                  <c:v>39869</c:v>
                </c:pt>
                <c:pt idx="3344">
                  <c:v>39870</c:v>
                </c:pt>
                <c:pt idx="3345">
                  <c:v>39871</c:v>
                </c:pt>
                <c:pt idx="3346">
                  <c:v>39872</c:v>
                </c:pt>
                <c:pt idx="3347">
                  <c:v>39873</c:v>
                </c:pt>
                <c:pt idx="3348">
                  <c:v>39874</c:v>
                </c:pt>
                <c:pt idx="3349">
                  <c:v>39875</c:v>
                </c:pt>
                <c:pt idx="3350">
                  <c:v>39876</c:v>
                </c:pt>
                <c:pt idx="3351">
                  <c:v>39877</c:v>
                </c:pt>
                <c:pt idx="3352">
                  <c:v>39878</c:v>
                </c:pt>
                <c:pt idx="3353">
                  <c:v>39879</c:v>
                </c:pt>
                <c:pt idx="3354">
                  <c:v>39880</c:v>
                </c:pt>
                <c:pt idx="3355">
                  <c:v>39881</c:v>
                </c:pt>
                <c:pt idx="3356">
                  <c:v>39882</c:v>
                </c:pt>
                <c:pt idx="3357">
                  <c:v>39883</c:v>
                </c:pt>
                <c:pt idx="3358">
                  <c:v>39884</c:v>
                </c:pt>
                <c:pt idx="3359">
                  <c:v>39885</c:v>
                </c:pt>
                <c:pt idx="3360">
                  <c:v>39886</c:v>
                </c:pt>
                <c:pt idx="3361">
                  <c:v>39887</c:v>
                </c:pt>
                <c:pt idx="3362">
                  <c:v>39888</c:v>
                </c:pt>
                <c:pt idx="3363">
                  <c:v>39889</c:v>
                </c:pt>
                <c:pt idx="3364">
                  <c:v>39890</c:v>
                </c:pt>
                <c:pt idx="3365">
                  <c:v>39891</c:v>
                </c:pt>
                <c:pt idx="3366">
                  <c:v>39892</c:v>
                </c:pt>
                <c:pt idx="3367">
                  <c:v>39893</c:v>
                </c:pt>
                <c:pt idx="3368">
                  <c:v>39894</c:v>
                </c:pt>
                <c:pt idx="3369">
                  <c:v>39895</c:v>
                </c:pt>
                <c:pt idx="3370">
                  <c:v>39896</c:v>
                </c:pt>
                <c:pt idx="3371">
                  <c:v>39897</c:v>
                </c:pt>
                <c:pt idx="3372">
                  <c:v>39898</c:v>
                </c:pt>
                <c:pt idx="3373">
                  <c:v>39899</c:v>
                </c:pt>
                <c:pt idx="3374">
                  <c:v>39900</c:v>
                </c:pt>
                <c:pt idx="3375">
                  <c:v>39901</c:v>
                </c:pt>
                <c:pt idx="3376">
                  <c:v>39902</c:v>
                </c:pt>
                <c:pt idx="3377">
                  <c:v>39903</c:v>
                </c:pt>
                <c:pt idx="3378">
                  <c:v>39904</c:v>
                </c:pt>
                <c:pt idx="3379">
                  <c:v>39905</c:v>
                </c:pt>
                <c:pt idx="3380">
                  <c:v>39906</c:v>
                </c:pt>
                <c:pt idx="3381">
                  <c:v>39907</c:v>
                </c:pt>
                <c:pt idx="3382">
                  <c:v>39908</c:v>
                </c:pt>
                <c:pt idx="3383">
                  <c:v>39909</c:v>
                </c:pt>
                <c:pt idx="3384">
                  <c:v>39910</c:v>
                </c:pt>
                <c:pt idx="3385">
                  <c:v>39911</c:v>
                </c:pt>
                <c:pt idx="3386">
                  <c:v>39912</c:v>
                </c:pt>
                <c:pt idx="3387">
                  <c:v>39913</c:v>
                </c:pt>
                <c:pt idx="3388">
                  <c:v>39914</c:v>
                </c:pt>
                <c:pt idx="3389">
                  <c:v>39915</c:v>
                </c:pt>
                <c:pt idx="3390">
                  <c:v>39916</c:v>
                </c:pt>
                <c:pt idx="3391">
                  <c:v>39917</c:v>
                </c:pt>
                <c:pt idx="3392">
                  <c:v>39918</c:v>
                </c:pt>
                <c:pt idx="3393">
                  <c:v>39919</c:v>
                </c:pt>
                <c:pt idx="3394">
                  <c:v>39920</c:v>
                </c:pt>
                <c:pt idx="3395">
                  <c:v>39921</c:v>
                </c:pt>
                <c:pt idx="3396">
                  <c:v>39922</c:v>
                </c:pt>
                <c:pt idx="3397">
                  <c:v>39923</c:v>
                </c:pt>
                <c:pt idx="3398">
                  <c:v>39924</c:v>
                </c:pt>
                <c:pt idx="3399">
                  <c:v>39925</c:v>
                </c:pt>
                <c:pt idx="3400">
                  <c:v>39926</c:v>
                </c:pt>
                <c:pt idx="3401">
                  <c:v>39927</c:v>
                </c:pt>
                <c:pt idx="3402">
                  <c:v>39928</c:v>
                </c:pt>
                <c:pt idx="3403">
                  <c:v>39929</c:v>
                </c:pt>
                <c:pt idx="3404">
                  <c:v>39930</c:v>
                </c:pt>
                <c:pt idx="3405">
                  <c:v>39931</c:v>
                </c:pt>
                <c:pt idx="3406">
                  <c:v>39932</c:v>
                </c:pt>
                <c:pt idx="3407">
                  <c:v>39933</c:v>
                </c:pt>
                <c:pt idx="3408">
                  <c:v>39934</c:v>
                </c:pt>
                <c:pt idx="3409">
                  <c:v>39935</c:v>
                </c:pt>
                <c:pt idx="3410">
                  <c:v>39936</c:v>
                </c:pt>
                <c:pt idx="3411">
                  <c:v>39937</c:v>
                </c:pt>
                <c:pt idx="3412">
                  <c:v>39938</c:v>
                </c:pt>
                <c:pt idx="3413">
                  <c:v>39939</c:v>
                </c:pt>
                <c:pt idx="3414">
                  <c:v>39940</c:v>
                </c:pt>
                <c:pt idx="3415">
                  <c:v>39941</c:v>
                </c:pt>
                <c:pt idx="3416">
                  <c:v>39942</c:v>
                </c:pt>
                <c:pt idx="3417">
                  <c:v>39943</c:v>
                </c:pt>
                <c:pt idx="3418">
                  <c:v>39944</c:v>
                </c:pt>
                <c:pt idx="3419">
                  <c:v>39945</c:v>
                </c:pt>
                <c:pt idx="3420">
                  <c:v>39946</c:v>
                </c:pt>
                <c:pt idx="3421">
                  <c:v>39947</c:v>
                </c:pt>
                <c:pt idx="3422">
                  <c:v>39948</c:v>
                </c:pt>
                <c:pt idx="3423">
                  <c:v>39949</c:v>
                </c:pt>
                <c:pt idx="3424">
                  <c:v>39950</c:v>
                </c:pt>
                <c:pt idx="3425">
                  <c:v>39951</c:v>
                </c:pt>
                <c:pt idx="3426">
                  <c:v>39952</c:v>
                </c:pt>
                <c:pt idx="3427">
                  <c:v>39953</c:v>
                </c:pt>
                <c:pt idx="3428">
                  <c:v>39954</c:v>
                </c:pt>
                <c:pt idx="3429">
                  <c:v>39955</c:v>
                </c:pt>
                <c:pt idx="3430">
                  <c:v>39956</c:v>
                </c:pt>
                <c:pt idx="3431">
                  <c:v>39957</c:v>
                </c:pt>
                <c:pt idx="3432">
                  <c:v>39958</c:v>
                </c:pt>
                <c:pt idx="3433">
                  <c:v>39959</c:v>
                </c:pt>
                <c:pt idx="3434">
                  <c:v>39960</c:v>
                </c:pt>
                <c:pt idx="3435">
                  <c:v>39961</c:v>
                </c:pt>
                <c:pt idx="3436">
                  <c:v>39962</c:v>
                </c:pt>
                <c:pt idx="3437">
                  <c:v>39963</c:v>
                </c:pt>
                <c:pt idx="3438">
                  <c:v>39964</c:v>
                </c:pt>
                <c:pt idx="3439">
                  <c:v>39965</c:v>
                </c:pt>
                <c:pt idx="3440">
                  <c:v>39966</c:v>
                </c:pt>
                <c:pt idx="3441">
                  <c:v>39967</c:v>
                </c:pt>
                <c:pt idx="3442">
                  <c:v>39968</c:v>
                </c:pt>
                <c:pt idx="3443">
                  <c:v>39969</c:v>
                </c:pt>
                <c:pt idx="3444">
                  <c:v>39970</c:v>
                </c:pt>
                <c:pt idx="3445">
                  <c:v>39971</c:v>
                </c:pt>
                <c:pt idx="3446">
                  <c:v>39972</c:v>
                </c:pt>
                <c:pt idx="3447">
                  <c:v>39973</c:v>
                </c:pt>
                <c:pt idx="3448">
                  <c:v>39974</c:v>
                </c:pt>
                <c:pt idx="3449">
                  <c:v>39975</c:v>
                </c:pt>
                <c:pt idx="3450">
                  <c:v>39976</c:v>
                </c:pt>
                <c:pt idx="3451">
                  <c:v>39977</c:v>
                </c:pt>
                <c:pt idx="3452">
                  <c:v>39978</c:v>
                </c:pt>
                <c:pt idx="3453">
                  <c:v>39979</c:v>
                </c:pt>
                <c:pt idx="3454">
                  <c:v>39980</c:v>
                </c:pt>
                <c:pt idx="3455">
                  <c:v>39981</c:v>
                </c:pt>
                <c:pt idx="3456">
                  <c:v>39982</c:v>
                </c:pt>
                <c:pt idx="3457">
                  <c:v>39983</c:v>
                </c:pt>
                <c:pt idx="3458">
                  <c:v>39984</c:v>
                </c:pt>
                <c:pt idx="3459">
                  <c:v>39985</c:v>
                </c:pt>
                <c:pt idx="3460">
                  <c:v>39986</c:v>
                </c:pt>
                <c:pt idx="3461">
                  <c:v>39987</c:v>
                </c:pt>
                <c:pt idx="3462">
                  <c:v>39988</c:v>
                </c:pt>
                <c:pt idx="3463">
                  <c:v>39989</c:v>
                </c:pt>
                <c:pt idx="3464">
                  <c:v>39990</c:v>
                </c:pt>
                <c:pt idx="3465">
                  <c:v>39991</c:v>
                </c:pt>
                <c:pt idx="3466">
                  <c:v>39992</c:v>
                </c:pt>
                <c:pt idx="3467">
                  <c:v>39993</c:v>
                </c:pt>
                <c:pt idx="3468">
                  <c:v>39994</c:v>
                </c:pt>
                <c:pt idx="3469">
                  <c:v>39995</c:v>
                </c:pt>
                <c:pt idx="3470">
                  <c:v>39996</c:v>
                </c:pt>
                <c:pt idx="3471">
                  <c:v>39997</c:v>
                </c:pt>
                <c:pt idx="3472">
                  <c:v>39998</c:v>
                </c:pt>
                <c:pt idx="3473">
                  <c:v>39999</c:v>
                </c:pt>
                <c:pt idx="3474">
                  <c:v>40000</c:v>
                </c:pt>
                <c:pt idx="3475">
                  <c:v>40001</c:v>
                </c:pt>
                <c:pt idx="3476">
                  <c:v>40002</c:v>
                </c:pt>
                <c:pt idx="3477">
                  <c:v>40003</c:v>
                </c:pt>
                <c:pt idx="3478">
                  <c:v>40004</c:v>
                </c:pt>
                <c:pt idx="3479">
                  <c:v>40005</c:v>
                </c:pt>
                <c:pt idx="3480">
                  <c:v>40006</c:v>
                </c:pt>
                <c:pt idx="3481">
                  <c:v>40007</c:v>
                </c:pt>
                <c:pt idx="3482">
                  <c:v>40008</c:v>
                </c:pt>
                <c:pt idx="3483">
                  <c:v>40009</c:v>
                </c:pt>
                <c:pt idx="3484">
                  <c:v>40010</c:v>
                </c:pt>
                <c:pt idx="3485">
                  <c:v>40011</c:v>
                </c:pt>
                <c:pt idx="3486">
                  <c:v>40012</c:v>
                </c:pt>
                <c:pt idx="3487">
                  <c:v>40013</c:v>
                </c:pt>
                <c:pt idx="3488">
                  <c:v>40014</c:v>
                </c:pt>
                <c:pt idx="3489">
                  <c:v>40015</c:v>
                </c:pt>
                <c:pt idx="3490">
                  <c:v>40016</c:v>
                </c:pt>
                <c:pt idx="3491">
                  <c:v>40017</c:v>
                </c:pt>
                <c:pt idx="3492">
                  <c:v>40018</c:v>
                </c:pt>
                <c:pt idx="3493">
                  <c:v>40019</c:v>
                </c:pt>
                <c:pt idx="3494">
                  <c:v>40020</c:v>
                </c:pt>
                <c:pt idx="3495">
                  <c:v>40021</c:v>
                </c:pt>
                <c:pt idx="3496">
                  <c:v>40022</c:v>
                </c:pt>
                <c:pt idx="3497">
                  <c:v>40023</c:v>
                </c:pt>
                <c:pt idx="3498">
                  <c:v>40024</c:v>
                </c:pt>
                <c:pt idx="3499">
                  <c:v>40025</c:v>
                </c:pt>
                <c:pt idx="3500">
                  <c:v>40026</c:v>
                </c:pt>
                <c:pt idx="3501">
                  <c:v>40027</c:v>
                </c:pt>
                <c:pt idx="3502">
                  <c:v>40028</c:v>
                </c:pt>
                <c:pt idx="3503">
                  <c:v>40029</c:v>
                </c:pt>
                <c:pt idx="3504">
                  <c:v>40030</c:v>
                </c:pt>
                <c:pt idx="3505">
                  <c:v>40031</c:v>
                </c:pt>
                <c:pt idx="3506">
                  <c:v>40032</c:v>
                </c:pt>
                <c:pt idx="3507">
                  <c:v>40033</c:v>
                </c:pt>
                <c:pt idx="3508">
                  <c:v>40034</c:v>
                </c:pt>
                <c:pt idx="3509">
                  <c:v>40035</c:v>
                </c:pt>
                <c:pt idx="3510">
                  <c:v>40036</c:v>
                </c:pt>
                <c:pt idx="3511">
                  <c:v>40037</c:v>
                </c:pt>
                <c:pt idx="3512">
                  <c:v>40038</c:v>
                </c:pt>
                <c:pt idx="3513">
                  <c:v>40039</c:v>
                </c:pt>
                <c:pt idx="3514">
                  <c:v>40040</c:v>
                </c:pt>
                <c:pt idx="3515">
                  <c:v>40041</c:v>
                </c:pt>
                <c:pt idx="3516">
                  <c:v>40042</c:v>
                </c:pt>
                <c:pt idx="3517">
                  <c:v>40043</c:v>
                </c:pt>
                <c:pt idx="3518">
                  <c:v>40044</c:v>
                </c:pt>
                <c:pt idx="3519">
                  <c:v>40045</c:v>
                </c:pt>
                <c:pt idx="3520">
                  <c:v>40046</c:v>
                </c:pt>
                <c:pt idx="3521">
                  <c:v>40047</c:v>
                </c:pt>
                <c:pt idx="3522">
                  <c:v>40048</c:v>
                </c:pt>
                <c:pt idx="3523">
                  <c:v>40049</c:v>
                </c:pt>
                <c:pt idx="3524">
                  <c:v>40050</c:v>
                </c:pt>
                <c:pt idx="3525">
                  <c:v>40051</c:v>
                </c:pt>
                <c:pt idx="3526">
                  <c:v>40052</c:v>
                </c:pt>
                <c:pt idx="3527">
                  <c:v>40053</c:v>
                </c:pt>
                <c:pt idx="3528">
                  <c:v>40054</c:v>
                </c:pt>
                <c:pt idx="3529">
                  <c:v>40055</c:v>
                </c:pt>
                <c:pt idx="3530">
                  <c:v>40056</c:v>
                </c:pt>
                <c:pt idx="3531">
                  <c:v>40057</c:v>
                </c:pt>
                <c:pt idx="3532">
                  <c:v>40058</c:v>
                </c:pt>
                <c:pt idx="3533">
                  <c:v>40059</c:v>
                </c:pt>
                <c:pt idx="3534">
                  <c:v>40060</c:v>
                </c:pt>
                <c:pt idx="3535">
                  <c:v>40061</c:v>
                </c:pt>
                <c:pt idx="3536">
                  <c:v>40062</c:v>
                </c:pt>
                <c:pt idx="3537">
                  <c:v>40063</c:v>
                </c:pt>
                <c:pt idx="3538">
                  <c:v>40064</c:v>
                </c:pt>
                <c:pt idx="3539">
                  <c:v>40065</c:v>
                </c:pt>
                <c:pt idx="3540">
                  <c:v>40066</c:v>
                </c:pt>
                <c:pt idx="3541">
                  <c:v>40067</c:v>
                </c:pt>
                <c:pt idx="3542">
                  <c:v>40068</c:v>
                </c:pt>
                <c:pt idx="3543">
                  <c:v>40069</c:v>
                </c:pt>
                <c:pt idx="3544">
                  <c:v>40070</c:v>
                </c:pt>
                <c:pt idx="3545">
                  <c:v>40071</c:v>
                </c:pt>
                <c:pt idx="3546">
                  <c:v>40072</c:v>
                </c:pt>
                <c:pt idx="3547">
                  <c:v>40073</c:v>
                </c:pt>
                <c:pt idx="3548">
                  <c:v>40074</c:v>
                </c:pt>
                <c:pt idx="3549">
                  <c:v>40075</c:v>
                </c:pt>
                <c:pt idx="3550">
                  <c:v>40076</c:v>
                </c:pt>
                <c:pt idx="3551">
                  <c:v>40077</c:v>
                </c:pt>
                <c:pt idx="3552">
                  <c:v>40078</c:v>
                </c:pt>
                <c:pt idx="3553">
                  <c:v>40079</c:v>
                </c:pt>
                <c:pt idx="3554">
                  <c:v>40080</c:v>
                </c:pt>
                <c:pt idx="3555">
                  <c:v>40081</c:v>
                </c:pt>
                <c:pt idx="3556">
                  <c:v>40082</c:v>
                </c:pt>
                <c:pt idx="3557">
                  <c:v>40083</c:v>
                </c:pt>
                <c:pt idx="3558">
                  <c:v>40084</c:v>
                </c:pt>
                <c:pt idx="3559">
                  <c:v>40085</c:v>
                </c:pt>
                <c:pt idx="3560">
                  <c:v>40086</c:v>
                </c:pt>
                <c:pt idx="3561">
                  <c:v>40087</c:v>
                </c:pt>
                <c:pt idx="3562">
                  <c:v>40088</c:v>
                </c:pt>
                <c:pt idx="3563">
                  <c:v>40089</c:v>
                </c:pt>
                <c:pt idx="3564">
                  <c:v>40090</c:v>
                </c:pt>
                <c:pt idx="3565">
                  <c:v>40091</c:v>
                </c:pt>
                <c:pt idx="3566">
                  <c:v>40092</c:v>
                </c:pt>
                <c:pt idx="3567">
                  <c:v>40093</c:v>
                </c:pt>
                <c:pt idx="3568">
                  <c:v>40094</c:v>
                </c:pt>
                <c:pt idx="3569">
                  <c:v>40095</c:v>
                </c:pt>
                <c:pt idx="3570">
                  <c:v>40096</c:v>
                </c:pt>
                <c:pt idx="3571">
                  <c:v>40097</c:v>
                </c:pt>
                <c:pt idx="3572">
                  <c:v>40098</c:v>
                </c:pt>
                <c:pt idx="3573">
                  <c:v>40099</c:v>
                </c:pt>
                <c:pt idx="3574">
                  <c:v>40100</c:v>
                </c:pt>
                <c:pt idx="3575">
                  <c:v>40101</c:v>
                </c:pt>
                <c:pt idx="3576">
                  <c:v>40102</c:v>
                </c:pt>
                <c:pt idx="3577">
                  <c:v>40103</c:v>
                </c:pt>
                <c:pt idx="3578">
                  <c:v>40104</c:v>
                </c:pt>
                <c:pt idx="3579">
                  <c:v>40105</c:v>
                </c:pt>
                <c:pt idx="3580">
                  <c:v>40106</c:v>
                </c:pt>
                <c:pt idx="3581">
                  <c:v>40107</c:v>
                </c:pt>
                <c:pt idx="3582">
                  <c:v>40108</c:v>
                </c:pt>
                <c:pt idx="3583">
                  <c:v>40109</c:v>
                </c:pt>
                <c:pt idx="3584">
                  <c:v>40110</c:v>
                </c:pt>
                <c:pt idx="3585">
                  <c:v>40111</c:v>
                </c:pt>
                <c:pt idx="3586">
                  <c:v>40112</c:v>
                </c:pt>
                <c:pt idx="3587">
                  <c:v>40113</c:v>
                </c:pt>
                <c:pt idx="3588">
                  <c:v>40114</c:v>
                </c:pt>
                <c:pt idx="3589">
                  <c:v>40115</c:v>
                </c:pt>
                <c:pt idx="3590">
                  <c:v>40116</c:v>
                </c:pt>
                <c:pt idx="3591">
                  <c:v>40117</c:v>
                </c:pt>
                <c:pt idx="3592">
                  <c:v>40118</c:v>
                </c:pt>
                <c:pt idx="3593">
                  <c:v>40119</c:v>
                </c:pt>
                <c:pt idx="3594">
                  <c:v>40120</c:v>
                </c:pt>
                <c:pt idx="3595">
                  <c:v>40121</c:v>
                </c:pt>
                <c:pt idx="3596">
                  <c:v>40122</c:v>
                </c:pt>
                <c:pt idx="3597">
                  <c:v>40123</c:v>
                </c:pt>
                <c:pt idx="3598">
                  <c:v>40124</c:v>
                </c:pt>
                <c:pt idx="3599">
                  <c:v>40125</c:v>
                </c:pt>
                <c:pt idx="3600">
                  <c:v>40126</c:v>
                </c:pt>
                <c:pt idx="3601">
                  <c:v>40127</c:v>
                </c:pt>
                <c:pt idx="3602">
                  <c:v>40128</c:v>
                </c:pt>
                <c:pt idx="3603">
                  <c:v>40129</c:v>
                </c:pt>
                <c:pt idx="3604">
                  <c:v>40130</c:v>
                </c:pt>
                <c:pt idx="3605">
                  <c:v>40131</c:v>
                </c:pt>
                <c:pt idx="3606">
                  <c:v>40132</c:v>
                </c:pt>
                <c:pt idx="3607">
                  <c:v>40133</c:v>
                </c:pt>
                <c:pt idx="3608">
                  <c:v>40134</c:v>
                </c:pt>
                <c:pt idx="3609">
                  <c:v>40135</c:v>
                </c:pt>
                <c:pt idx="3610">
                  <c:v>40136</c:v>
                </c:pt>
                <c:pt idx="3611">
                  <c:v>40137</c:v>
                </c:pt>
                <c:pt idx="3612">
                  <c:v>40138</c:v>
                </c:pt>
                <c:pt idx="3613">
                  <c:v>40139</c:v>
                </c:pt>
                <c:pt idx="3614">
                  <c:v>40140</c:v>
                </c:pt>
                <c:pt idx="3615">
                  <c:v>40141</c:v>
                </c:pt>
                <c:pt idx="3616">
                  <c:v>40142</c:v>
                </c:pt>
                <c:pt idx="3617">
                  <c:v>40143</c:v>
                </c:pt>
                <c:pt idx="3618">
                  <c:v>40144</c:v>
                </c:pt>
                <c:pt idx="3619">
                  <c:v>40145</c:v>
                </c:pt>
                <c:pt idx="3620">
                  <c:v>40146</c:v>
                </c:pt>
                <c:pt idx="3621">
                  <c:v>40147</c:v>
                </c:pt>
                <c:pt idx="3622">
                  <c:v>40148</c:v>
                </c:pt>
                <c:pt idx="3623">
                  <c:v>40149</c:v>
                </c:pt>
                <c:pt idx="3624">
                  <c:v>40150</c:v>
                </c:pt>
                <c:pt idx="3625">
                  <c:v>40151</c:v>
                </c:pt>
                <c:pt idx="3626">
                  <c:v>40152</c:v>
                </c:pt>
                <c:pt idx="3627">
                  <c:v>40153</c:v>
                </c:pt>
                <c:pt idx="3628">
                  <c:v>40154</c:v>
                </c:pt>
                <c:pt idx="3629">
                  <c:v>40155</c:v>
                </c:pt>
                <c:pt idx="3630">
                  <c:v>40156</c:v>
                </c:pt>
                <c:pt idx="3631">
                  <c:v>40157</c:v>
                </c:pt>
                <c:pt idx="3632">
                  <c:v>40158</c:v>
                </c:pt>
                <c:pt idx="3633">
                  <c:v>40159</c:v>
                </c:pt>
                <c:pt idx="3634">
                  <c:v>40160</c:v>
                </c:pt>
                <c:pt idx="3635">
                  <c:v>40161</c:v>
                </c:pt>
                <c:pt idx="3636">
                  <c:v>40162</c:v>
                </c:pt>
                <c:pt idx="3637">
                  <c:v>40163</c:v>
                </c:pt>
                <c:pt idx="3638">
                  <c:v>40164</c:v>
                </c:pt>
                <c:pt idx="3639">
                  <c:v>40165</c:v>
                </c:pt>
                <c:pt idx="3640">
                  <c:v>40166</c:v>
                </c:pt>
                <c:pt idx="3641">
                  <c:v>40167</c:v>
                </c:pt>
                <c:pt idx="3642">
                  <c:v>40168</c:v>
                </c:pt>
                <c:pt idx="3643">
                  <c:v>40169</c:v>
                </c:pt>
                <c:pt idx="3644">
                  <c:v>40170</c:v>
                </c:pt>
                <c:pt idx="3645">
                  <c:v>40171</c:v>
                </c:pt>
                <c:pt idx="3646">
                  <c:v>40172</c:v>
                </c:pt>
                <c:pt idx="3647">
                  <c:v>40173</c:v>
                </c:pt>
                <c:pt idx="3648">
                  <c:v>40174</c:v>
                </c:pt>
                <c:pt idx="3649">
                  <c:v>40175</c:v>
                </c:pt>
                <c:pt idx="3650">
                  <c:v>40176</c:v>
                </c:pt>
                <c:pt idx="3651">
                  <c:v>40177</c:v>
                </c:pt>
                <c:pt idx="3652">
                  <c:v>40178</c:v>
                </c:pt>
                <c:pt idx="3653">
                  <c:v>40179</c:v>
                </c:pt>
                <c:pt idx="3654">
                  <c:v>40180</c:v>
                </c:pt>
                <c:pt idx="3655">
                  <c:v>40181</c:v>
                </c:pt>
                <c:pt idx="3656">
                  <c:v>40182</c:v>
                </c:pt>
                <c:pt idx="3657">
                  <c:v>40183</c:v>
                </c:pt>
                <c:pt idx="3658">
                  <c:v>40184</c:v>
                </c:pt>
                <c:pt idx="3659">
                  <c:v>40185</c:v>
                </c:pt>
                <c:pt idx="3660">
                  <c:v>40186</c:v>
                </c:pt>
                <c:pt idx="3661">
                  <c:v>40187</c:v>
                </c:pt>
                <c:pt idx="3662">
                  <c:v>40188</c:v>
                </c:pt>
                <c:pt idx="3663">
                  <c:v>40189</c:v>
                </c:pt>
                <c:pt idx="3664">
                  <c:v>40190</c:v>
                </c:pt>
                <c:pt idx="3665">
                  <c:v>40191</c:v>
                </c:pt>
                <c:pt idx="3666">
                  <c:v>40192</c:v>
                </c:pt>
                <c:pt idx="3667">
                  <c:v>40193</c:v>
                </c:pt>
                <c:pt idx="3668">
                  <c:v>40194</c:v>
                </c:pt>
                <c:pt idx="3669">
                  <c:v>40195</c:v>
                </c:pt>
                <c:pt idx="3670">
                  <c:v>40196</c:v>
                </c:pt>
                <c:pt idx="3671">
                  <c:v>40197</c:v>
                </c:pt>
                <c:pt idx="3672">
                  <c:v>40198</c:v>
                </c:pt>
                <c:pt idx="3673">
                  <c:v>40199</c:v>
                </c:pt>
                <c:pt idx="3674">
                  <c:v>40200</c:v>
                </c:pt>
                <c:pt idx="3675">
                  <c:v>40201</c:v>
                </c:pt>
                <c:pt idx="3676">
                  <c:v>40202</c:v>
                </c:pt>
                <c:pt idx="3677">
                  <c:v>40203</c:v>
                </c:pt>
                <c:pt idx="3678">
                  <c:v>40204</c:v>
                </c:pt>
                <c:pt idx="3679">
                  <c:v>40205</c:v>
                </c:pt>
                <c:pt idx="3680">
                  <c:v>40206</c:v>
                </c:pt>
                <c:pt idx="3681">
                  <c:v>40207</c:v>
                </c:pt>
                <c:pt idx="3682">
                  <c:v>40208</c:v>
                </c:pt>
                <c:pt idx="3683">
                  <c:v>40209</c:v>
                </c:pt>
                <c:pt idx="3684">
                  <c:v>40210</c:v>
                </c:pt>
                <c:pt idx="3685">
                  <c:v>40211</c:v>
                </c:pt>
                <c:pt idx="3686">
                  <c:v>40212</c:v>
                </c:pt>
                <c:pt idx="3687">
                  <c:v>40213</c:v>
                </c:pt>
                <c:pt idx="3688">
                  <c:v>40214</c:v>
                </c:pt>
                <c:pt idx="3689">
                  <c:v>40215</c:v>
                </c:pt>
                <c:pt idx="3690">
                  <c:v>40216</c:v>
                </c:pt>
                <c:pt idx="3691">
                  <c:v>40217</c:v>
                </c:pt>
                <c:pt idx="3692">
                  <c:v>40218</c:v>
                </c:pt>
                <c:pt idx="3693">
                  <c:v>40219</c:v>
                </c:pt>
                <c:pt idx="3694">
                  <c:v>40220</c:v>
                </c:pt>
                <c:pt idx="3695">
                  <c:v>40221</c:v>
                </c:pt>
                <c:pt idx="3696">
                  <c:v>40222</c:v>
                </c:pt>
                <c:pt idx="3697">
                  <c:v>40223</c:v>
                </c:pt>
                <c:pt idx="3698">
                  <c:v>40224</c:v>
                </c:pt>
                <c:pt idx="3699">
                  <c:v>40225</c:v>
                </c:pt>
                <c:pt idx="3700">
                  <c:v>40226</c:v>
                </c:pt>
                <c:pt idx="3701">
                  <c:v>40227</c:v>
                </c:pt>
                <c:pt idx="3702">
                  <c:v>40228</c:v>
                </c:pt>
                <c:pt idx="3703">
                  <c:v>40229</c:v>
                </c:pt>
                <c:pt idx="3704">
                  <c:v>40230</c:v>
                </c:pt>
                <c:pt idx="3705">
                  <c:v>40231</c:v>
                </c:pt>
                <c:pt idx="3706">
                  <c:v>40232</c:v>
                </c:pt>
                <c:pt idx="3707">
                  <c:v>40233</c:v>
                </c:pt>
                <c:pt idx="3708">
                  <c:v>40234</c:v>
                </c:pt>
                <c:pt idx="3709">
                  <c:v>40235</c:v>
                </c:pt>
                <c:pt idx="3710">
                  <c:v>40236</c:v>
                </c:pt>
                <c:pt idx="3711">
                  <c:v>40237</c:v>
                </c:pt>
                <c:pt idx="3712">
                  <c:v>40238</c:v>
                </c:pt>
                <c:pt idx="3713">
                  <c:v>40239</c:v>
                </c:pt>
                <c:pt idx="3714">
                  <c:v>40240</c:v>
                </c:pt>
                <c:pt idx="3715">
                  <c:v>40241</c:v>
                </c:pt>
                <c:pt idx="3716">
                  <c:v>40242</c:v>
                </c:pt>
                <c:pt idx="3717">
                  <c:v>40243</c:v>
                </c:pt>
                <c:pt idx="3718">
                  <c:v>40244</c:v>
                </c:pt>
                <c:pt idx="3719">
                  <c:v>40245</c:v>
                </c:pt>
                <c:pt idx="3720">
                  <c:v>40246</c:v>
                </c:pt>
                <c:pt idx="3721">
                  <c:v>40247</c:v>
                </c:pt>
                <c:pt idx="3722">
                  <c:v>40248</c:v>
                </c:pt>
                <c:pt idx="3723">
                  <c:v>40249</c:v>
                </c:pt>
                <c:pt idx="3724">
                  <c:v>40250</c:v>
                </c:pt>
                <c:pt idx="3725">
                  <c:v>40251</c:v>
                </c:pt>
                <c:pt idx="3726">
                  <c:v>40252</c:v>
                </c:pt>
                <c:pt idx="3727">
                  <c:v>40253</c:v>
                </c:pt>
                <c:pt idx="3728">
                  <c:v>40254</c:v>
                </c:pt>
                <c:pt idx="3729">
                  <c:v>40255</c:v>
                </c:pt>
                <c:pt idx="3730">
                  <c:v>40256</c:v>
                </c:pt>
                <c:pt idx="3731">
                  <c:v>40257</c:v>
                </c:pt>
                <c:pt idx="3732">
                  <c:v>40258</c:v>
                </c:pt>
                <c:pt idx="3733">
                  <c:v>40259</c:v>
                </c:pt>
                <c:pt idx="3734">
                  <c:v>40260</c:v>
                </c:pt>
                <c:pt idx="3735">
                  <c:v>40261</c:v>
                </c:pt>
                <c:pt idx="3736">
                  <c:v>40262</c:v>
                </c:pt>
                <c:pt idx="3737">
                  <c:v>40263</c:v>
                </c:pt>
                <c:pt idx="3738">
                  <c:v>40264</c:v>
                </c:pt>
                <c:pt idx="3739">
                  <c:v>40265</c:v>
                </c:pt>
                <c:pt idx="3740">
                  <c:v>40266</c:v>
                </c:pt>
                <c:pt idx="3741">
                  <c:v>40267</c:v>
                </c:pt>
                <c:pt idx="3742">
                  <c:v>40268</c:v>
                </c:pt>
                <c:pt idx="3743">
                  <c:v>40269</c:v>
                </c:pt>
                <c:pt idx="3744">
                  <c:v>40270</c:v>
                </c:pt>
                <c:pt idx="3745">
                  <c:v>40271</c:v>
                </c:pt>
                <c:pt idx="3746">
                  <c:v>40272</c:v>
                </c:pt>
                <c:pt idx="3747">
                  <c:v>40273</c:v>
                </c:pt>
                <c:pt idx="3748">
                  <c:v>40274</c:v>
                </c:pt>
                <c:pt idx="3749">
                  <c:v>40275</c:v>
                </c:pt>
                <c:pt idx="3750">
                  <c:v>40276</c:v>
                </c:pt>
                <c:pt idx="3751">
                  <c:v>40277</c:v>
                </c:pt>
                <c:pt idx="3752">
                  <c:v>40278</c:v>
                </c:pt>
                <c:pt idx="3753">
                  <c:v>40279</c:v>
                </c:pt>
                <c:pt idx="3754">
                  <c:v>40280</c:v>
                </c:pt>
                <c:pt idx="3755">
                  <c:v>40281</c:v>
                </c:pt>
                <c:pt idx="3756">
                  <c:v>40282</c:v>
                </c:pt>
                <c:pt idx="3757">
                  <c:v>40283</c:v>
                </c:pt>
                <c:pt idx="3758">
                  <c:v>40284</c:v>
                </c:pt>
                <c:pt idx="3759">
                  <c:v>40285</c:v>
                </c:pt>
                <c:pt idx="3760">
                  <c:v>40286</c:v>
                </c:pt>
                <c:pt idx="3761">
                  <c:v>40287</c:v>
                </c:pt>
                <c:pt idx="3762">
                  <c:v>40288</c:v>
                </c:pt>
                <c:pt idx="3763">
                  <c:v>40289</c:v>
                </c:pt>
                <c:pt idx="3764">
                  <c:v>40290</c:v>
                </c:pt>
                <c:pt idx="3765">
                  <c:v>40291</c:v>
                </c:pt>
                <c:pt idx="3766">
                  <c:v>40292</c:v>
                </c:pt>
                <c:pt idx="3767">
                  <c:v>40293</c:v>
                </c:pt>
                <c:pt idx="3768">
                  <c:v>40294</c:v>
                </c:pt>
                <c:pt idx="3769">
                  <c:v>40295</c:v>
                </c:pt>
                <c:pt idx="3770">
                  <c:v>40296</c:v>
                </c:pt>
                <c:pt idx="3771">
                  <c:v>40297</c:v>
                </c:pt>
                <c:pt idx="3772">
                  <c:v>40298</c:v>
                </c:pt>
                <c:pt idx="3773">
                  <c:v>40299</c:v>
                </c:pt>
                <c:pt idx="3774">
                  <c:v>40300</c:v>
                </c:pt>
                <c:pt idx="3775">
                  <c:v>40301</c:v>
                </c:pt>
                <c:pt idx="3776">
                  <c:v>40302</c:v>
                </c:pt>
                <c:pt idx="3777">
                  <c:v>40303</c:v>
                </c:pt>
                <c:pt idx="3778">
                  <c:v>40304</c:v>
                </c:pt>
                <c:pt idx="3779">
                  <c:v>40305</c:v>
                </c:pt>
                <c:pt idx="3780">
                  <c:v>40306</c:v>
                </c:pt>
                <c:pt idx="3781">
                  <c:v>40307</c:v>
                </c:pt>
                <c:pt idx="3782">
                  <c:v>40308</c:v>
                </c:pt>
                <c:pt idx="3783">
                  <c:v>40309</c:v>
                </c:pt>
                <c:pt idx="3784">
                  <c:v>40310</c:v>
                </c:pt>
                <c:pt idx="3785">
                  <c:v>40311</c:v>
                </c:pt>
                <c:pt idx="3786">
                  <c:v>40312</c:v>
                </c:pt>
                <c:pt idx="3787">
                  <c:v>40313</c:v>
                </c:pt>
                <c:pt idx="3788">
                  <c:v>40314</c:v>
                </c:pt>
                <c:pt idx="3789">
                  <c:v>40315</c:v>
                </c:pt>
                <c:pt idx="3790">
                  <c:v>40316</c:v>
                </c:pt>
                <c:pt idx="3791">
                  <c:v>40317</c:v>
                </c:pt>
                <c:pt idx="3792">
                  <c:v>40318</c:v>
                </c:pt>
                <c:pt idx="3793">
                  <c:v>40319</c:v>
                </c:pt>
                <c:pt idx="3794">
                  <c:v>40320</c:v>
                </c:pt>
                <c:pt idx="3795">
                  <c:v>40321</c:v>
                </c:pt>
                <c:pt idx="3796">
                  <c:v>40322</c:v>
                </c:pt>
                <c:pt idx="3797">
                  <c:v>40323</c:v>
                </c:pt>
                <c:pt idx="3798">
                  <c:v>40324</c:v>
                </c:pt>
                <c:pt idx="3799">
                  <c:v>40325</c:v>
                </c:pt>
                <c:pt idx="3800">
                  <c:v>40326</c:v>
                </c:pt>
                <c:pt idx="3801">
                  <c:v>40327</c:v>
                </c:pt>
                <c:pt idx="3802">
                  <c:v>40328</c:v>
                </c:pt>
                <c:pt idx="3803">
                  <c:v>40329</c:v>
                </c:pt>
                <c:pt idx="3804">
                  <c:v>40330</c:v>
                </c:pt>
                <c:pt idx="3805">
                  <c:v>40331</c:v>
                </c:pt>
                <c:pt idx="3806">
                  <c:v>40332</c:v>
                </c:pt>
                <c:pt idx="3807">
                  <c:v>40333</c:v>
                </c:pt>
                <c:pt idx="3808">
                  <c:v>40334</c:v>
                </c:pt>
                <c:pt idx="3809">
                  <c:v>40335</c:v>
                </c:pt>
                <c:pt idx="3810">
                  <c:v>40336</c:v>
                </c:pt>
                <c:pt idx="3811">
                  <c:v>40337</c:v>
                </c:pt>
                <c:pt idx="3812">
                  <c:v>40338</c:v>
                </c:pt>
                <c:pt idx="3813">
                  <c:v>40339</c:v>
                </c:pt>
                <c:pt idx="3814">
                  <c:v>40340</c:v>
                </c:pt>
                <c:pt idx="3815">
                  <c:v>40341</c:v>
                </c:pt>
                <c:pt idx="3816">
                  <c:v>40342</c:v>
                </c:pt>
                <c:pt idx="3817">
                  <c:v>40343</c:v>
                </c:pt>
                <c:pt idx="3818">
                  <c:v>40344</c:v>
                </c:pt>
                <c:pt idx="3819">
                  <c:v>40345</c:v>
                </c:pt>
                <c:pt idx="3820">
                  <c:v>40346</c:v>
                </c:pt>
                <c:pt idx="3821">
                  <c:v>40347</c:v>
                </c:pt>
                <c:pt idx="3822">
                  <c:v>40348</c:v>
                </c:pt>
                <c:pt idx="3823">
                  <c:v>40349</c:v>
                </c:pt>
                <c:pt idx="3824">
                  <c:v>40350</c:v>
                </c:pt>
                <c:pt idx="3825">
                  <c:v>40351</c:v>
                </c:pt>
                <c:pt idx="3826">
                  <c:v>40352</c:v>
                </c:pt>
                <c:pt idx="3827">
                  <c:v>40353</c:v>
                </c:pt>
                <c:pt idx="3828">
                  <c:v>40354</c:v>
                </c:pt>
                <c:pt idx="3829">
                  <c:v>40355</c:v>
                </c:pt>
                <c:pt idx="3830">
                  <c:v>40356</c:v>
                </c:pt>
                <c:pt idx="3831">
                  <c:v>40357</c:v>
                </c:pt>
                <c:pt idx="3832">
                  <c:v>40358</c:v>
                </c:pt>
                <c:pt idx="3833">
                  <c:v>40359</c:v>
                </c:pt>
                <c:pt idx="3834">
                  <c:v>40360</c:v>
                </c:pt>
                <c:pt idx="3835">
                  <c:v>40361</c:v>
                </c:pt>
                <c:pt idx="3836">
                  <c:v>40362</c:v>
                </c:pt>
                <c:pt idx="3837">
                  <c:v>40363</c:v>
                </c:pt>
                <c:pt idx="3838">
                  <c:v>40364</c:v>
                </c:pt>
                <c:pt idx="3839">
                  <c:v>40365</c:v>
                </c:pt>
                <c:pt idx="3840">
                  <c:v>40366</c:v>
                </c:pt>
                <c:pt idx="3841">
                  <c:v>40367</c:v>
                </c:pt>
                <c:pt idx="3842">
                  <c:v>40368</c:v>
                </c:pt>
                <c:pt idx="3843">
                  <c:v>40369</c:v>
                </c:pt>
                <c:pt idx="3844">
                  <c:v>40370</c:v>
                </c:pt>
                <c:pt idx="3845">
                  <c:v>40371</c:v>
                </c:pt>
                <c:pt idx="3846">
                  <c:v>40372</c:v>
                </c:pt>
                <c:pt idx="3847">
                  <c:v>40373</c:v>
                </c:pt>
                <c:pt idx="3848">
                  <c:v>40374</c:v>
                </c:pt>
                <c:pt idx="3849">
                  <c:v>40375</c:v>
                </c:pt>
                <c:pt idx="3850">
                  <c:v>40376</c:v>
                </c:pt>
                <c:pt idx="3851">
                  <c:v>40377</c:v>
                </c:pt>
                <c:pt idx="3852">
                  <c:v>40378</c:v>
                </c:pt>
                <c:pt idx="3853">
                  <c:v>40379</c:v>
                </c:pt>
                <c:pt idx="3854">
                  <c:v>40380</c:v>
                </c:pt>
                <c:pt idx="3855">
                  <c:v>40381</c:v>
                </c:pt>
                <c:pt idx="3856">
                  <c:v>40382</c:v>
                </c:pt>
                <c:pt idx="3857">
                  <c:v>40383</c:v>
                </c:pt>
                <c:pt idx="3858">
                  <c:v>40384</c:v>
                </c:pt>
                <c:pt idx="3859">
                  <c:v>40385</c:v>
                </c:pt>
                <c:pt idx="3860">
                  <c:v>40386</c:v>
                </c:pt>
                <c:pt idx="3861">
                  <c:v>40387</c:v>
                </c:pt>
                <c:pt idx="3862">
                  <c:v>40388</c:v>
                </c:pt>
                <c:pt idx="3863">
                  <c:v>40389</c:v>
                </c:pt>
                <c:pt idx="3864">
                  <c:v>40390</c:v>
                </c:pt>
                <c:pt idx="3865">
                  <c:v>40391</c:v>
                </c:pt>
                <c:pt idx="3866">
                  <c:v>40392</c:v>
                </c:pt>
                <c:pt idx="3867">
                  <c:v>40393</c:v>
                </c:pt>
                <c:pt idx="3868">
                  <c:v>40394</c:v>
                </c:pt>
                <c:pt idx="3869">
                  <c:v>40395</c:v>
                </c:pt>
                <c:pt idx="3870">
                  <c:v>40396</c:v>
                </c:pt>
                <c:pt idx="3871">
                  <c:v>40397</c:v>
                </c:pt>
                <c:pt idx="3872">
                  <c:v>40398</c:v>
                </c:pt>
                <c:pt idx="3873">
                  <c:v>40399</c:v>
                </c:pt>
                <c:pt idx="3874">
                  <c:v>40400</c:v>
                </c:pt>
                <c:pt idx="3875">
                  <c:v>40401</c:v>
                </c:pt>
                <c:pt idx="3876">
                  <c:v>40402</c:v>
                </c:pt>
                <c:pt idx="3877">
                  <c:v>40403</c:v>
                </c:pt>
                <c:pt idx="3878">
                  <c:v>40404</c:v>
                </c:pt>
                <c:pt idx="3879">
                  <c:v>40405</c:v>
                </c:pt>
                <c:pt idx="3880">
                  <c:v>40406</c:v>
                </c:pt>
                <c:pt idx="3881">
                  <c:v>40407</c:v>
                </c:pt>
                <c:pt idx="3882">
                  <c:v>40408</c:v>
                </c:pt>
                <c:pt idx="3883">
                  <c:v>40409</c:v>
                </c:pt>
                <c:pt idx="3884">
                  <c:v>40410</c:v>
                </c:pt>
                <c:pt idx="3885">
                  <c:v>40411</c:v>
                </c:pt>
                <c:pt idx="3886">
                  <c:v>40412</c:v>
                </c:pt>
                <c:pt idx="3887">
                  <c:v>40413</c:v>
                </c:pt>
                <c:pt idx="3888">
                  <c:v>40414</c:v>
                </c:pt>
                <c:pt idx="3889">
                  <c:v>40415</c:v>
                </c:pt>
                <c:pt idx="3890">
                  <c:v>40416</c:v>
                </c:pt>
                <c:pt idx="3891">
                  <c:v>40417</c:v>
                </c:pt>
                <c:pt idx="3892">
                  <c:v>40418</c:v>
                </c:pt>
                <c:pt idx="3893">
                  <c:v>40419</c:v>
                </c:pt>
                <c:pt idx="3894">
                  <c:v>40420</c:v>
                </c:pt>
                <c:pt idx="3895">
                  <c:v>40421</c:v>
                </c:pt>
                <c:pt idx="3896">
                  <c:v>40422</c:v>
                </c:pt>
                <c:pt idx="3897">
                  <c:v>40423</c:v>
                </c:pt>
                <c:pt idx="3898">
                  <c:v>40424</c:v>
                </c:pt>
                <c:pt idx="3899">
                  <c:v>40425</c:v>
                </c:pt>
                <c:pt idx="3900">
                  <c:v>40426</c:v>
                </c:pt>
                <c:pt idx="3901">
                  <c:v>40427</c:v>
                </c:pt>
                <c:pt idx="3902">
                  <c:v>40428</c:v>
                </c:pt>
                <c:pt idx="3903">
                  <c:v>40429</c:v>
                </c:pt>
                <c:pt idx="3904">
                  <c:v>40430</c:v>
                </c:pt>
                <c:pt idx="3905">
                  <c:v>40431</c:v>
                </c:pt>
                <c:pt idx="3906">
                  <c:v>40432</c:v>
                </c:pt>
                <c:pt idx="3907">
                  <c:v>40433</c:v>
                </c:pt>
                <c:pt idx="3908">
                  <c:v>40434</c:v>
                </c:pt>
                <c:pt idx="3909">
                  <c:v>40435</c:v>
                </c:pt>
                <c:pt idx="3910">
                  <c:v>40436</c:v>
                </c:pt>
                <c:pt idx="3911">
                  <c:v>40437</c:v>
                </c:pt>
                <c:pt idx="3912">
                  <c:v>40438</c:v>
                </c:pt>
                <c:pt idx="3913">
                  <c:v>40439</c:v>
                </c:pt>
                <c:pt idx="3914">
                  <c:v>40440</c:v>
                </c:pt>
                <c:pt idx="3915">
                  <c:v>40441</c:v>
                </c:pt>
                <c:pt idx="3916">
                  <c:v>40442</c:v>
                </c:pt>
                <c:pt idx="3917">
                  <c:v>40443</c:v>
                </c:pt>
                <c:pt idx="3918">
                  <c:v>40444</c:v>
                </c:pt>
                <c:pt idx="3919">
                  <c:v>40445</c:v>
                </c:pt>
                <c:pt idx="3920">
                  <c:v>40446</c:v>
                </c:pt>
                <c:pt idx="3921">
                  <c:v>40447</c:v>
                </c:pt>
                <c:pt idx="3922">
                  <c:v>40448</c:v>
                </c:pt>
                <c:pt idx="3923">
                  <c:v>40449</c:v>
                </c:pt>
                <c:pt idx="3924">
                  <c:v>40450</c:v>
                </c:pt>
                <c:pt idx="3925">
                  <c:v>40451</c:v>
                </c:pt>
                <c:pt idx="3926">
                  <c:v>40452</c:v>
                </c:pt>
                <c:pt idx="3927">
                  <c:v>40453</c:v>
                </c:pt>
                <c:pt idx="3928">
                  <c:v>40454</c:v>
                </c:pt>
                <c:pt idx="3929">
                  <c:v>40455</c:v>
                </c:pt>
                <c:pt idx="3930">
                  <c:v>40456</c:v>
                </c:pt>
                <c:pt idx="3931">
                  <c:v>40457</c:v>
                </c:pt>
                <c:pt idx="3932">
                  <c:v>40458</c:v>
                </c:pt>
                <c:pt idx="3933">
                  <c:v>40459</c:v>
                </c:pt>
                <c:pt idx="3934">
                  <c:v>40460</c:v>
                </c:pt>
                <c:pt idx="3935">
                  <c:v>40461</c:v>
                </c:pt>
                <c:pt idx="3936">
                  <c:v>40462</c:v>
                </c:pt>
                <c:pt idx="3937">
                  <c:v>40463</c:v>
                </c:pt>
                <c:pt idx="3938">
                  <c:v>40464</c:v>
                </c:pt>
                <c:pt idx="3939">
                  <c:v>40465</c:v>
                </c:pt>
                <c:pt idx="3940">
                  <c:v>40466</c:v>
                </c:pt>
                <c:pt idx="3941">
                  <c:v>40467</c:v>
                </c:pt>
                <c:pt idx="3942">
                  <c:v>40468</c:v>
                </c:pt>
                <c:pt idx="3943">
                  <c:v>40469</c:v>
                </c:pt>
                <c:pt idx="3944">
                  <c:v>40470</c:v>
                </c:pt>
                <c:pt idx="3945">
                  <c:v>40471</c:v>
                </c:pt>
                <c:pt idx="3946">
                  <c:v>40472</c:v>
                </c:pt>
                <c:pt idx="3947">
                  <c:v>40473</c:v>
                </c:pt>
                <c:pt idx="3948">
                  <c:v>40474</c:v>
                </c:pt>
                <c:pt idx="3949">
                  <c:v>40475</c:v>
                </c:pt>
                <c:pt idx="3950">
                  <c:v>40476</c:v>
                </c:pt>
                <c:pt idx="3951">
                  <c:v>40477</c:v>
                </c:pt>
                <c:pt idx="3952">
                  <c:v>40478</c:v>
                </c:pt>
                <c:pt idx="3953">
                  <c:v>40479</c:v>
                </c:pt>
                <c:pt idx="3954">
                  <c:v>40480</c:v>
                </c:pt>
                <c:pt idx="3955">
                  <c:v>40481</c:v>
                </c:pt>
                <c:pt idx="3956">
                  <c:v>40482</c:v>
                </c:pt>
                <c:pt idx="3957">
                  <c:v>40483</c:v>
                </c:pt>
                <c:pt idx="3958">
                  <c:v>40484</c:v>
                </c:pt>
                <c:pt idx="3959">
                  <c:v>40485</c:v>
                </c:pt>
                <c:pt idx="3960">
                  <c:v>40486</c:v>
                </c:pt>
                <c:pt idx="3961">
                  <c:v>40487</c:v>
                </c:pt>
                <c:pt idx="3962">
                  <c:v>40488</c:v>
                </c:pt>
                <c:pt idx="3963">
                  <c:v>40489</c:v>
                </c:pt>
                <c:pt idx="3964">
                  <c:v>40490</c:v>
                </c:pt>
                <c:pt idx="3965">
                  <c:v>40491</c:v>
                </c:pt>
                <c:pt idx="3966">
                  <c:v>40492</c:v>
                </c:pt>
                <c:pt idx="3967">
                  <c:v>40493</c:v>
                </c:pt>
                <c:pt idx="3968">
                  <c:v>40494</c:v>
                </c:pt>
                <c:pt idx="3969">
                  <c:v>40495</c:v>
                </c:pt>
                <c:pt idx="3970">
                  <c:v>40496</c:v>
                </c:pt>
                <c:pt idx="3971">
                  <c:v>40497</c:v>
                </c:pt>
                <c:pt idx="3972">
                  <c:v>40498</c:v>
                </c:pt>
                <c:pt idx="3973">
                  <c:v>40499</c:v>
                </c:pt>
                <c:pt idx="3974">
                  <c:v>40500</c:v>
                </c:pt>
                <c:pt idx="3975">
                  <c:v>40501</c:v>
                </c:pt>
                <c:pt idx="3976">
                  <c:v>40502</c:v>
                </c:pt>
                <c:pt idx="3977">
                  <c:v>40503</c:v>
                </c:pt>
                <c:pt idx="3978">
                  <c:v>40504</c:v>
                </c:pt>
                <c:pt idx="3979">
                  <c:v>40505</c:v>
                </c:pt>
                <c:pt idx="3980">
                  <c:v>40506</c:v>
                </c:pt>
                <c:pt idx="3981">
                  <c:v>40507</c:v>
                </c:pt>
                <c:pt idx="3982">
                  <c:v>40508</c:v>
                </c:pt>
                <c:pt idx="3983">
                  <c:v>40509</c:v>
                </c:pt>
                <c:pt idx="3984">
                  <c:v>40510</c:v>
                </c:pt>
                <c:pt idx="3985">
                  <c:v>40511</c:v>
                </c:pt>
                <c:pt idx="3986">
                  <c:v>40512</c:v>
                </c:pt>
                <c:pt idx="3987">
                  <c:v>40513</c:v>
                </c:pt>
                <c:pt idx="3988">
                  <c:v>40514</c:v>
                </c:pt>
                <c:pt idx="3989">
                  <c:v>40515</c:v>
                </c:pt>
                <c:pt idx="3990">
                  <c:v>40516</c:v>
                </c:pt>
                <c:pt idx="3991">
                  <c:v>40517</c:v>
                </c:pt>
                <c:pt idx="3992">
                  <c:v>40518</c:v>
                </c:pt>
                <c:pt idx="3993">
                  <c:v>40519</c:v>
                </c:pt>
                <c:pt idx="3994">
                  <c:v>40520</c:v>
                </c:pt>
                <c:pt idx="3995">
                  <c:v>40521</c:v>
                </c:pt>
                <c:pt idx="3996">
                  <c:v>40522</c:v>
                </c:pt>
                <c:pt idx="3997">
                  <c:v>40523</c:v>
                </c:pt>
                <c:pt idx="3998">
                  <c:v>40524</c:v>
                </c:pt>
                <c:pt idx="3999">
                  <c:v>40525</c:v>
                </c:pt>
                <c:pt idx="4000">
                  <c:v>40526</c:v>
                </c:pt>
                <c:pt idx="4001">
                  <c:v>40527</c:v>
                </c:pt>
                <c:pt idx="4002">
                  <c:v>40528</c:v>
                </c:pt>
                <c:pt idx="4003">
                  <c:v>40529</c:v>
                </c:pt>
                <c:pt idx="4004">
                  <c:v>40530</c:v>
                </c:pt>
                <c:pt idx="4005">
                  <c:v>40531</c:v>
                </c:pt>
                <c:pt idx="4006">
                  <c:v>40532</c:v>
                </c:pt>
                <c:pt idx="4007">
                  <c:v>40533</c:v>
                </c:pt>
                <c:pt idx="4008">
                  <c:v>40534</c:v>
                </c:pt>
                <c:pt idx="4009">
                  <c:v>40535</c:v>
                </c:pt>
                <c:pt idx="4010">
                  <c:v>40536</c:v>
                </c:pt>
                <c:pt idx="4011">
                  <c:v>40537</c:v>
                </c:pt>
                <c:pt idx="4012">
                  <c:v>40538</c:v>
                </c:pt>
                <c:pt idx="4013">
                  <c:v>40539</c:v>
                </c:pt>
                <c:pt idx="4014">
                  <c:v>40540</c:v>
                </c:pt>
                <c:pt idx="4015">
                  <c:v>40541</c:v>
                </c:pt>
                <c:pt idx="4016">
                  <c:v>40542</c:v>
                </c:pt>
                <c:pt idx="4017">
                  <c:v>40543</c:v>
                </c:pt>
                <c:pt idx="4018">
                  <c:v>40544</c:v>
                </c:pt>
                <c:pt idx="4019">
                  <c:v>40545</c:v>
                </c:pt>
                <c:pt idx="4020">
                  <c:v>40546</c:v>
                </c:pt>
                <c:pt idx="4021">
                  <c:v>40547</c:v>
                </c:pt>
                <c:pt idx="4022">
                  <c:v>40548</c:v>
                </c:pt>
                <c:pt idx="4023">
                  <c:v>40549</c:v>
                </c:pt>
                <c:pt idx="4024">
                  <c:v>40550</c:v>
                </c:pt>
                <c:pt idx="4025">
                  <c:v>40551</c:v>
                </c:pt>
                <c:pt idx="4026">
                  <c:v>40552</c:v>
                </c:pt>
                <c:pt idx="4027">
                  <c:v>40553</c:v>
                </c:pt>
                <c:pt idx="4028">
                  <c:v>40554</c:v>
                </c:pt>
                <c:pt idx="4029">
                  <c:v>40555</c:v>
                </c:pt>
                <c:pt idx="4030">
                  <c:v>40556</c:v>
                </c:pt>
                <c:pt idx="4031">
                  <c:v>40557</c:v>
                </c:pt>
                <c:pt idx="4032">
                  <c:v>40558</c:v>
                </c:pt>
                <c:pt idx="4033">
                  <c:v>40559</c:v>
                </c:pt>
                <c:pt idx="4034">
                  <c:v>40560</c:v>
                </c:pt>
                <c:pt idx="4035">
                  <c:v>40561</c:v>
                </c:pt>
                <c:pt idx="4036">
                  <c:v>40562</c:v>
                </c:pt>
                <c:pt idx="4037">
                  <c:v>40563</c:v>
                </c:pt>
                <c:pt idx="4038">
                  <c:v>40564</c:v>
                </c:pt>
                <c:pt idx="4039">
                  <c:v>40565</c:v>
                </c:pt>
                <c:pt idx="4040">
                  <c:v>40566</c:v>
                </c:pt>
                <c:pt idx="4041">
                  <c:v>40567</c:v>
                </c:pt>
                <c:pt idx="4042">
                  <c:v>40568</c:v>
                </c:pt>
                <c:pt idx="4043">
                  <c:v>40569</c:v>
                </c:pt>
                <c:pt idx="4044">
                  <c:v>40570</c:v>
                </c:pt>
                <c:pt idx="4045">
                  <c:v>40571</c:v>
                </c:pt>
                <c:pt idx="4046">
                  <c:v>40572</c:v>
                </c:pt>
                <c:pt idx="4047">
                  <c:v>40573</c:v>
                </c:pt>
                <c:pt idx="4048">
                  <c:v>40574</c:v>
                </c:pt>
                <c:pt idx="4049">
                  <c:v>40575</c:v>
                </c:pt>
                <c:pt idx="4050">
                  <c:v>40576</c:v>
                </c:pt>
                <c:pt idx="4051">
                  <c:v>40577</c:v>
                </c:pt>
                <c:pt idx="4052">
                  <c:v>40578</c:v>
                </c:pt>
                <c:pt idx="4053">
                  <c:v>40579</c:v>
                </c:pt>
                <c:pt idx="4054">
                  <c:v>40580</c:v>
                </c:pt>
                <c:pt idx="4055">
                  <c:v>40581</c:v>
                </c:pt>
                <c:pt idx="4056">
                  <c:v>40582</c:v>
                </c:pt>
                <c:pt idx="4057">
                  <c:v>40583</c:v>
                </c:pt>
                <c:pt idx="4058">
                  <c:v>40584</c:v>
                </c:pt>
                <c:pt idx="4059">
                  <c:v>40585</c:v>
                </c:pt>
                <c:pt idx="4060">
                  <c:v>40586</c:v>
                </c:pt>
                <c:pt idx="4061">
                  <c:v>40587</c:v>
                </c:pt>
                <c:pt idx="4062">
                  <c:v>40588</c:v>
                </c:pt>
                <c:pt idx="4063">
                  <c:v>40589</c:v>
                </c:pt>
                <c:pt idx="4064">
                  <c:v>40590</c:v>
                </c:pt>
                <c:pt idx="4065">
                  <c:v>40591</c:v>
                </c:pt>
                <c:pt idx="4066">
                  <c:v>40592</c:v>
                </c:pt>
                <c:pt idx="4067">
                  <c:v>40593</c:v>
                </c:pt>
                <c:pt idx="4068">
                  <c:v>40594</c:v>
                </c:pt>
                <c:pt idx="4069">
                  <c:v>40595</c:v>
                </c:pt>
                <c:pt idx="4070">
                  <c:v>40596</c:v>
                </c:pt>
                <c:pt idx="4071">
                  <c:v>40597</c:v>
                </c:pt>
                <c:pt idx="4072">
                  <c:v>40598</c:v>
                </c:pt>
                <c:pt idx="4073">
                  <c:v>40599</c:v>
                </c:pt>
                <c:pt idx="4074">
                  <c:v>40600</c:v>
                </c:pt>
                <c:pt idx="4075">
                  <c:v>40601</c:v>
                </c:pt>
                <c:pt idx="4076">
                  <c:v>40602</c:v>
                </c:pt>
                <c:pt idx="4077">
                  <c:v>40603</c:v>
                </c:pt>
                <c:pt idx="4078">
                  <c:v>40604</c:v>
                </c:pt>
                <c:pt idx="4079">
                  <c:v>40605</c:v>
                </c:pt>
                <c:pt idx="4080">
                  <c:v>40606</c:v>
                </c:pt>
                <c:pt idx="4081">
                  <c:v>40607</c:v>
                </c:pt>
                <c:pt idx="4082">
                  <c:v>40608</c:v>
                </c:pt>
                <c:pt idx="4083">
                  <c:v>40609</c:v>
                </c:pt>
                <c:pt idx="4084">
                  <c:v>40610</c:v>
                </c:pt>
                <c:pt idx="4085">
                  <c:v>40611</c:v>
                </c:pt>
                <c:pt idx="4086">
                  <c:v>40612</c:v>
                </c:pt>
                <c:pt idx="4087">
                  <c:v>40613</c:v>
                </c:pt>
                <c:pt idx="4088">
                  <c:v>40614</c:v>
                </c:pt>
                <c:pt idx="4089">
                  <c:v>40615</c:v>
                </c:pt>
                <c:pt idx="4090">
                  <c:v>40616</c:v>
                </c:pt>
                <c:pt idx="4091">
                  <c:v>40617</c:v>
                </c:pt>
                <c:pt idx="4092">
                  <c:v>40618</c:v>
                </c:pt>
                <c:pt idx="4093">
                  <c:v>40619</c:v>
                </c:pt>
                <c:pt idx="4094">
                  <c:v>40620</c:v>
                </c:pt>
                <c:pt idx="4095">
                  <c:v>40621</c:v>
                </c:pt>
                <c:pt idx="4096">
                  <c:v>40622</c:v>
                </c:pt>
                <c:pt idx="4097">
                  <c:v>40623</c:v>
                </c:pt>
                <c:pt idx="4098">
                  <c:v>40624</c:v>
                </c:pt>
                <c:pt idx="4099">
                  <c:v>40625</c:v>
                </c:pt>
                <c:pt idx="4100">
                  <c:v>40626</c:v>
                </c:pt>
                <c:pt idx="4101">
                  <c:v>40627</c:v>
                </c:pt>
                <c:pt idx="4102">
                  <c:v>40628</c:v>
                </c:pt>
                <c:pt idx="4103">
                  <c:v>40629</c:v>
                </c:pt>
                <c:pt idx="4104">
                  <c:v>40630</c:v>
                </c:pt>
                <c:pt idx="4105">
                  <c:v>40631</c:v>
                </c:pt>
                <c:pt idx="4106">
                  <c:v>40632</c:v>
                </c:pt>
                <c:pt idx="4107">
                  <c:v>40633</c:v>
                </c:pt>
                <c:pt idx="4108">
                  <c:v>40634</c:v>
                </c:pt>
                <c:pt idx="4109">
                  <c:v>40635</c:v>
                </c:pt>
                <c:pt idx="4110">
                  <c:v>40636</c:v>
                </c:pt>
                <c:pt idx="4111">
                  <c:v>40637</c:v>
                </c:pt>
                <c:pt idx="4112">
                  <c:v>40638</c:v>
                </c:pt>
                <c:pt idx="4113">
                  <c:v>40639</c:v>
                </c:pt>
                <c:pt idx="4114">
                  <c:v>40640</c:v>
                </c:pt>
                <c:pt idx="4115">
                  <c:v>40641</c:v>
                </c:pt>
                <c:pt idx="4116">
                  <c:v>40642</c:v>
                </c:pt>
                <c:pt idx="4117">
                  <c:v>40643</c:v>
                </c:pt>
                <c:pt idx="4118">
                  <c:v>40644</c:v>
                </c:pt>
                <c:pt idx="4119">
                  <c:v>40645</c:v>
                </c:pt>
                <c:pt idx="4120">
                  <c:v>40646</c:v>
                </c:pt>
                <c:pt idx="4121">
                  <c:v>40647</c:v>
                </c:pt>
                <c:pt idx="4122">
                  <c:v>40648</c:v>
                </c:pt>
                <c:pt idx="4123">
                  <c:v>40649</c:v>
                </c:pt>
                <c:pt idx="4124">
                  <c:v>40650</c:v>
                </c:pt>
                <c:pt idx="4125">
                  <c:v>40651</c:v>
                </c:pt>
                <c:pt idx="4126">
                  <c:v>40652</c:v>
                </c:pt>
                <c:pt idx="4127">
                  <c:v>40653</c:v>
                </c:pt>
                <c:pt idx="4128">
                  <c:v>40654</c:v>
                </c:pt>
                <c:pt idx="4129">
                  <c:v>40655</c:v>
                </c:pt>
                <c:pt idx="4130">
                  <c:v>40656</c:v>
                </c:pt>
                <c:pt idx="4131">
                  <c:v>40657</c:v>
                </c:pt>
                <c:pt idx="4132">
                  <c:v>40658</c:v>
                </c:pt>
                <c:pt idx="4133">
                  <c:v>40659</c:v>
                </c:pt>
                <c:pt idx="4134">
                  <c:v>40660</c:v>
                </c:pt>
                <c:pt idx="4135">
                  <c:v>40661</c:v>
                </c:pt>
                <c:pt idx="4136">
                  <c:v>40662</c:v>
                </c:pt>
                <c:pt idx="4137">
                  <c:v>40663</c:v>
                </c:pt>
                <c:pt idx="4138">
                  <c:v>40664</c:v>
                </c:pt>
                <c:pt idx="4139">
                  <c:v>40665</c:v>
                </c:pt>
                <c:pt idx="4140">
                  <c:v>40666</c:v>
                </c:pt>
                <c:pt idx="4141">
                  <c:v>40667</c:v>
                </c:pt>
                <c:pt idx="4142">
                  <c:v>40668</c:v>
                </c:pt>
                <c:pt idx="4143">
                  <c:v>40669</c:v>
                </c:pt>
                <c:pt idx="4144">
                  <c:v>40670</c:v>
                </c:pt>
                <c:pt idx="4145">
                  <c:v>40671</c:v>
                </c:pt>
                <c:pt idx="4146">
                  <c:v>40672</c:v>
                </c:pt>
                <c:pt idx="4147">
                  <c:v>40673</c:v>
                </c:pt>
                <c:pt idx="4148">
                  <c:v>40674</c:v>
                </c:pt>
                <c:pt idx="4149">
                  <c:v>40675</c:v>
                </c:pt>
                <c:pt idx="4150">
                  <c:v>40676</c:v>
                </c:pt>
                <c:pt idx="4151">
                  <c:v>40677</c:v>
                </c:pt>
                <c:pt idx="4152">
                  <c:v>40678</c:v>
                </c:pt>
                <c:pt idx="4153">
                  <c:v>40679</c:v>
                </c:pt>
                <c:pt idx="4154">
                  <c:v>40680</c:v>
                </c:pt>
                <c:pt idx="4155">
                  <c:v>40681</c:v>
                </c:pt>
                <c:pt idx="4156">
                  <c:v>40682</c:v>
                </c:pt>
                <c:pt idx="4157">
                  <c:v>40683</c:v>
                </c:pt>
                <c:pt idx="4158">
                  <c:v>40684</c:v>
                </c:pt>
                <c:pt idx="4159">
                  <c:v>40685</c:v>
                </c:pt>
                <c:pt idx="4160">
                  <c:v>40686</c:v>
                </c:pt>
                <c:pt idx="4161">
                  <c:v>40687</c:v>
                </c:pt>
                <c:pt idx="4162">
                  <c:v>40688</c:v>
                </c:pt>
                <c:pt idx="4163">
                  <c:v>40689</c:v>
                </c:pt>
                <c:pt idx="4164">
                  <c:v>40690</c:v>
                </c:pt>
                <c:pt idx="4165">
                  <c:v>40691</c:v>
                </c:pt>
                <c:pt idx="4166">
                  <c:v>40692</c:v>
                </c:pt>
                <c:pt idx="4167">
                  <c:v>40693</c:v>
                </c:pt>
                <c:pt idx="4168">
                  <c:v>40694</c:v>
                </c:pt>
                <c:pt idx="4169">
                  <c:v>40695</c:v>
                </c:pt>
                <c:pt idx="4170">
                  <c:v>40696</c:v>
                </c:pt>
                <c:pt idx="4171">
                  <c:v>40697</c:v>
                </c:pt>
                <c:pt idx="4172">
                  <c:v>40698</c:v>
                </c:pt>
                <c:pt idx="4173">
                  <c:v>40699</c:v>
                </c:pt>
                <c:pt idx="4174">
                  <c:v>40700</c:v>
                </c:pt>
                <c:pt idx="4175">
                  <c:v>40701</c:v>
                </c:pt>
                <c:pt idx="4176">
                  <c:v>40702</c:v>
                </c:pt>
                <c:pt idx="4177">
                  <c:v>40703</c:v>
                </c:pt>
                <c:pt idx="4178">
                  <c:v>40704</c:v>
                </c:pt>
                <c:pt idx="4179">
                  <c:v>40705</c:v>
                </c:pt>
                <c:pt idx="4180">
                  <c:v>40706</c:v>
                </c:pt>
                <c:pt idx="4181">
                  <c:v>40707</c:v>
                </c:pt>
                <c:pt idx="4182">
                  <c:v>40708</c:v>
                </c:pt>
                <c:pt idx="4183">
                  <c:v>40709</c:v>
                </c:pt>
                <c:pt idx="4184">
                  <c:v>40710</c:v>
                </c:pt>
                <c:pt idx="4185">
                  <c:v>40711</c:v>
                </c:pt>
                <c:pt idx="4186">
                  <c:v>40712</c:v>
                </c:pt>
                <c:pt idx="4187">
                  <c:v>40713</c:v>
                </c:pt>
                <c:pt idx="4188">
                  <c:v>40714</c:v>
                </c:pt>
                <c:pt idx="4189">
                  <c:v>40715</c:v>
                </c:pt>
                <c:pt idx="4190">
                  <c:v>40716</c:v>
                </c:pt>
                <c:pt idx="4191">
                  <c:v>40717</c:v>
                </c:pt>
                <c:pt idx="4192">
                  <c:v>40718</c:v>
                </c:pt>
                <c:pt idx="4193">
                  <c:v>40719</c:v>
                </c:pt>
                <c:pt idx="4194">
                  <c:v>40720</c:v>
                </c:pt>
                <c:pt idx="4195">
                  <c:v>40721</c:v>
                </c:pt>
                <c:pt idx="4196">
                  <c:v>40722</c:v>
                </c:pt>
                <c:pt idx="4197">
                  <c:v>40723</c:v>
                </c:pt>
                <c:pt idx="4198">
                  <c:v>40724</c:v>
                </c:pt>
                <c:pt idx="4199">
                  <c:v>40725</c:v>
                </c:pt>
                <c:pt idx="4200">
                  <c:v>40726</c:v>
                </c:pt>
                <c:pt idx="4201">
                  <c:v>40727</c:v>
                </c:pt>
                <c:pt idx="4202">
                  <c:v>40728</c:v>
                </c:pt>
                <c:pt idx="4203">
                  <c:v>40729</c:v>
                </c:pt>
                <c:pt idx="4204">
                  <c:v>40730</c:v>
                </c:pt>
                <c:pt idx="4205">
                  <c:v>40731</c:v>
                </c:pt>
                <c:pt idx="4206">
                  <c:v>40732</c:v>
                </c:pt>
                <c:pt idx="4207">
                  <c:v>40733</c:v>
                </c:pt>
                <c:pt idx="4208">
                  <c:v>40734</c:v>
                </c:pt>
                <c:pt idx="4209">
                  <c:v>40735</c:v>
                </c:pt>
                <c:pt idx="4210">
                  <c:v>40736</c:v>
                </c:pt>
                <c:pt idx="4211">
                  <c:v>40737</c:v>
                </c:pt>
                <c:pt idx="4212">
                  <c:v>40738</c:v>
                </c:pt>
                <c:pt idx="4213">
                  <c:v>40739</c:v>
                </c:pt>
                <c:pt idx="4214">
                  <c:v>40740</c:v>
                </c:pt>
                <c:pt idx="4215">
                  <c:v>40741</c:v>
                </c:pt>
                <c:pt idx="4216">
                  <c:v>40742</c:v>
                </c:pt>
                <c:pt idx="4217">
                  <c:v>40743</c:v>
                </c:pt>
                <c:pt idx="4218">
                  <c:v>40744</c:v>
                </c:pt>
                <c:pt idx="4219">
                  <c:v>40745</c:v>
                </c:pt>
                <c:pt idx="4220">
                  <c:v>40746</c:v>
                </c:pt>
                <c:pt idx="4221">
                  <c:v>40747</c:v>
                </c:pt>
                <c:pt idx="4222">
                  <c:v>40748</c:v>
                </c:pt>
                <c:pt idx="4223">
                  <c:v>40749</c:v>
                </c:pt>
                <c:pt idx="4224">
                  <c:v>40750</c:v>
                </c:pt>
                <c:pt idx="4225">
                  <c:v>40751</c:v>
                </c:pt>
                <c:pt idx="4226">
                  <c:v>40752</c:v>
                </c:pt>
                <c:pt idx="4227">
                  <c:v>40753</c:v>
                </c:pt>
                <c:pt idx="4228">
                  <c:v>40754</c:v>
                </c:pt>
                <c:pt idx="4229">
                  <c:v>40755</c:v>
                </c:pt>
                <c:pt idx="4230">
                  <c:v>40756</c:v>
                </c:pt>
                <c:pt idx="4231">
                  <c:v>40757</c:v>
                </c:pt>
                <c:pt idx="4232">
                  <c:v>40758</c:v>
                </c:pt>
                <c:pt idx="4233">
                  <c:v>40759</c:v>
                </c:pt>
                <c:pt idx="4234">
                  <c:v>40760</c:v>
                </c:pt>
                <c:pt idx="4235">
                  <c:v>40761</c:v>
                </c:pt>
                <c:pt idx="4236">
                  <c:v>40762</c:v>
                </c:pt>
                <c:pt idx="4237">
                  <c:v>40763</c:v>
                </c:pt>
                <c:pt idx="4238">
                  <c:v>40764</c:v>
                </c:pt>
                <c:pt idx="4239">
                  <c:v>40765</c:v>
                </c:pt>
                <c:pt idx="4240">
                  <c:v>40766</c:v>
                </c:pt>
                <c:pt idx="4241">
                  <c:v>40767</c:v>
                </c:pt>
                <c:pt idx="4242">
                  <c:v>40768</c:v>
                </c:pt>
                <c:pt idx="4243">
                  <c:v>40769</c:v>
                </c:pt>
                <c:pt idx="4244">
                  <c:v>40770</c:v>
                </c:pt>
                <c:pt idx="4245">
                  <c:v>40771</c:v>
                </c:pt>
                <c:pt idx="4246">
                  <c:v>40772</c:v>
                </c:pt>
                <c:pt idx="4247">
                  <c:v>40773</c:v>
                </c:pt>
                <c:pt idx="4248">
                  <c:v>40774</c:v>
                </c:pt>
                <c:pt idx="4249">
                  <c:v>40775</c:v>
                </c:pt>
                <c:pt idx="4250">
                  <c:v>40776</c:v>
                </c:pt>
                <c:pt idx="4251">
                  <c:v>40777</c:v>
                </c:pt>
                <c:pt idx="4252">
                  <c:v>40778</c:v>
                </c:pt>
                <c:pt idx="4253">
                  <c:v>40779</c:v>
                </c:pt>
                <c:pt idx="4254">
                  <c:v>40780</c:v>
                </c:pt>
                <c:pt idx="4255">
                  <c:v>40781</c:v>
                </c:pt>
                <c:pt idx="4256">
                  <c:v>40782</c:v>
                </c:pt>
                <c:pt idx="4257">
                  <c:v>40783</c:v>
                </c:pt>
                <c:pt idx="4258">
                  <c:v>40784</c:v>
                </c:pt>
                <c:pt idx="4259">
                  <c:v>40785</c:v>
                </c:pt>
                <c:pt idx="4260">
                  <c:v>40786</c:v>
                </c:pt>
                <c:pt idx="4261">
                  <c:v>40787</c:v>
                </c:pt>
                <c:pt idx="4262">
                  <c:v>40788</c:v>
                </c:pt>
                <c:pt idx="4263">
                  <c:v>40789</c:v>
                </c:pt>
                <c:pt idx="4264">
                  <c:v>40790</c:v>
                </c:pt>
                <c:pt idx="4265">
                  <c:v>40791</c:v>
                </c:pt>
                <c:pt idx="4266">
                  <c:v>40792</c:v>
                </c:pt>
                <c:pt idx="4267">
                  <c:v>40793</c:v>
                </c:pt>
                <c:pt idx="4268">
                  <c:v>40794</c:v>
                </c:pt>
                <c:pt idx="4269">
                  <c:v>40795</c:v>
                </c:pt>
                <c:pt idx="4270">
                  <c:v>40796</c:v>
                </c:pt>
                <c:pt idx="4271">
                  <c:v>40797</c:v>
                </c:pt>
                <c:pt idx="4272">
                  <c:v>40798</c:v>
                </c:pt>
                <c:pt idx="4273">
                  <c:v>40799</c:v>
                </c:pt>
                <c:pt idx="4274">
                  <c:v>40800</c:v>
                </c:pt>
                <c:pt idx="4275">
                  <c:v>40801</c:v>
                </c:pt>
                <c:pt idx="4276">
                  <c:v>40802</c:v>
                </c:pt>
                <c:pt idx="4277">
                  <c:v>40803</c:v>
                </c:pt>
                <c:pt idx="4278">
                  <c:v>40804</c:v>
                </c:pt>
                <c:pt idx="4279">
                  <c:v>40805</c:v>
                </c:pt>
                <c:pt idx="4280">
                  <c:v>40806</c:v>
                </c:pt>
                <c:pt idx="4281">
                  <c:v>40807</c:v>
                </c:pt>
                <c:pt idx="4282">
                  <c:v>40808</c:v>
                </c:pt>
                <c:pt idx="4283">
                  <c:v>40809</c:v>
                </c:pt>
                <c:pt idx="4284">
                  <c:v>40810</c:v>
                </c:pt>
                <c:pt idx="4285">
                  <c:v>40811</c:v>
                </c:pt>
                <c:pt idx="4286">
                  <c:v>40812</c:v>
                </c:pt>
                <c:pt idx="4287">
                  <c:v>40813</c:v>
                </c:pt>
                <c:pt idx="4288">
                  <c:v>40814</c:v>
                </c:pt>
                <c:pt idx="4289">
                  <c:v>40815</c:v>
                </c:pt>
                <c:pt idx="4290">
                  <c:v>40816</c:v>
                </c:pt>
                <c:pt idx="4291">
                  <c:v>40817</c:v>
                </c:pt>
                <c:pt idx="4292">
                  <c:v>40818</c:v>
                </c:pt>
                <c:pt idx="4293">
                  <c:v>40819</c:v>
                </c:pt>
                <c:pt idx="4294">
                  <c:v>40820</c:v>
                </c:pt>
                <c:pt idx="4295">
                  <c:v>40821</c:v>
                </c:pt>
                <c:pt idx="4296">
                  <c:v>40822</c:v>
                </c:pt>
                <c:pt idx="4297">
                  <c:v>40823</c:v>
                </c:pt>
                <c:pt idx="4298">
                  <c:v>40824</c:v>
                </c:pt>
                <c:pt idx="4299">
                  <c:v>40825</c:v>
                </c:pt>
                <c:pt idx="4300">
                  <c:v>40826</c:v>
                </c:pt>
                <c:pt idx="4301">
                  <c:v>40827</c:v>
                </c:pt>
                <c:pt idx="4302">
                  <c:v>40828</c:v>
                </c:pt>
                <c:pt idx="4303">
                  <c:v>40829</c:v>
                </c:pt>
                <c:pt idx="4304">
                  <c:v>40830</c:v>
                </c:pt>
                <c:pt idx="4305">
                  <c:v>40831</c:v>
                </c:pt>
                <c:pt idx="4306">
                  <c:v>40832</c:v>
                </c:pt>
                <c:pt idx="4307">
                  <c:v>40833</c:v>
                </c:pt>
                <c:pt idx="4308">
                  <c:v>40834</c:v>
                </c:pt>
                <c:pt idx="4309">
                  <c:v>40835</c:v>
                </c:pt>
                <c:pt idx="4310">
                  <c:v>40836</c:v>
                </c:pt>
                <c:pt idx="4311">
                  <c:v>40837</c:v>
                </c:pt>
                <c:pt idx="4312">
                  <c:v>40838</c:v>
                </c:pt>
                <c:pt idx="4313">
                  <c:v>40839</c:v>
                </c:pt>
                <c:pt idx="4314">
                  <c:v>40840</c:v>
                </c:pt>
                <c:pt idx="4315">
                  <c:v>40841</c:v>
                </c:pt>
                <c:pt idx="4316">
                  <c:v>40842</c:v>
                </c:pt>
                <c:pt idx="4317">
                  <c:v>40843</c:v>
                </c:pt>
                <c:pt idx="4318">
                  <c:v>40844</c:v>
                </c:pt>
                <c:pt idx="4319">
                  <c:v>40845</c:v>
                </c:pt>
                <c:pt idx="4320">
                  <c:v>40846</c:v>
                </c:pt>
                <c:pt idx="4321">
                  <c:v>40847</c:v>
                </c:pt>
                <c:pt idx="4322">
                  <c:v>40848</c:v>
                </c:pt>
                <c:pt idx="4323">
                  <c:v>40849</c:v>
                </c:pt>
                <c:pt idx="4324">
                  <c:v>40850</c:v>
                </c:pt>
                <c:pt idx="4325">
                  <c:v>40851</c:v>
                </c:pt>
                <c:pt idx="4326">
                  <c:v>40852</c:v>
                </c:pt>
                <c:pt idx="4327">
                  <c:v>40853</c:v>
                </c:pt>
                <c:pt idx="4328">
                  <c:v>40854</c:v>
                </c:pt>
                <c:pt idx="4329">
                  <c:v>40855</c:v>
                </c:pt>
                <c:pt idx="4330">
                  <c:v>40856</c:v>
                </c:pt>
                <c:pt idx="4331">
                  <c:v>40857</c:v>
                </c:pt>
                <c:pt idx="4332">
                  <c:v>40858</c:v>
                </c:pt>
                <c:pt idx="4333">
                  <c:v>40859</c:v>
                </c:pt>
                <c:pt idx="4334">
                  <c:v>40860</c:v>
                </c:pt>
                <c:pt idx="4335">
                  <c:v>40861</c:v>
                </c:pt>
                <c:pt idx="4336">
                  <c:v>40862</c:v>
                </c:pt>
                <c:pt idx="4337">
                  <c:v>40863</c:v>
                </c:pt>
                <c:pt idx="4338">
                  <c:v>40864</c:v>
                </c:pt>
                <c:pt idx="4339">
                  <c:v>40865</c:v>
                </c:pt>
                <c:pt idx="4340">
                  <c:v>40866</c:v>
                </c:pt>
                <c:pt idx="4341">
                  <c:v>40867</c:v>
                </c:pt>
                <c:pt idx="4342">
                  <c:v>40868</c:v>
                </c:pt>
                <c:pt idx="4343">
                  <c:v>40869</c:v>
                </c:pt>
                <c:pt idx="4344">
                  <c:v>40870</c:v>
                </c:pt>
                <c:pt idx="4345">
                  <c:v>40871</c:v>
                </c:pt>
                <c:pt idx="4346">
                  <c:v>40872</c:v>
                </c:pt>
                <c:pt idx="4347">
                  <c:v>40873</c:v>
                </c:pt>
                <c:pt idx="4348">
                  <c:v>40874</c:v>
                </c:pt>
                <c:pt idx="4349">
                  <c:v>40875</c:v>
                </c:pt>
                <c:pt idx="4350">
                  <c:v>40876</c:v>
                </c:pt>
                <c:pt idx="4351">
                  <c:v>40877</c:v>
                </c:pt>
                <c:pt idx="4352">
                  <c:v>40878</c:v>
                </c:pt>
                <c:pt idx="4353">
                  <c:v>40879</c:v>
                </c:pt>
                <c:pt idx="4354">
                  <c:v>40880</c:v>
                </c:pt>
                <c:pt idx="4355">
                  <c:v>40881</c:v>
                </c:pt>
                <c:pt idx="4356">
                  <c:v>40882</c:v>
                </c:pt>
                <c:pt idx="4357">
                  <c:v>40883</c:v>
                </c:pt>
                <c:pt idx="4358">
                  <c:v>40884</c:v>
                </c:pt>
                <c:pt idx="4359">
                  <c:v>40885</c:v>
                </c:pt>
                <c:pt idx="4360">
                  <c:v>40886</c:v>
                </c:pt>
                <c:pt idx="4361">
                  <c:v>40887</c:v>
                </c:pt>
                <c:pt idx="4362">
                  <c:v>40888</c:v>
                </c:pt>
                <c:pt idx="4363">
                  <c:v>40889</c:v>
                </c:pt>
                <c:pt idx="4364">
                  <c:v>40890</c:v>
                </c:pt>
                <c:pt idx="4365">
                  <c:v>40891</c:v>
                </c:pt>
                <c:pt idx="4366">
                  <c:v>40892</c:v>
                </c:pt>
                <c:pt idx="4367">
                  <c:v>40893</c:v>
                </c:pt>
                <c:pt idx="4368">
                  <c:v>40894</c:v>
                </c:pt>
                <c:pt idx="4369">
                  <c:v>40895</c:v>
                </c:pt>
                <c:pt idx="4370">
                  <c:v>40896</c:v>
                </c:pt>
                <c:pt idx="4371">
                  <c:v>40897</c:v>
                </c:pt>
                <c:pt idx="4372">
                  <c:v>40898</c:v>
                </c:pt>
                <c:pt idx="4373">
                  <c:v>40899</c:v>
                </c:pt>
                <c:pt idx="4374">
                  <c:v>40900</c:v>
                </c:pt>
                <c:pt idx="4375">
                  <c:v>40901</c:v>
                </c:pt>
                <c:pt idx="4376">
                  <c:v>40902</c:v>
                </c:pt>
                <c:pt idx="4377">
                  <c:v>40903</c:v>
                </c:pt>
                <c:pt idx="4378">
                  <c:v>40904</c:v>
                </c:pt>
                <c:pt idx="4379">
                  <c:v>40905</c:v>
                </c:pt>
                <c:pt idx="4380">
                  <c:v>40906</c:v>
                </c:pt>
                <c:pt idx="4381">
                  <c:v>40907</c:v>
                </c:pt>
                <c:pt idx="4382">
                  <c:v>40908</c:v>
                </c:pt>
                <c:pt idx="4383">
                  <c:v>40909</c:v>
                </c:pt>
                <c:pt idx="4384">
                  <c:v>40910</c:v>
                </c:pt>
                <c:pt idx="4385">
                  <c:v>40911</c:v>
                </c:pt>
                <c:pt idx="4386">
                  <c:v>40912</c:v>
                </c:pt>
                <c:pt idx="4387">
                  <c:v>40913</c:v>
                </c:pt>
                <c:pt idx="4388">
                  <c:v>40914</c:v>
                </c:pt>
                <c:pt idx="4389">
                  <c:v>40915</c:v>
                </c:pt>
                <c:pt idx="4390">
                  <c:v>40916</c:v>
                </c:pt>
                <c:pt idx="4391">
                  <c:v>40917</c:v>
                </c:pt>
                <c:pt idx="4392">
                  <c:v>40918</c:v>
                </c:pt>
                <c:pt idx="4393">
                  <c:v>40919</c:v>
                </c:pt>
                <c:pt idx="4394">
                  <c:v>40920</c:v>
                </c:pt>
                <c:pt idx="4395">
                  <c:v>40921</c:v>
                </c:pt>
                <c:pt idx="4396">
                  <c:v>40922</c:v>
                </c:pt>
                <c:pt idx="4397">
                  <c:v>40923</c:v>
                </c:pt>
                <c:pt idx="4398">
                  <c:v>40924</c:v>
                </c:pt>
                <c:pt idx="4399">
                  <c:v>40925</c:v>
                </c:pt>
                <c:pt idx="4400">
                  <c:v>40926</c:v>
                </c:pt>
                <c:pt idx="4401">
                  <c:v>40927</c:v>
                </c:pt>
                <c:pt idx="4402">
                  <c:v>40928</c:v>
                </c:pt>
                <c:pt idx="4403">
                  <c:v>40929</c:v>
                </c:pt>
                <c:pt idx="4404">
                  <c:v>40930</c:v>
                </c:pt>
                <c:pt idx="4405">
                  <c:v>40931</c:v>
                </c:pt>
                <c:pt idx="4406">
                  <c:v>40932</c:v>
                </c:pt>
                <c:pt idx="4407">
                  <c:v>40933</c:v>
                </c:pt>
                <c:pt idx="4408">
                  <c:v>40934</c:v>
                </c:pt>
                <c:pt idx="4409">
                  <c:v>40935</c:v>
                </c:pt>
                <c:pt idx="4410">
                  <c:v>40936</c:v>
                </c:pt>
                <c:pt idx="4411">
                  <c:v>40937</c:v>
                </c:pt>
                <c:pt idx="4412">
                  <c:v>40938</c:v>
                </c:pt>
                <c:pt idx="4413">
                  <c:v>40939</c:v>
                </c:pt>
                <c:pt idx="4414">
                  <c:v>40940</c:v>
                </c:pt>
                <c:pt idx="4415">
                  <c:v>40941</c:v>
                </c:pt>
                <c:pt idx="4416">
                  <c:v>40942</c:v>
                </c:pt>
                <c:pt idx="4417">
                  <c:v>40943</c:v>
                </c:pt>
                <c:pt idx="4418">
                  <c:v>40944</c:v>
                </c:pt>
                <c:pt idx="4419">
                  <c:v>40945</c:v>
                </c:pt>
                <c:pt idx="4420">
                  <c:v>40946</c:v>
                </c:pt>
                <c:pt idx="4421">
                  <c:v>40947</c:v>
                </c:pt>
                <c:pt idx="4422">
                  <c:v>40948</c:v>
                </c:pt>
                <c:pt idx="4423">
                  <c:v>40949</c:v>
                </c:pt>
                <c:pt idx="4424">
                  <c:v>40950</c:v>
                </c:pt>
                <c:pt idx="4425">
                  <c:v>40951</c:v>
                </c:pt>
                <c:pt idx="4426">
                  <c:v>40952</c:v>
                </c:pt>
                <c:pt idx="4427">
                  <c:v>40953</c:v>
                </c:pt>
                <c:pt idx="4428">
                  <c:v>40954</c:v>
                </c:pt>
                <c:pt idx="4429">
                  <c:v>40955</c:v>
                </c:pt>
                <c:pt idx="4430">
                  <c:v>40956</c:v>
                </c:pt>
                <c:pt idx="4431">
                  <c:v>40957</c:v>
                </c:pt>
                <c:pt idx="4432">
                  <c:v>40958</c:v>
                </c:pt>
                <c:pt idx="4433">
                  <c:v>40959</c:v>
                </c:pt>
                <c:pt idx="4434">
                  <c:v>40960</c:v>
                </c:pt>
                <c:pt idx="4435">
                  <c:v>40961</c:v>
                </c:pt>
                <c:pt idx="4436">
                  <c:v>40962</c:v>
                </c:pt>
                <c:pt idx="4437">
                  <c:v>40963</c:v>
                </c:pt>
                <c:pt idx="4438">
                  <c:v>40964</c:v>
                </c:pt>
                <c:pt idx="4439">
                  <c:v>40965</c:v>
                </c:pt>
                <c:pt idx="4440">
                  <c:v>40966</c:v>
                </c:pt>
                <c:pt idx="4441">
                  <c:v>40967</c:v>
                </c:pt>
                <c:pt idx="4442">
                  <c:v>40968</c:v>
                </c:pt>
                <c:pt idx="4443">
                  <c:v>40969</c:v>
                </c:pt>
                <c:pt idx="4444">
                  <c:v>40970</c:v>
                </c:pt>
                <c:pt idx="4445">
                  <c:v>40971</c:v>
                </c:pt>
                <c:pt idx="4446">
                  <c:v>40972</c:v>
                </c:pt>
                <c:pt idx="4447">
                  <c:v>40973</c:v>
                </c:pt>
                <c:pt idx="4448">
                  <c:v>40974</c:v>
                </c:pt>
                <c:pt idx="4449">
                  <c:v>40975</c:v>
                </c:pt>
                <c:pt idx="4450">
                  <c:v>40976</c:v>
                </c:pt>
                <c:pt idx="4451">
                  <c:v>40977</c:v>
                </c:pt>
                <c:pt idx="4452">
                  <c:v>40978</c:v>
                </c:pt>
                <c:pt idx="4453">
                  <c:v>40979</c:v>
                </c:pt>
                <c:pt idx="4454">
                  <c:v>40980</c:v>
                </c:pt>
                <c:pt idx="4455">
                  <c:v>40981</c:v>
                </c:pt>
                <c:pt idx="4456">
                  <c:v>40982</c:v>
                </c:pt>
                <c:pt idx="4457">
                  <c:v>40983</c:v>
                </c:pt>
                <c:pt idx="4458">
                  <c:v>40984</c:v>
                </c:pt>
                <c:pt idx="4459">
                  <c:v>40985</c:v>
                </c:pt>
                <c:pt idx="4460">
                  <c:v>40986</c:v>
                </c:pt>
                <c:pt idx="4461">
                  <c:v>40987</c:v>
                </c:pt>
                <c:pt idx="4462">
                  <c:v>40988</c:v>
                </c:pt>
                <c:pt idx="4463">
                  <c:v>40989</c:v>
                </c:pt>
                <c:pt idx="4464">
                  <c:v>40990</c:v>
                </c:pt>
                <c:pt idx="4465">
                  <c:v>40991</c:v>
                </c:pt>
                <c:pt idx="4466">
                  <c:v>40992</c:v>
                </c:pt>
                <c:pt idx="4467">
                  <c:v>40993</c:v>
                </c:pt>
                <c:pt idx="4468">
                  <c:v>40994</c:v>
                </c:pt>
                <c:pt idx="4469">
                  <c:v>40995</c:v>
                </c:pt>
                <c:pt idx="4470">
                  <c:v>40996</c:v>
                </c:pt>
                <c:pt idx="4471">
                  <c:v>40997</c:v>
                </c:pt>
                <c:pt idx="4472">
                  <c:v>40998</c:v>
                </c:pt>
                <c:pt idx="4473">
                  <c:v>40999</c:v>
                </c:pt>
                <c:pt idx="4474">
                  <c:v>41000</c:v>
                </c:pt>
                <c:pt idx="4475">
                  <c:v>41001</c:v>
                </c:pt>
                <c:pt idx="4476">
                  <c:v>41002</c:v>
                </c:pt>
                <c:pt idx="4477">
                  <c:v>41003</c:v>
                </c:pt>
                <c:pt idx="4478">
                  <c:v>41004</c:v>
                </c:pt>
                <c:pt idx="4479">
                  <c:v>41005</c:v>
                </c:pt>
                <c:pt idx="4480">
                  <c:v>41006</c:v>
                </c:pt>
                <c:pt idx="4481">
                  <c:v>41007</c:v>
                </c:pt>
                <c:pt idx="4482">
                  <c:v>41008</c:v>
                </c:pt>
                <c:pt idx="4483">
                  <c:v>41009</c:v>
                </c:pt>
                <c:pt idx="4484">
                  <c:v>41010</c:v>
                </c:pt>
                <c:pt idx="4485">
                  <c:v>41011</c:v>
                </c:pt>
                <c:pt idx="4486">
                  <c:v>41012</c:v>
                </c:pt>
                <c:pt idx="4487">
                  <c:v>41013</c:v>
                </c:pt>
                <c:pt idx="4488">
                  <c:v>41014</c:v>
                </c:pt>
                <c:pt idx="4489">
                  <c:v>41015</c:v>
                </c:pt>
                <c:pt idx="4490">
                  <c:v>41016</c:v>
                </c:pt>
                <c:pt idx="4491">
                  <c:v>41017</c:v>
                </c:pt>
                <c:pt idx="4492">
                  <c:v>41018</c:v>
                </c:pt>
                <c:pt idx="4493">
                  <c:v>41019</c:v>
                </c:pt>
                <c:pt idx="4494">
                  <c:v>41020</c:v>
                </c:pt>
                <c:pt idx="4495">
                  <c:v>41021</c:v>
                </c:pt>
                <c:pt idx="4496">
                  <c:v>41022</c:v>
                </c:pt>
                <c:pt idx="4497">
                  <c:v>41023</c:v>
                </c:pt>
                <c:pt idx="4498">
                  <c:v>41024</c:v>
                </c:pt>
                <c:pt idx="4499">
                  <c:v>41025</c:v>
                </c:pt>
                <c:pt idx="4500">
                  <c:v>41026</c:v>
                </c:pt>
                <c:pt idx="4501">
                  <c:v>41027</c:v>
                </c:pt>
                <c:pt idx="4502">
                  <c:v>41028</c:v>
                </c:pt>
                <c:pt idx="4503">
                  <c:v>41029</c:v>
                </c:pt>
                <c:pt idx="4504">
                  <c:v>41030</c:v>
                </c:pt>
                <c:pt idx="4505">
                  <c:v>41031</c:v>
                </c:pt>
                <c:pt idx="4506">
                  <c:v>41032</c:v>
                </c:pt>
                <c:pt idx="4507">
                  <c:v>41033</c:v>
                </c:pt>
                <c:pt idx="4508">
                  <c:v>41034</c:v>
                </c:pt>
                <c:pt idx="4509">
                  <c:v>41035</c:v>
                </c:pt>
                <c:pt idx="4510">
                  <c:v>41036</c:v>
                </c:pt>
                <c:pt idx="4511">
                  <c:v>41037</c:v>
                </c:pt>
                <c:pt idx="4512">
                  <c:v>41038</c:v>
                </c:pt>
                <c:pt idx="4513">
                  <c:v>41039</c:v>
                </c:pt>
                <c:pt idx="4514">
                  <c:v>41040</c:v>
                </c:pt>
                <c:pt idx="4515">
                  <c:v>41041</c:v>
                </c:pt>
                <c:pt idx="4516">
                  <c:v>41042</c:v>
                </c:pt>
                <c:pt idx="4517">
                  <c:v>41043</c:v>
                </c:pt>
                <c:pt idx="4518">
                  <c:v>41044</c:v>
                </c:pt>
                <c:pt idx="4519">
                  <c:v>41045</c:v>
                </c:pt>
                <c:pt idx="4520">
                  <c:v>41046</c:v>
                </c:pt>
                <c:pt idx="4521">
                  <c:v>41047</c:v>
                </c:pt>
                <c:pt idx="4522">
                  <c:v>41048</c:v>
                </c:pt>
                <c:pt idx="4523">
                  <c:v>41049</c:v>
                </c:pt>
                <c:pt idx="4524">
                  <c:v>41050</c:v>
                </c:pt>
                <c:pt idx="4525">
                  <c:v>41051</c:v>
                </c:pt>
                <c:pt idx="4526">
                  <c:v>41052</c:v>
                </c:pt>
                <c:pt idx="4527">
                  <c:v>41053</c:v>
                </c:pt>
                <c:pt idx="4528">
                  <c:v>41054</c:v>
                </c:pt>
                <c:pt idx="4529">
                  <c:v>41055</c:v>
                </c:pt>
                <c:pt idx="4530">
                  <c:v>41056</c:v>
                </c:pt>
                <c:pt idx="4531">
                  <c:v>41057</c:v>
                </c:pt>
                <c:pt idx="4532">
                  <c:v>41058</c:v>
                </c:pt>
                <c:pt idx="4533">
                  <c:v>41059</c:v>
                </c:pt>
                <c:pt idx="4534">
                  <c:v>41060</c:v>
                </c:pt>
                <c:pt idx="4535">
                  <c:v>41061</c:v>
                </c:pt>
                <c:pt idx="4536">
                  <c:v>41062</c:v>
                </c:pt>
                <c:pt idx="4537">
                  <c:v>41063</c:v>
                </c:pt>
                <c:pt idx="4538">
                  <c:v>41064</c:v>
                </c:pt>
                <c:pt idx="4539">
                  <c:v>41065</c:v>
                </c:pt>
                <c:pt idx="4540">
                  <c:v>41066</c:v>
                </c:pt>
                <c:pt idx="4541">
                  <c:v>41067</c:v>
                </c:pt>
                <c:pt idx="4542">
                  <c:v>41068</c:v>
                </c:pt>
                <c:pt idx="4543">
                  <c:v>41069</c:v>
                </c:pt>
                <c:pt idx="4544">
                  <c:v>41070</c:v>
                </c:pt>
                <c:pt idx="4545">
                  <c:v>41071</c:v>
                </c:pt>
                <c:pt idx="4546">
                  <c:v>41072</c:v>
                </c:pt>
                <c:pt idx="4547">
                  <c:v>41073</c:v>
                </c:pt>
                <c:pt idx="4548">
                  <c:v>41074</c:v>
                </c:pt>
                <c:pt idx="4549">
                  <c:v>41075</c:v>
                </c:pt>
                <c:pt idx="4550">
                  <c:v>41076</c:v>
                </c:pt>
                <c:pt idx="4551">
                  <c:v>41077</c:v>
                </c:pt>
                <c:pt idx="4552">
                  <c:v>41078</c:v>
                </c:pt>
                <c:pt idx="4553">
                  <c:v>41079</c:v>
                </c:pt>
                <c:pt idx="4554">
                  <c:v>41080</c:v>
                </c:pt>
                <c:pt idx="4555">
                  <c:v>41081</c:v>
                </c:pt>
                <c:pt idx="4556">
                  <c:v>41082</c:v>
                </c:pt>
                <c:pt idx="4557">
                  <c:v>41083</c:v>
                </c:pt>
                <c:pt idx="4558">
                  <c:v>41084</c:v>
                </c:pt>
                <c:pt idx="4559">
                  <c:v>41085</c:v>
                </c:pt>
                <c:pt idx="4560">
                  <c:v>41086</c:v>
                </c:pt>
                <c:pt idx="4561">
                  <c:v>41087</c:v>
                </c:pt>
                <c:pt idx="4562">
                  <c:v>41088</c:v>
                </c:pt>
                <c:pt idx="4563">
                  <c:v>41089</c:v>
                </c:pt>
                <c:pt idx="4564">
                  <c:v>41090</c:v>
                </c:pt>
                <c:pt idx="4565">
                  <c:v>41091</c:v>
                </c:pt>
                <c:pt idx="4566">
                  <c:v>41092</c:v>
                </c:pt>
                <c:pt idx="4567">
                  <c:v>41093</c:v>
                </c:pt>
                <c:pt idx="4568">
                  <c:v>41094</c:v>
                </c:pt>
                <c:pt idx="4569">
                  <c:v>41095</c:v>
                </c:pt>
                <c:pt idx="4570">
                  <c:v>41096</c:v>
                </c:pt>
                <c:pt idx="4571">
                  <c:v>41097</c:v>
                </c:pt>
                <c:pt idx="4572">
                  <c:v>41098</c:v>
                </c:pt>
                <c:pt idx="4573">
                  <c:v>41099</c:v>
                </c:pt>
                <c:pt idx="4574">
                  <c:v>41100</c:v>
                </c:pt>
                <c:pt idx="4575">
                  <c:v>41101</c:v>
                </c:pt>
                <c:pt idx="4576">
                  <c:v>41102</c:v>
                </c:pt>
                <c:pt idx="4577">
                  <c:v>41103</c:v>
                </c:pt>
                <c:pt idx="4578">
                  <c:v>41104</c:v>
                </c:pt>
                <c:pt idx="4579">
                  <c:v>41105</c:v>
                </c:pt>
                <c:pt idx="4580">
                  <c:v>41106</c:v>
                </c:pt>
                <c:pt idx="4581">
                  <c:v>41107</c:v>
                </c:pt>
                <c:pt idx="4582">
                  <c:v>41108</c:v>
                </c:pt>
                <c:pt idx="4583">
                  <c:v>41109</c:v>
                </c:pt>
                <c:pt idx="4584">
                  <c:v>41110</c:v>
                </c:pt>
                <c:pt idx="4585">
                  <c:v>41111</c:v>
                </c:pt>
                <c:pt idx="4586">
                  <c:v>41112</c:v>
                </c:pt>
                <c:pt idx="4587">
                  <c:v>41113</c:v>
                </c:pt>
                <c:pt idx="4588">
                  <c:v>41114</c:v>
                </c:pt>
                <c:pt idx="4589">
                  <c:v>41115</c:v>
                </c:pt>
                <c:pt idx="4590">
                  <c:v>41116</c:v>
                </c:pt>
                <c:pt idx="4591">
                  <c:v>41117</c:v>
                </c:pt>
                <c:pt idx="4592">
                  <c:v>41118</c:v>
                </c:pt>
                <c:pt idx="4593">
                  <c:v>41119</c:v>
                </c:pt>
                <c:pt idx="4594">
                  <c:v>41120</c:v>
                </c:pt>
                <c:pt idx="4595">
                  <c:v>41121</c:v>
                </c:pt>
                <c:pt idx="4596">
                  <c:v>41122</c:v>
                </c:pt>
                <c:pt idx="4597">
                  <c:v>41123</c:v>
                </c:pt>
                <c:pt idx="4598">
                  <c:v>41124</c:v>
                </c:pt>
                <c:pt idx="4599">
                  <c:v>41125</c:v>
                </c:pt>
                <c:pt idx="4600">
                  <c:v>41126</c:v>
                </c:pt>
                <c:pt idx="4601">
                  <c:v>41127</c:v>
                </c:pt>
                <c:pt idx="4602">
                  <c:v>41128</c:v>
                </c:pt>
                <c:pt idx="4603">
                  <c:v>41129</c:v>
                </c:pt>
                <c:pt idx="4604">
                  <c:v>41130</c:v>
                </c:pt>
                <c:pt idx="4605">
                  <c:v>41131</c:v>
                </c:pt>
                <c:pt idx="4606">
                  <c:v>41132</c:v>
                </c:pt>
                <c:pt idx="4607">
                  <c:v>41133</c:v>
                </c:pt>
                <c:pt idx="4608">
                  <c:v>41134</c:v>
                </c:pt>
                <c:pt idx="4609">
                  <c:v>41135</c:v>
                </c:pt>
                <c:pt idx="4610">
                  <c:v>41136</c:v>
                </c:pt>
                <c:pt idx="4611">
                  <c:v>41137</c:v>
                </c:pt>
                <c:pt idx="4612">
                  <c:v>41138</c:v>
                </c:pt>
                <c:pt idx="4613">
                  <c:v>41139</c:v>
                </c:pt>
                <c:pt idx="4614">
                  <c:v>41140</c:v>
                </c:pt>
                <c:pt idx="4615">
                  <c:v>41141</c:v>
                </c:pt>
                <c:pt idx="4616">
                  <c:v>41142</c:v>
                </c:pt>
                <c:pt idx="4617">
                  <c:v>41143</c:v>
                </c:pt>
                <c:pt idx="4618">
                  <c:v>41144</c:v>
                </c:pt>
                <c:pt idx="4619">
                  <c:v>41145</c:v>
                </c:pt>
                <c:pt idx="4620">
                  <c:v>41146</c:v>
                </c:pt>
                <c:pt idx="4621">
                  <c:v>41147</c:v>
                </c:pt>
                <c:pt idx="4622">
                  <c:v>41148</c:v>
                </c:pt>
                <c:pt idx="4623">
                  <c:v>41149</c:v>
                </c:pt>
                <c:pt idx="4624">
                  <c:v>41150</c:v>
                </c:pt>
                <c:pt idx="4625">
                  <c:v>41151</c:v>
                </c:pt>
                <c:pt idx="4626">
                  <c:v>41152</c:v>
                </c:pt>
                <c:pt idx="4627">
                  <c:v>41153</c:v>
                </c:pt>
                <c:pt idx="4628">
                  <c:v>41154</c:v>
                </c:pt>
                <c:pt idx="4629">
                  <c:v>41155</c:v>
                </c:pt>
                <c:pt idx="4630">
                  <c:v>41156</c:v>
                </c:pt>
                <c:pt idx="4631">
                  <c:v>41157</c:v>
                </c:pt>
                <c:pt idx="4632">
                  <c:v>41158</c:v>
                </c:pt>
                <c:pt idx="4633">
                  <c:v>41159</c:v>
                </c:pt>
                <c:pt idx="4634">
                  <c:v>41160</c:v>
                </c:pt>
                <c:pt idx="4635">
                  <c:v>41161</c:v>
                </c:pt>
                <c:pt idx="4636">
                  <c:v>41162</c:v>
                </c:pt>
                <c:pt idx="4637">
                  <c:v>41163</c:v>
                </c:pt>
                <c:pt idx="4638">
                  <c:v>41164</c:v>
                </c:pt>
                <c:pt idx="4639">
                  <c:v>41165</c:v>
                </c:pt>
                <c:pt idx="4640">
                  <c:v>41166</c:v>
                </c:pt>
                <c:pt idx="4641">
                  <c:v>41167</c:v>
                </c:pt>
                <c:pt idx="4642">
                  <c:v>41168</c:v>
                </c:pt>
                <c:pt idx="4643">
                  <c:v>41169</c:v>
                </c:pt>
                <c:pt idx="4644">
                  <c:v>41170</c:v>
                </c:pt>
                <c:pt idx="4645">
                  <c:v>41171</c:v>
                </c:pt>
                <c:pt idx="4646">
                  <c:v>41172</c:v>
                </c:pt>
                <c:pt idx="4647">
                  <c:v>41173</c:v>
                </c:pt>
                <c:pt idx="4648">
                  <c:v>41174</c:v>
                </c:pt>
                <c:pt idx="4649">
                  <c:v>41175</c:v>
                </c:pt>
                <c:pt idx="4650">
                  <c:v>41176</c:v>
                </c:pt>
                <c:pt idx="4651">
                  <c:v>41177</c:v>
                </c:pt>
                <c:pt idx="4652">
                  <c:v>41178</c:v>
                </c:pt>
                <c:pt idx="4653">
                  <c:v>41179</c:v>
                </c:pt>
                <c:pt idx="4654">
                  <c:v>41180</c:v>
                </c:pt>
                <c:pt idx="4655">
                  <c:v>41181</c:v>
                </c:pt>
                <c:pt idx="4656">
                  <c:v>41182</c:v>
                </c:pt>
                <c:pt idx="4657">
                  <c:v>41183</c:v>
                </c:pt>
                <c:pt idx="4658">
                  <c:v>41184</c:v>
                </c:pt>
                <c:pt idx="4659">
                  <c:v>41185</c:v>
                </c:pt>
                <c:pt idx="4660">
                  <c:v>41186</c:v>
                </c:pt>
                <c:pt idx="4661">
                  <c:v>41187</c:v>
                </c:pt>
                <c:pt idx="4662">
                  <c:v>41188</c:v>
                </c:pt>
                <c:pt idx="4663">
                  <c:v>41189</c:v>
                </c:pt>
                <c:pt idx="4664">
                  <c:v>41190</c:v>
                </c:pt>
                <c:pt idx="4665">
                  <c:v>41191</c:v>
                </c:pt>
                <c:pt idx="4666">
                  <c:v>41192</c:v>
                </c:pt>
                <c:pt idx="4667">
                  <c:v>41193</c:v>
                </c:pt>
                <c:pt idx="4668">
                  <c:v>41194</c:v>
                </c:pt>
                <c:pt idx="4669">
                  <c:v>41195</c:v>
                </c:pt>
                <c:pt idx="4670">
                  <c:v>41196</c:v>
                </c:pt>
                <c:pt idx="4671">
                  <c:v>41197</c:v>
                </c:pt>
                <c:pt idx="4672">
                  <c:v>41198</c:v>
                </c:pt>
                <c:pt idx="4673">
                  <c:v>41199</c:v>
                </c:pt>
                <c:pt idx="4674">
                  <c:v>41200</c:v>
                </c:pt>
                <c:pt idx="4675">
                  <c:v>41201</c:v>
                </c:pt>
                <c:pt idx="4676">
                  <c:v>41202</c:v>
                </c:pt>
                <c:pt idx="4677">
                  <c:v>41203</c:v>
                </c:pt>
                <c:pt idx="4678">
                  <c:v>41204</c:v>
                </c:pt>
                <c:pt idx="4679">
                  <c:v>41205</c:v>
                </c:pt>
                <c:pt idx="4680">
                  <c:v>41206</c:v>
                </c:pt>
                <c:pt idx="4681">
                  <c:v>41207</c:v>
                </c:pt>
                <c:pt idx="4682">
                  <c:v>41208</c:v>
                </c:pt>
                <c:pt idx="4683">
                  <c:v>41209</c:v>
                </c:pt>
                <c:pt idx="4684">
                  <c:v>41210</c:v>
                </c:pt>
                <c:pt idx="4685">
                  <c:v>41211</c:v>
                </c:pt>
                <c:pt idx="4686">
                  <c:v>41212</c:v>
                </c:pt>
                <c:pt idx="4687">
                  <c:v>41213</c:v>
                </c:pt>
                <c:pt idx="4688">
                  <c:v>41214</c:v>
                </c:pt>
                <c:pt idx="4689">
                  <c:v>41215</c:v>
                </c:pt>
                <c:pt idx="4690">
                  <c:v>41216</c:v>
                </c:pt>
                <c:pt idx="4691">
                  <c:v>41217</c:v>
                </c:pt>
                <c:pt idx="4692">
                  <c:v>41218</c:v>
                </c:pt>
                <c:pt idx="4693">
                  <c:v>41219</c:v>
                </c:pt>
                <c:pt idx="4694">
                  <c:v>41220</c:v>
                </c:pt>
                <c:pt idx="4695">
                  <c:v>41221</c:v>
                </c:pt>
                <c:pt idx="4696">
                  <c:v>41222</c:v>
                </c:pt>
                <c:pt idx="4697">
                  <c:v>41223</c:v>
                </c:pt>
                <c:pt idx="4698">
                  <c:v>41224</c:v>
                </c:pt>
                <c:pt idx="4699">
                  <c:v>41225</c:v>
                </c:pt>
                <c:pt idx="4700">
                  <c:v>41226</c:v>
                </c:pt>
                <c:pt idx="4701">
                  <c:v>41227</c:v>
                </c:pt>
                <c:pt idx="4702">
                  <c:v>41228</c:v>
                </c:pt>
                <c:pt idx="4703">
                  <c:v>41229</c:v>
                </c:pt>
                <c:pt idx="4704">
                  <c:v>41230</c:v>
                </c:pt>
                <c:pt idx="4705">
                  <c:v>41231</c:v>
                </c:pt>
                <c:pt idx="4706">
                  <c:v>41232</c:v>
                </c:pt>
                <c:pt idx="4707">
                  <c:v>41233</c:v>
                </c:pt>
                <c:pt idx="4708">
                  <c:v>41234</c:v>
                </c:pt>
                <c:pt idx="4709">
                  <c:v>41235</c:v>
                </c:pt>
                <c:pt idx="4710">
                  <c:v>41236</c:v>
                </c:pt>
                <c:pt idx="4711">
                  <c:v>41237</c:v>
                </c:pt>
                <c:pt idx="4712">
                  <c:v>41238</c:v>
                </c:pt>
                <c:pt idx="4713">
                  <c:v>41239</c:v>
                </c:pt>
                <c:pt idx="4714">
                  <c:v>41240</c:v>
                </c:pt>
                <c:pt idx="4715">
                  <c:v>41241</c:v>
                </c:pt>
                <c:pt idx="4716">
                  <c:v>41242</c:v>
                </c:pt>
                <c:pt idx="4717">
                  <c:v>41243</c:v>
                </c:pt>
                <c:pt idx="4718">
                  <c:v>41244</c:v>
                </c:pt>
                <c:pt idx="4719">
                  <c:v>41245</c:v>
                </c:pt>
                <c:pt idx="4720">
                  <c:v>41246</c:v>
                </c:pt>
                <c:pt idx="4721">
                  <c:v>41247</c:v>
                </c:pt>
                <c:pt idx="4722">
                  <c:v>41248</c:v>
                </c:pt>
                <c:pt idx="4723">
                  <c:v>41249</c:v>
                </c:pt>
                <c:pt idx="4724">
                  <c:v>41250</c:v>
                </c:pt>
                <c:pt idx="4725">
                  <c:v>41251</c:v>
                </c:pt>
                <c:pt idx="4726">
                  <c:v>41252</c:v>
                </c:pt>
                <c:pt idx="4727">
                  <c:v>41253</c:v>
                </c:pt>
                <c:pt idx="4728">
                  <c:v>41254</c:v>
                </c:pt>
                <c:pt idx="4729">
                  <c:v>41255</c:v>
                </c:pt>
                <c:pt idx="4730">
                  <c:v>41256</c:v>
                </c:pt>
                <c:pt idx="4731">
                  <c:v>41257</c:v>
                </c:pt>
                <c:pt idx="4732">
                  <c:v>41258</c:v>
                </c:pt>
                <c:pt idx="4733">
                  <c:v>41259</c:v>
                </c:pt>
                <c:pt idx="4734">
                  <c:v>41260</c:v>
                </c:pt>
                <c:pt idx="4735">
                  <c:v>41261</c:v>
                </c:pt>
                <c:pt idx="4736">
                  <c:v>41262</c:v>
                </c:pt>
                <c:pt idx="4737">
                  <c:v>41263</c:v>
                </c:pt>
                <c:pt idx="4738">
                  <c:v>41264</c:v>
                </c:pt>
                <c:pt idx="4739">
                  <c:v>41265</c:v>
                </c:pt>
                <c:pt idx="4740">
                  <c:v>41266</c:v>
                </c:pt>
                <c:pt idx="4741">
                  <c:v>41267</c:v>
                </c:pt>
                <c:pt idx="4742">
                  <c:v>41268</c:v>
                </c:pt>
                <c:pt idx="4743">
                  <c:v>41269</c:v>
                </c:pt>
                <c:pt idx="4744">
                  <c:v>41270</c:v>
                </c:pt>
                <c:pt idx="4745">
                  <c:v>41271</c:v>
                </c:pt>
                <c:pt idx="4746">
                  <c:v>41272</c:v>
                </c:pt>
                <c:pt idx="4747">
                  <c:v>41273</c:v>
                </c:pt>
                <c:pt idx="4748">
                  <c:v>41274</c:v>
                </c:pt>
                <c:pt idx="4749">
                  <c:v>41275</c:v>
                </c:pt>
                <c:pt idx="4750">
                  <c:v>41276</c:v>
                </c:pt>
                <c:pt idx="4751">
                  <c:v>41277</c:v>
                </c:pt>
                <c:pt idx="4752">
                  <c:v>41278</c:v>
                </c:pt>
                <c:pt idx="4753">
                  <c:v>41279</c:v>
                </c:pt>
                <c:pt idx="4754">
                  <c:v>41280</c:v>
                </c:pt>
                <c:pt idx="4755">
                  <c:v>41281</c:v>
                </c:pt>
                <c:pt idx="4756">
                  <c:v>41282</c:v>
                </c:pt>
                <c:pt idx="4757">
                  <c:v>41283</c:v>
                </c:pt>
                <c:pt idx="4758">
                  <c:v>41284</c:v>
                </c:pt>
                <c:pt idx="4759">
                  <c:v>41285</c:v>
                </c:pt>
                <c:pt idx="4760">
                  <c:v>41286</c:v>
                </c:pt>
                <c:pt idx="4761">
                  <c:v>41287</c:v>
                </c:pt>
                <c:pt idx="4762">
                  <c:v>41288</c:v>
                </c:pt>
                <c:pt idx="4763">
                  <c:v>41289</c:v>
                </c:pt>
                <c:pt idx="4764">
                  <c:v>41290</c:v>
                </c:pt>
                <c:pt idx="4765">
                  <c:v>41291</c:v>
                </c:pt>
                <c:pt idx="4766">
                  <c:v>41292</c:v>
                </c:pt>
                <c:pt idx="4767">
                  <c:v>41293</c:v>
                </c:pt>
                <c:pt idx="4768">
                  <c:v>41294</c:v>
                </c:pt>
                <c:pt idx="4769">
                  <c:v>41295</c:v>
                </c:pt>
                <c:pt idx="4770">
                  <c:v>41296</c:v>
                </c:pt>
                <c:pt idx="4771">
                  <c:v>41297</c:v>
                </c:pt>
                <c:pt idx="4772">
                  <c:v>41298</c:v>
                </c:pt>
                <c:pt idx="4773">
                  <c:v>41299</c:v>
                </c:pt>
                <c:pt idx="4774">
                  <c:v>41300</c:v>
                </c:pt>
                <c:pt idx="4775">
                  <c:v>41301</c:v>
                </c:pt>
                <c:pt idx="4776">
                  <c:v>41302</c:v>
                </c:pt>
                <c:pt idx="4777">
                  <c:v>41303</c:v>
                </c:pt>
                <c:pt idx="4778">
                  <c:v>41304</c:v>
                </c:pt>
                <c:pt idx="4779">
                  <c:v>41305</c:v>
                </c:pt>
                <c:pt idx="4780">
                  <c:v>41306</c:v>
                </c:pt>
                <c:pt idx="4781">
                  <c:v>41307</c:v>
                </c:pt>
                <c:pt idx="4782">
                  <c:v>41308</c:v>
                </c:pt>
                <c:pt idx="4783">
                  <c:v>41309</c:v>
                </c:pt>
                <c:pt idx="4784">
                  <c:v>41310</c:v>
                </c:pt>
                <c:pt idx="4785">
                  <c:v>41311</c:v>
                </c:pt>
                <c:pt idx="4786">
                  <c:v>41312</c:v>
                </c:pt>
                <c:pt idx="4787">
                  <c:v>41313</c:v>
                </c:pt>
                <c:pt idx="4788">
                  <c:v>41314</c:v>
                </c:pt>
                <c:pt idx="4789">
                  <c:v>41315</c:v>
                </c:pt>
                <c:pt idx="4790">
                  <c:v>41316</c:v>
                </c:pt>
                <c:pt idx="4791">
                  <c:v>41317</c:v>
                </c:pt>
                <c:pt idx="4792">
                  <c:v>41318</c:v>
                </c:pt>
                <c:pt idx="4793">
                  <c:v>41319</c:v>
                </c:pt>
                <c:pt idx="4794">
                  <c:v>41320</c:v>
                </c:pt>
                <c:pt idx="4795">
                  <c:v>41321</c:v>
                </c:pt>
                <c:pt idx="4796">
                  <c:v>41322</c:v>
                </c:pt>
                <c:pt idx="4797">
                  <c:v>41323</c:v>
                </c:pt>
                <c:pt idx="4798">
                  <c:v>41324</c:v>
                </c:pt>
                <c:pt idx="4799">
                  <c:v>41325</c:v>
                </c:pt>
                <c:pt idx="4800">
                  <c:v>41326</c:v>
                </c:pt>
                <c:pt idx="4801">
                  <c:v>41327</c:v>
                </c:pt>
                <c:pt idx="4802">
                  <c:v>41328</c:v>
                </c:pt>
                <c:pt idx="4803">
                  <c:v>41329</c:v>
                </c:pt>
                <c:pt idx="4804">
                  <c:v>41330</c:v>
                </c:pt>
                <c:pt idx="4805">
                  <c:v>41331</c:v>
                </c:pt>
                <c:pt idx="4806">
                  <c:v>41332</c:v>
                </c:pt>
                <c:pt idx="4807">
                  <c:v>41333</c:v>
                </c:pt>
                <c:pt idx="4808">
                  <c:v>41334</c:v>
                </c:pt>
                <c:pt idx="4809">
                  <c:v>41335</c:v>
                </c:pt>
                <c:pt idx="4810">
                  <c:v>41336</c:v>
                </c:pt>
                <c:pt idx="4811">
                  <c:v>41337</c:v>
                </c:pt>
                <c:pt idx="4812">
                  <c:v>41338</c:v>
                </c:pt>
                <c:pt idx="4813">
                  <c:v>41339</c:v>
                </c:pt>
                <c:pt idx="4814">
                  <c:v>41340</c:v>
                </c:pt>
                <c:pt idx="4815">
                  <c:v>41341</c:v>
                </c:pt>
                <c:pt idx="4816">
                  <c:v>41342</c:v>
                </c:pt>
                <c:pt idx="4817">
                  <c:v>41343</c:v>
                </c:pt>
                <c:pt idx="4818">
                  <c:v>41344</c:v>
                </c:pt>
                <c:pt idx="4819">
                  <c:v>41345</c:v>
                </c:pt>
                <c:pt idx="4820">
                  <c:v>41346</c:v>
                </c:pt>
                <c:pt idx="4821">
                  <c:v>41347</c:v>
                </c:pt>
                <c:pt idx="4822">
                  <c:v>41348</c:v>
                </c:pt>
                <c:pt idx="4823">
                  <c:v>41349</c:v>
                </c:pt>
                <c:pt idx="4824">
                  <c:v>41350</c:v>
                </c:pt>
                <c:pt idx="4825">
                  <c:v>41351</c:v>
                </c:pt>
                <c:pt idx="4826">
                  <c:v>41352</c:v>
                </c:pt>
                <c:pt idx="4827">
                  <c:v>41353</c:v>
                </c:pt>
                <c:pt idx="4828">
                  <c:v>41354</c:v>
                </c:pt>
                <c:pt idx="4829">
                  <c:v>41355</c:v>
                </c:pt>
                <c:pt idx="4830">
                  <c:v>41356</c:v>
                </c:pt>
                <c:pt idx="4831">
                  <c:v>41357</c:v>
                </c:pt>
                <c:pt idx="4832">
                  <c:v>41358</c:v>
                </c:pt>
                <c:pt idx="4833">
                  <c:v>41359</c:v>
                </c:pt>
                <c:pt idx="4834">
                  <c:v>41360</c:v>
                </c:pt>
                <c:pt idx="4835">
                  <c:v>41361</c:v>
                </c:pt>
                <c:pt idx="4836">
                  <c:v>41362</c:v>
                </c:pt>
                <c:pt idx="4837">
                  <c:v>41363</c:v>
                </c:pt>
                <c:pt idx="4838">
                  <c:v>41364</c:v>
                </c:pt>
                <c:pt idx="4839">
                  <c:v>41365</c:v>
                </c:pt>
                <c:pt idx="4840">
                  <c:v>41366</c:v>
                </c:pt>
                <c:pt idx="4841">
                  <c:v>41367</c:v>
                </c:pt>
                <c:pt idx="4842">
                  <c:v>41368</c:v>
                </c:pt>
                <c:pt idx="4843">
                  <c:v>41369</c:v>
                </c:pt>
                <c:pt idx="4844">
                  <c:v>41370</c:v>
                </c:pt>
                <c:pt idx="4845">
                  <c:v>41371</c:v>
                </c:pt>
                <c:pt idx="4846">
                  <c:v>41372</c:v>
                </c:pt>
                <c:pt idx="4847">
                  <c:v>41373</c:v>
                </c:pt>
                <c:pt idx="4848">
                  <c:v>41374</c:v>
                </c:pt>
                <c:pt idx="4849">
                  <c:v>41375</c:v>
                </c:pt>
                <c:pt idx="4850">
                  <c:v>41376</c:v>
                </c:pt>
                <c:pt idx="4851">
                  <c:v>41377</c:v>
                </c:pt>
                <c:pt idx="4852">
                  <c:v>41378</c:v>
                </c:pt>
                <c:pt idx="4853">
                  <c:v>41379</c:v>
                </c:pt>
                <c:pt idx="4854">
                  <c:v>41380</c:v>
                </c:pt>
                <c:pt idx="4855">
                  <c:v>41381</c:v>
                </c:pt>
                <c:pt idx="4856">
                  <c:v>41382</c:v>
                </c:pt>
                <c:pt idx="4857">
                  <c:v>41383</c:v>
                </c:pt>
                <c:pt idx="4858">
                  <c:v>41384</c:v>
                </c:pt>
                <c:pt idx="4859">
                  <c:v>41385</c:v>
                </c:pt>
                <c:pt idx="4860">
                  <c:v>41386</c:v>
                </c:pt>
                <c:pt idx="4861">
                  <c:v>41387</c:v>
                </c:pt>
                <c:pt idx="4862">
                  <c:v>41388</c:v>
                </c:pt>
                <c:pt idx="4863">
                  <c:v>41389</c:v>
                </c:pt>
                <c:pt idx="4864">
                  <c:v>41390</c:v>
                </c:pt>
                <c:pt idx="4865">
                  <c:v>41391</c:v>
                </c:pt>
                <c:pt idx="4866">
                  <c:v>41392</c:v>
                </c:pt>
                <c:pt idx="4867">
                  <c:v>41393</c:v>
                </c:pt>
                <c:pt idx="4868">
                  <c:v>41394</c:v>
                </c:pt>
                <c:pt idx="4869">
                  <c:v>41395</c:v>
                </c:pt>
                <c:pt idx="4870">
                  <c:v>41396</c:v>
                </c:pt>
                <c:pt idx="4871">
                  <c:v>41397</c:v>
                </c:pt>
                <c:pt idx="4872">
                  <c:v>41398</c:v>
                </c:pt>
                <c:pt idx="4873">
                  <c:v>41399</c:v>
                </c:pt>
                <c:pt idx="4874">
                  <c:v>41400</c:v>
                </c:pt>
                <c:pt idx="4875">
                  <c:v>41401</c:v>
                </c:pt>
                <c:pt idx="4876">
                  <c:v>41402</c:v>
                </c:pt>
                <c:pt idx="4877">
                  <c:v>41403</c:v>
                </c:pt>
                <c:pt idx="4878">
                  <c:v>41404</c:v>
                </c:pt>
                <c:pt idx="4879">
                  <c:v>41405</c:v>
                </c:pt>
                <c:pt idx="4880">
                  <c:v>41406</c:v>
                </c:pt>
                <c:pt idx="4881">
                  <c:v>41407</c:v>
                </c:pt>
                <c:pt idx="4882">
                  <c:v>41408</c:v>
                </c:pt>
                <c:pt idx="4883">
                  <c:v>41409</c:v>
                </c:pt>
                <c:pt idx="4884">
                  <c:v>41410</c:v>
                </c:pt>
                <c:pt idx="4885">
                  <c:v>41411</c:v>
                </c:pt>
                <c:pt idx="4886">
                  <c:v>41412</c:v>
                </c:pt>
                <c:pt idx="4887">
                  <c:v>41413</c:v>
                </c:pt>
                <c:pt idx="4888">
                  <c:v>41414</c:v>
                </c:pt>
                <c:pt idx="4889">
                  <c:v>41415</c:v>
                </c:pt>
                <c:pt idx="4890">
                  <c:v>41416</c:v>
                </c:pt>
                <c:pt idx="4891">
                  <c:v>41417</c:v>
                </c:pt>
                <c:pt idx="4892">
                  <c:v>41418</c:v>
                </c:pt>
                <c:pt idx="4893">
                  <c:v>41419</c:v>
                </c:pt>
                <c:pt idx="4894">
                  <c:v>41420</c:v>
                </c:pt>
                <c:pt idx="4895">
                  <c:v>41421</c:v>
                </c:pt>
                <c:pt idx="4896">
                  <c:v>41422</c:v>
                </c:pt>
                <c:pt idx="4897">
                  <c:v>41423</c:v>
                </c:pt>
                <c:pt idx="4898">
                  <c:v>41424</c:v>
                </c:pt>
                <c:pt idx="4899">
                  <c:v>41425</c:v>
                </c:pt>
                <c:pt idx="4900">
                  <c:v>41426</c:v>
                </c:pt>
                <c:pt idx="4901">
                  <c:v>41427</c:v>
                </c:pt>
                <c:pt idx="4902">
                  <c:v>41428</c:v>
                </c:pt>
                <c:pt idx="4903">
                  <c:v>41429</c:v>
                </c:pt>
                <c:pt idx="4904">
                  <c:v>41430</c:v>
                </c:pt>
                <c:pt idx="4905">
                  <c:v>41431</c:v>
                </c:pt>
                <c:pt idx="4906">
                  <c:v>41432</c:v>
                </c:pt>
                <c:pt idx="4907">
                  <c:v>41433</c:v>
                </c:pt>
                <c:pt idx="4908">
                  <c:v>41434</c:v>
                </c:pt>
                <c:pt idx="4909">
                  <c:v>41435</c:v>
                </c:pt>
                <c:pt idx="4910">
                  <c:v>41436</c:v>
                </c:pt>
                <c:pt idx="4911">
                  <c:v>41437</c:v>
                </c:pt>
                <c:pt idx="4912">
                  <c:v>41438</c:v>
                </c:pt>
                <c:pt idx="4913">
                  <c:v>41439</c:v>
                </c:pt>
                <c:pt idx="4914">
                  <c:v>41440</c:v>
                </c:pt>
                <c:pt idx="4915">
                  <c:v>41441</c:v>
                </c:pt>
                <c:pt idx="4916">
                  <c:v>41442</c:v>
                </c:pt>
                <c:pt idx="4917">
                  <c:v>41443</c:v>
                </c:pt>
                <c:pt idx="4918">
                  <c:v>41444</c:v>
                </c:pt>
                <c:pt idx="4919">
                  <c:v>41445</c:v>
                </c:pt>
                <c:pt idx="4920">
                  <c:v>41446</c:v>
                </c:pt>
                <c:pt idx="4921">
                  <c:v>41447</c:v>
                </c:pt>
                <c:pt idx="4922">
                  <c:v>41448</c:v>
                </c:pt>
                <c:pt idx="4923">
                  <c:v>41449</c:v>
                </c:pt>
                <c:pt idx="4924">
                  <c:v>41450</c:v>
                </c:pt>
                <c:pt idx="4925">
                  <c:v>41451</c:v>
                </c:pt>
                <c:pt idx="4926">
                  <c:v>41452</c:v>
                </c:pt>
                <c:pt idx="4927">
                  <c:v>41453</c:v>
                </c:pt>
                <c:pt idx="4928">
                  <c:v>41454</c:v>
                </c:pt>
                <c:pt idx="4929">
                  <c:v>41455</c:v>
                </c:pt>
                <c:pt idx="4930">
                  <c:v>41456</c:v>
                </c:pt>
                <c:pt idx="4931">
                  <c:v>41457</c:v>
                </c:pt>
                <c:pt idx="4932">
                  <c:v>41458</c:v>
                </c:pt>
                <c:pt idx="4933">
                  <c:v>41459</c:v>
                </c:pt>
                <c:pt idx="4934">
                  <c:v>41460</c:v>
                </c:pt>
                <c:pt idx="4935">
                  <c:v>41461</c:v>
                </c:pt>
                <c:pt idx="4936">
                  <c:v>41462</c:v>
                </c:pt>
                <c:pt idx="4937">
                  <c:v>41463</c:v>
                </c:pt>
                <c:pt idx="4938">
                  <c:v>41464</c:v>
                </c:pt>
                <c:pt idx="4939">
                  <c:v>41465</c:v>
                </c:pt>
                <c:pt idx="4940">
                  <c:v>41466</c:v>
                </c:pt>
                <c:pt idx="4941">
                  <c:v>41467</c:v>
                </c:pt>
                <c:pt idx="4942">
                  <c:v>41468</c:v>
                </c:pt>
                <c:pt idx="4943">
                  <c:v>41469</c:v>
                </c:pt>
                <c:pt idx="4944">
                  <c:v>41470</c:v>
                </c:pt>
                <c:pt idx="4945">
                  <c:v>41471</c:v>
                </c:pt>
                <c:pt idx="4946">
                  <c:v>41472</c:v>
                </c:pt>
                <c:pt idx="4947">
                  <c:v>41473</c:v>
                </c:pt>
                <c:pt idx="4948">
                  <c:v>41474</c:v>
                </c:pt>
                <c:pt idx="4949">
                  <c:v>41475</c:v>
                </c:pt>
                <c:pt idx="4950">
                  <c:v>41476</c:v>
                </c:pt>
                <c:pt idx="4951">
                  <c:v>41477</c:v>
                </c:pt>
                <c:pt idx="4952">
                  <c:v>41478</c:v>
                </c:pt>
                <c:pt idx="4953">
                  <c:v>41479</c:v>
                </c:pt>
                <c:pt idx="4954">
                  <c:v>41480</c:v>
                </c:pt>
                <c:pt idx="4955">
                  <c:v>41481</c:v>
                </c:pt>
                <c:pt idx="4956">
                  <c:v>41482</c:v>
                </c:pt>
                <c:pt idx="4957">
                  <c:v>41483</c:v>
                </c:pt>
                <c:pt idx="4958">
                  <c:v>41484</c:v>
                </c:pt>
                <c:pt idx="4959">
                  <c:v>41485</c:v>
                </c:pt>
                <c:pt idx="4960">
                  <c:v>41486</c:v>
                </c:pt>
                <c:pt idx="4961">
                  <c:v>41487</c:v>
                </c:pt>
                <c:pt idx="4962">
                  <c:v>41488</c:v>
                </c:pt>
                <c:pt idx="4963">
                  <c:v>41489</c:v>
                </c:pt>
                <c:pt idx="4964">
                  <c:v>41490</c:v>
                </c:pt>
                <c:pt idx="4965">
                  <c:v>41491</c:v>
                </c:pt>
                <c:pt idx="4966">
                  <c:v>41492</c:v>
                </c:pt>
                <c:pt idx="4967">
                  <c:v>41493</c:v>
                </c:pt>
                <c:pt idx="4968">
                  <c:v>41494</c:v>
                </c:pt>
                <c:pt idx="4969">
                  <c:v>41495</c:v>
                </c:pt>
                <c:pt idx="4970">
                  <c:v>41496</c:v>
                </c:pt>
                <c:pt idx="4971">
                  <c:v>41497</c:v>
                </c:pt>
                <c:pt idx="4972">
                  <c:v>41498</c:v>
                </c:pt>
                <c:pt idx="4973">
                  <c:v>41499</c:v>
                </c:pt>
                <c:pt idx="4974">
                  <c:v>41500</c:v>
                </c:pt>
                <c:pt idx="4975">
                  <c:v>41501</c:v>
                </c:pt>
                <c:pt idx="4976">
                  <c:v>41502</c:v>
                </c:pt>
                <c:pt idx="4977">
                  <c:v>41503</c:v>
                </c:pt>
                <c:pt idx="4978">
                  <c:v>41504</c:v>
                </c:pt>
                <c:pt idx="4979">
                  <c:v>41505</c:v>
                </c:pt>
                <c:pt idx="4980">
                  <c:v>41506</c:v>
                </c:pt>
                <c:pt idx="4981">
                  <c:v>41507</c:v>
                </c:pt>
                <c:pt idx="4982">
                  <c:v>41508</c:v>
                </c:pt>
                <c:pt idx="4983">
                  <c:v>41509</c:v>
                </c:pt>
                <c:pt idx="4984">
                  <c:v>41510</c:v>
                </c:pt>
                <c:pt idx="4985">
                  <c:v>41511</c:v>
                </c:pt>
                <c:pt idx="4986">
                  <c:v>41512</c:v>
                </c:pt>
                <c:pt idx="4987">
                  <c:v>41513</c:v>
                </c:pt>
                <c:pt idx="4988">
                  <c:v>41514</c:v>
                </c:pt>
                <c:pt idx="4989">
                  <c:v>41515</c:v>
                </c:pt>
                <c:pt idx="4990">
                  <c:v>41516</c:v>
                </c:pt>
                <c:pt idx="4991">
                  <c:v>41517</c:v>
                </c:pt>
                <c:pt idx="4992">
                  <c:v>41518</c:v>
                </c:pt>
                <c:pt idx="4993">
                  <c:v>41519</c:v>
                </c:pt>
                <c:pt idx="4994">
                  <c:v>41520</c:v>
                </c:pt>
                <c:pt idx="4995">
                  <c:v>41521</c:v>
                </c:pt>
                <c:pt idx="4996">
                  <c:v>41522</c:v>
                </c:pt>
                <c:pt idx="4997">
                  <c:v>41523</c:v>
                </c:pt>
                <c:pt idx="4998">
                  <c:v>41524</c:v>
                </c:pt>
                <c:pt idx="4999">
                  <c:v>41525</c:v>
                </c:pt>
                <c:pt idx="5000">
                  <c:v>41526</c:v>
                </c:pt>
                <c:pt idx="5001">
                  <c:v>41527</c:v>
                </c:pt>
                <c:pt idx="5002">
                  <c:v>41528</c:v>
                </c:pt>
                <c:pt idx="5003">
                  <c:v>41529</c:v>
                </c:pt>
                <c:pt idx="5004">
                  <c:v>41530</c:v>
                </c:pt>
                <c:pt idx="5005">
                  <c:v>41531</c:v>
                </c:pt>
                <c:pt idx="5006">
                  <c:v>41532</c:v>
                </c:pt>
                <c:pt idx="5007">
                  <c:v>41533</c:v>
                </c:pt>
                <c:pt idx="5008">
                  <c:v>41534</c:v>
                </c:pt>
                <c:pt idx="5009">
                  <c:v>41535</c:v>
                </c:pt>
                <c:pt idx="5010">
                  <c:v>41536</c:v>
                </c:pt>
                <c:pt idx="5011">
                  <c:v>41537</c:v>
                </c:pt>
                <c:pt idx="5012">
                  <c:v>41538</c:v>
                </c:pt>
                <c:pt idx="5013">
                  <c:v>41539</c:v>
                </c:pt>
                <c:pt idx="5014">
                  <c:v>41540</c:v>
                </c:pt>
                <c:pt idx="5015">
                  <c:v>41541</c:v>
                </c:pt>
                <c:pt idx="5016">
                  <c:v>41542</c:v>
                </c:pt>
                <c:pt idx="5017">
                  <c:v>41543</c:v>
                </c:pt>
                <c:pt idx="5018">
                  <c:v>41544</c:v>
                </c:pt>
                <c:pt idx="5019">
                  <c:v>41545</c:v>
                </c:pt>
                <c:pt idx="5020">
                  <c:v>41546</c:v>
                </c:pt>
                <c:pt idx="5021">
                  <c:v>41547</c:v>
                </c:pt>
                <c:pt idx="5022">
                  <c:v>41548</c:v>
                </c:pt>
                <c:pt idx="5023">
                  <c:v>41549</c:v>
                </c:pt>
                <c:pt idx="5024">
                  <c:v>41550</c:v>
                </c:pt>
                <c:pt idx="5025">
                  <c:v>41551</c:v>
                </c:pt>
                <c:pt idx="5026">
                  <c:v>41552</c:v>
                </c:pt>
                <c:pt idx="5027">
                  <c:v>41553</c:v>
                </c:pt>
                <c:pt idx="5028">
                  <c:v>41554</c:v>
                </c:pt>
                <c:pt idx="5029">
                  <c:v>41555</c:v>
                </c:pt>
                <c:pt idx="5030">
                  <c:v>41556</c:v>
                </c:pt>
                <c:pt idx="5031">
                  <c:v>41557</c:v>
                </c:pt>
                <c:pt idx="5032">
                  <c:v>41558</c:v>
                </c:pt>
                <c:pt idx="5033">
                  <c:v>41559</c:v>
                </c:pt>
                <c:pt idx="5034">
                  <c:v>41560</c:v>
                </c:pt>
                <c:pt idx="5035">
                  <c:v>41561</c:v>
                </c:pt>
                <c:pt idx="5036">
                  <c:v>41562</c:v>
                </c:pt>
                <c:pt idx="5037">
                  <c:v>41563</c:v>
                </c:pt>
                <c:pt idx="5038">
                  <c:v>41564</c:v>
                </c:pt>
                <c:pt idx="5039">
                  <c:v>41565</c:v>
                </c:pt>
                <c:pt idx="5040">
                  <c:v>41566</c:v>
                </c:pt>
                <c:pt idx="5041">
                  <c:v>41567</c:v>
                </c:pt>
                <c:pt idx="5042">
                  <c:v>41568</c:v>
                </c:pt>
                <c:pt idx="5043">
                  <c:v>41569</c:v>
                </c:pt>
                <c:pt idx="5044">
                  <c:v>41570</c:v>
                </c:pt>
                <c:pt idx="5045">
                  <c:v>41571</c:v>
                </c:pt>
                <c:pt idx="5046">
                  <c:v>41572</c:v>
                </c:pt>
                <c:pt idx="5047">
                  <c:v>41573</c:v>
                </c:pt>
                <c:pt idx="5048">
                  <c:v>41574</c:v>
                </c:pt>
                <c:pt idx="5049">
                  <c:v>41575</c:v>
                </c:pt>
                <c:pt idx="5050">
                  <c:v>41576</c:v>
                </c:pt>
                <c:pt idx="5051">
                  <c:v>41577</c:v>
                </c:pt>
                <c:pt idx="5052">
                  <c:v>41578</c:v>
                </c:pt>
                <c:pt idx="5053">
                  <c:v>41579</c:v>
                </c:pt>
                <c:pt idx="5054">
                  <c:v>41580</c:v>
                </c:pt>
                <c:pt idx="5055">
                  <c:v>41581</c:v>
                </c:pt>
                <c:pt idx="5056">
                  <c:v>41582</c:v>
                </c:pt>
                <c:pt idx="5057">
                  <c:v>41583</c:v>
                </c:pt>
                <c:pt idx="5058">
                  <c:v>41584</c:v>
                </c:pt>
                <c:pt idx="5059">
                  <c:v>41585</c:v>
                </c:pt>
                <c:pt idx="5060">
                  <c:v>41586</c:v>
                </c:pt>
                <c:pt idx="5061">
                  <c:v>41587</c:v>
                </c:pt>
                <c:pt idx="5062">
                  <c:v>41588</c:v>
                </c:pt>
                <c:pt idx="5063">
                  <c:v>41589</c:v>
                </c:pt>
                <c:pt idx="5064">
                  <c:v>41590</c:v>
                </c:pt>
                <c:pt idx="5065">
                  <c:v>41591</c:v>
                </c:pt>
                <c:pt idx="5066">
                  <c:v>41592</c:v>
                </c:pt>
                <c:pt idx="5067">
                  <c:v>41593</c:v>
                </c:pt>
                <c:pt idx="5068">
                  <c:v>41594</c:v>
                </c:pt>
                <c:pt idx="5069">
                  <c:v>41595</c:v>
                </c:pt>
                <c:pt idx="5070">
                  <c:v>41596</c:v>
                </c:pt>
                <c:pt idx="5071">
                  <c:v>41597</c:v>
                </c:pt>
                <c:pt idx="5072">
                  <c:v>41598</c:v>
                </c:pt>
                <c:pt idx="5073">
                  <c:v>41599</c:v>
                </c:pt>
                <c:pt idx="5074">
                  <c:v>41600</c:v>
                </c:pt>
                <c:pt idx="5075">
                  <c:v>41601</c:v>
                </c:pt>
                <c:pt idx="5076">
                  <c:v>41602</c:v>
                </c:pt>
                <c:pt idx="5077">
                  <c:v>41603</c:v>
                </c:pt>
                <c:pt idx="5078">
                  <c:v>41604</c:v>
                </c:pt>
                <c:pt idx="5079">
                  <c:v>41605</c:v>
                </c:pt>
                <c:pt idx="5080">
                  <c:v>41606</c:v>
                </c:pt>
                <c:pt idx="5081">
                  <c:v>41607</c:v>
                </c:pt>
                <c:pt idx="5082">
                  <c:v>41608</c:v>
                </c:pt>
                <c:pt idx="5083">
                  <c:v>41609</c:v>
                </c:pt>
                <c:pt idx="5084">
                  <c:v>41610</c:v>
                </c:pt>
                <c:pt idx="5085">
                  <c:v>41611</c:v>
                </c:pt>
                <c:pt idx="5086">
                  <c:v>41612</c:v>
                </c:pt>
                <c:pt idx="5087">
                  <c:v>41613</c:v>
                </c:pt>
                <c:pt idx="5088">
                  <c:v>41614</c:v>
                </c:pt>
                <c:pt idx="5089">
                  <c:v>41615</c:v>
                </c:pt>
                <c:pt idx="5090">
                  <c:v>41616</c:v>
                </c:pt>
                <c:pt idx="5091">
                  <c:v>41617</c:v>
                </c:pt>
                <c:pt idx="5092">
                  <c:v>41618</c:v>
                </c:pt>
                <c:pt idx="5093">
                  <c:v>41619</c:v>
                </c:pt>
                <c:pt idx="5094">
                  <c:v>41620</c:v>
                </c:pt>
                <c:pt idx="5095">
                  <c:v>41621</c:v>
                </c:pt>
                <c:pt idx="5096">
                  <c:v>41622</c:v>
                </c:pt>
                <c:pt idx="5097">
                  <c:v>41623</c:v>
                </c:pt>
                <c:pt idx="5098">
                  <c:v>41624</c:v>
                </c:pt>
                <c:pt idx="5099">
                  <c:v>41625</c:v>
                </c:pt>
                <c:pt idx="5100">
                  <c:v>41626</c:v>
                </c:pt>
                <c:pt idx="5101">
                  <c:v>41627</c:v>
                </c:pt>
                <c:pt idx="5102">
                  <c:v>41628</c:v>
                </c:pt>
                <c:pt idx="5103">
                  <c:v>41629</c:v>
                </c:pt>
                <c:pt idx="5104">
                  <c:v>41630</c:v>
                </c:pt>
                <c:pt idx="5105">
                  <c:v>41631</c:v>
                </c:pt>
                <c:pt idx="5106">
                  <c:v>41632</c:v>
                </c:pt>
                <c:pt idx="5107">
                  <c:v>41633</c:v>
                </c:pt>
                <c:pt idx="5108">
                  <c:v>41634</c:v>
                </c:pt>
                <c:pt idx="5109">
                  <c:v>41635</c:v>
                </c:pt>
                <c:pt idx="5110">
                  <c:v>41636</c:v>
                </c:pt>
                <c:pt idx="5111">
                  <c:v>41637</c:v>
                </c:pt>
                <c:pt idx="5112">
                  <c:v>41638</c:v>
                </c:pt>
                <c:pt idx="5113">
                  <c:v>41639</c:v>
                </c:pt>
                <c:pt idx="5114">
                  <c:v>41640</c:v>
                </c:pt>
                <c:pt idx="5115">
                  <c:v>41641</c:v>
                </c:pt>
                <c:pt idx="5116">
                  <c:v>41642</c:v>
                </c:pt>
                <c:pt idx="5117">
                  <c:v>41643</c:v>
                </c:pt>
                <c:pt idx="5118">
                  <c:v>41644</c:v>
                </c:pt>
                <c:pt idx="5119">
                  <c:v>41645</c:v>
                </c:pt>
                <c:pt idx="5120">
                  <c:v>41646</c:v>
                </c:pt>
                <c:pt idx="5121">
                  <c:v>41647</c:v>
                </c:pt>
                <c:pt idx="5122">
                  <c:v>41648</c:v>
                </c:pt>
                <c:pt idx="5123">
                  <c:v>41649</c:v>
                </c:pt>
                <c:pt idx="5124">
                  <c:v>41650</c:v>
                </c:pt>
                <c:pt idx="5125">
                  <c:v>41651</c:v>
                </c:pt>
                <c:pt idx="5126">
                  <c:v>41652</c:v>
                </c:pt>
                <c:pt idx="5127">
                  <c:v>41653</c:v>
                </c:pt>
                <c:pt idx="5128">
                  <c:v>41654</c:v>
                </c:pt>
                <c:pt idx="5129">
                  <c:v>41655</c:v>
                </c:pt>
                <c:pt idx="5130">
                  <c:v>41656</c:v>
                </c:pt>
                <c:pt idx="5131">
                  <c:v>41657</c:v>
                </c:pt>
                <c:pt idx="5132">
                  <c:v>41658</c:v>
                </c:pt>
                <c:pt idx="5133">
                  <c:v>41659</c:v>
                </c:pt>
                <c:pt idx="5134">
                  <c:v>41660</c:v>
                </c:pt>
                <c:pt idx="5135">
                  <c:v>41661</c:v>
                </c:pt>
                <c:pt idx="5136">
                  <c:v>41662</c:v>
                </c:pt>
                <c:pt idx="5137">
                  <c:v>41663</c:v>
                </c:pt>
                <c:pt idx="5138">
                  <c:v>41664</c:v>
                </c:pt>
                <c:pt idx="5139">
                  <c:v>41665</c:v>
                </c:pt>
                <c:pt idx="5140">
                  <c:v>41666</c:v>
                </c:pt>
                <c:pt idx="5141">
                  <c:v>41667</c:v>
                </c:pt>
                <c:pt idx="5142">
                  <c:v>41668</c:v>
                </c:pt>
                <c:pt idx="5143">
                  <c:v>41669</c:v>
                </c:pt>
                <c:pt idx="5144">
                  <c:v>41670</c:v>
                </c:pt>
                <c:pt idx="5145">
                  <c:v>41671</c:v>
                </c:pt>
                <c:pt idx="5146">
                  <c:v>41672</c:v>
                </c:pt>
                <c:pt idx="5147">
                  <c:v>41673</c:v>
                </c:pt>
                <c:pt idx="5148">
                  <c:v>41674</c:v>
                </c:pt>
                <c:pt idx="5149">
                  <c:v>41675</c:v>
                </c:pt>
                <c:pt idx="5150">
                  <c:v>41676</c:v>
                </c:pt>
                <c:pt idx="5151">
                  <c:v>41677</c:v>
                </c:pt>
                <c:pt idx="5152">
                  <c:v>41678</c:v>
                </c:pt>
                <c:pt idx="5153">
                  <c:v>41679</c:v>
                </c:pt>
                <c:pt idx="5154">
                  <c:v>41680</c:v>
                </c:pt>
                <c:pt idx="5155">
                  <c:v>41681</c:v>
                </c:pt>
                <c:pt idx="5156">
                  <c:v>41682</c:v>
                </c:pt>
                <c:pt idx="5157">
                  <c:v>41683</c:v>
                </c:pt>
                <c:pt idx="5158">
                  <c:v>41684</c:v>
                </c:pt>
                <c:pt idx="5159">
                  <c:v>41685</c:v>
                </c:pt>
                <c:pt idx="5160">
                  <c:v>41686</c:v>
                </c:pt>
                <c:pt idx="5161">
                  <c:v>41687</c:v>
                </c:pt>
                <c:pt idx="5162">
                  <c:v>41688</c:v>
                </c:pt>
                <c:pt idx="5163">
                  <c:v>41689</c:v>
                </c:pt>
                <c:pt idx="5164">
                  <c:v>41690</c:v>
                </c:pt>
                <c:pt idx="5165">
                  <c:v>41691</c:v>
                </c:pt>
                <c:pt idx="5166">
                  <c:v>41692</c:v>
                </c:pt>
                <c:pt idx="5167">
                  <c:v>41693</c:v>
                </c:pt>
                <c:pt idx="5168">
                  <c:v>41694</c:v>
                </c:pt>
                <c:pt idx="5169">
                  <c:v>41695</c:v>
                </c:pt>
                <c:pt idx="5170">
                  <c:v>41696</c:v>
                </c:pt>
                <c:pt idx="5171">
                  <c:v>41697</c:v>
                </c:pt>
                <c:pt idx="5172">
                  <c:v>41698</c:v>
                </c:pt>
                <c:pt idx="5173">
                  <c:v>41699</c:v>
                </c:pt>
                <c:pt idx="5174">
                  <c:v>41700</c:v>
                </c:pt>
                <c:pt idx="5175">
                  <c:v>41701</c:v>
                </c:pt>
                <c:pt idx="5176">
                  <c:v>41702</c:v>
                </c:pt>
                <c:pt idx="5177">
                  <c:v>41703</c:v>
                </c:pt>
                <c:pt idx="5178">
                  <c:v>41704</c:v>
                </c:pt>
                <c:pt idx="5179">
                  <c:v>41705</c:v>
                </c:pt>
                <c:pt idx="5180">
                  <c:v>41706</c:v>
                </c:pt>
                <c:pt idx="5181">
                  <c:v>41707</c:v>
                </c:pt>
                <c:pt idx="5182">
                  <c:v>41708</c:v>
                </c:pt>
                <c:pt idx="5183">
                  <c:v>41709</c:v>
                </c:pt>
                <c:pt idx="5184">
                  <c:v>41710</c:v>
                </c:pt>
                <c:pt idx="5185">
                  <c:v>41711</c:v>
                </c:pt>
                <c:pt idx="5186">
                  <c:v>41712</c:v>
                </c:pt>
                <c:pt idx="5187">
                  <c:v>41713</c:v>
                </c:pt>
                <c:pt idx="5188">
                  <c:v>41714</c:v>
                </c:pt>
                <c:pt idx="5189">
                  <c:v>41715</c:v>
                </c:pt>
                <c:pt idx="5190">
                  <c:v>41716</c:v>
                </c:pt>
                <c:pt idx="5191">
                  <c:v>41717</c:v>
                </c:pt>
                <c:pt idx="5192">
                  <c:v>41718</c:v>
                </c:pt>
                <c:pt idx="5193">
                  <c:v>41719</c:v>
                </c:pt>
                <c:pt idx="5194">
                  <c:v>41720</c:v>
                </c:pt>
                <c:pt idx="5195">
                  <c:v>41721</c:v>
                </c:pt>
                <c:pt idx="5196">
                  <c:v>41722</c:v>
                </c:pt>
                <c:pt idx="5197">
                  <c:v>41723</c:v>
                </c:pt>
                <c:pt idx="5198">
                  <c:v>41724</c:v>
                </c:pt>
                <c:pt idx="5199">
                  <c:v>41725</c:v>
                </c:pt>
                <c:pt idx="5200">
                  <c:v>41726</c:v>
                </c:pt>
                <c:pt idx="5201">
                  <c:v>41727</c:v>
                </c:pt>
                <c:pt idx="5202">
                  <c:v>41728</c:v>
                </c:pt>
                <c:pt idx="5203">
                  <c:v>41729</c:v>
                </c:pt>
                <c:pt idx="5204">
                  <c:v>41730</c:v>
                </c:pt>
                <c:pt idx="5205">
                  <c:v>41731</c:v>
                </c:pt>
                <c:pt idx="5206">
                  <c:v>41732</c:v>
                </c:pt>
                <c:pt idx="5207">
                  <c:v>41733</c:v>
                </c:pt>
                <c:pt idx="5208">
                  <c:v>41734</c:v>
                </c:pt>
                <c:pt idx="5209">
                  <c:v>41735</c:v>
                </c:pt>
                <c:pt idx="5210">
                  <c:v>41736</c:v>
                </c:pt>
                <c:pt idx="5211">
                  <c:v>41737</c:v>
                </c:pt>
                <c:pt idx="5212">
                  <c:v>41738</c:v>
                </c:pt>
                <c:pt idx="5213">
                  <c:v>41739</c:v>
                </c:pt>
                <c:pt idx="5214">
                  <c:v>41740</c:v>
                </c:pt>
                <c:pt idx="5215">
                  <c:v>41741</c:v>
                </c:pt>
                <c:pt idx="5216">
                  <c:v>41742</c:v>
                </c:pt>
                <c:pt idx="5217">
                  <c:v>41743</c:v>
                </c:pt>
                <c:pt idx="5218">
                  <c:v>41744</c:v>
                </c:pt>
                <c:pt idx="5219">
                  <c:v>41745</c:v>
                </c:pt>
                <c:pt idx="5220">
                  <c:v>41746</c:v>
                </c:pt>
                <c:pt idx="5221">
                  <c:v>41747</c:v>
                </c:pt>
                <c:pt idx="5222">
                  <c:v>41748</c:v>
                </c:pt>
                <c:pt idx="5223">
                  <c:v>41749</c:v>
                </c:pt>
                <c:pt idx="5224">
                  <c:v>41750</c:v>
                </c:pt>
                <c:pt idx="5225">
                  <c:v>41751</c:v>
                </c:pt>
                <c:pt idx="5226">
                  <c:v>41752</c:v>
                </c:pt>
                <c:pt idx="5227">
                  <c:v>41753</c:v>
                </c:pt>
                <c:pt idx="5228">
                  <c:v>41754</c:v>
                </c:pt>
                <c:pt idx="5229">
                  <c:v>41755</c:v>
                </c:pt>
                <c:pt idx="5230">
                  <c:v>41756</c:v>
                </c:pt>
                <c:pt idx="5231">
                  <c:v>41757</c:v>
                </c:pt>
                <c:pt idx="5232">
                  <c:v>41758</c:v>
                </c:pt>
                <c:pt idx="5233">
                  <c:v>41759</c:v>
                </c:pt>
                <c:pt idx="5234">
                  <c:v>41760</c:v>
                </c:pt>
                <c:pt idx="5235">
                  <c:v>41761</c:v>
                </c:pt>
                <c:pt idx="5236">
                  <c:v>41762</c:v>
                </c:pt>
                <c:pt idx="5237">
                  <c:v>41763</c:v>
                </c:pt>
                <c:pt idx="5238">
                  <c:v>41764</c:v>
                </c:pt>
                <c:pt idx="5239">
                  <c:v>41765</c:v>
                </c:pt>
                <c:pt idx="5240">
                  <c:v>41766</c:v>
                </c:pt>
                <c:pt idx="5241">
                  <c:v>41767</c:v>
                </c:pt>
                <c:pt idx="5242">
                  <c:v>41768</c:v>
                </c:pt>
                <c:pt idx="5243">
                  <c:v>41769</c:v>
                </c:pt>
                <c:pt idx="5244">
                  <c:v>41770</c:v>
                </c:pt>
                <c:pt idx="5245">
                  <c:v>41771</c:v>
                </c:pt>
                <c:pt idx="5246">
                  <c:v>41772</c:v>
                </c:pt>
                <c:pt idx="5247">
                  <c:v>41773</c:v>
                </c:pt>
                <c:pt idx="5248">
                  <c:v>41774</c:v>
                </c:pt>
                <c:pt idx="5249">
                  <c:v>41775</c:v>
                </c:pt>
                <c:pt idx="5250">
                  <c:v>41776</c:v>
                </c:pt>
                <c:pt idx="5251">
                  <c:v>41777</c:v>
                </c:pt>
                <c:pt idx="5252">
                  <c:v>41778</c:v>
                </c:pt>
                <c:pt idx="5253">
                  <c:v>41779</c:v>
                </c:pt>
                <c:pt idx="5254">
                  <c:v>41780</c:v>
                </c:pt>
                <c:pt idx="5255">
                  <c:v>41781</c:v>
                </c:pt>
                <c:pt idx="5256">
                  <c:v>41782</c:v>
                </c:pt>
                <c:pt idx="5257">
                  <c:v>41783</c:v>
                </c:pt>
                <c:pt idx="5258">
                  <c:v>41784</c:v>
                </c:pt>
                <c:pt idx="5259">
                  <c:v>41785</c:v>
                </c:pt>
                <c:pt idx="5260">
                  <c:v>41786</c:v>
                </c:pt>
                <c:pt idx="5261">
                  <c:v>41787</c:v>
                </c:pt>
                <c:pt idx="5262">
                  <c:v>41788</c:v>
                </c:pt>
                <c:pt idx="5263">
                  <c:v>41789</c:v>
                </c:pt>
                <c:pt idx="5264">
                  <c:v>41790</c:v>
                </c:pt>
                <c:pt idx="5265">
                  <c:v>41791</c:v>
                </c:pt>
                <c:pt idx="5266">
                  <c:v>41792</c:v>
                </c:pt>
                <c:pt idx="5267">
                  <c:v>41793</c:v>
                </c:pt>
                <c:pt idx="5268">
                  <c:v>41794</c:v>
                </c:pt>
                <c:pt idx="5269">
                  <c:v>41795</c:v>
                </c:pt>
                <c:pt idx="5270">
                  <c:v>41796</c:v>
                </c:pt>
                <c:pt idx="5271">
                  <c:v>41797</c:v>
                </c:pt>
                <c:pt idx="5272">
                  <c:v>41798</c:v>
                </c:pt>
                <c:pt idx="5273">
                  <c:v>41799</c:v>
                </c:pt>
                <c:pt idx="5274">
                  <c:v>41800</c:v>
                </c:pt>
                <c:pt idx="5275">
                  <c:v>41801</c:v>
                </c:pt>
                <c:pt idx="5276">
                  <c:v>41802</c:v>
                </c:pt>
                <c:pt idx="5277">
                  <c:v>41803</c:v>
                </c:pt>
                <c:pt idx="5278">
                  <c:v>41804</c:v>
                </c:pt>
                <c:pt idx="5279">
                  <c:v>41805</c:v>
                </c:pt>
                <c:pt idx="5280">
                  <c:v>41806</c:v>
                </c:pt>
                <c:pt idx="5281">
                  <c:v>41807</c:v>
                </c:pt>
                <c:pt idx="5282">
                  <c:v>41808</c:v>
                </c:pt>
                <c:pt idx="5283">
                  <c:v>41809</c:v>
                </c:pt>
                <c:pt idx="5284">
                  <c:v>41810</c:v>
                </c:pt>
                <c:pt idx="5285">
                  <c:v>41811</c:v>
                </c:pt>
                <c:pt idx="5286">
                  <c:v>41812</c:v>
                </c:pt>
                <c:pt idx="5287">
                  <c:v>41813</c:v>
                </c:pt>
                <c:pt idx="5288">
                  <c:v>41814</c:v>
                </c:pt>
                <c:pt idx="5289">
                  <c:v>41815</c:v>
                </c:pt>
                <c:pt idx="5290">
                  <c:v>41816</c:v>
                </c:pt>
                <c:pt idx="5291">
                  <c:v>41817</c:v>
                </c:pt>
                <c:pt idx="5292">
                  <c:v>41818</c:v>
                </c:pt>
                <c:pt idx="5293">
                  <c:v>41819</c:v>
                </c:pt>
                <c:pt idx="5294">
                  <c:v>41820</c:v>
                </c:pt>
                <c:pt idx="5295">
                  <c:v>41821</c:v>
                </c:pt>
                <c:pt idx="5296">
                  <c:v>41822</c:v>
                </c:pt>
                <c:pt idx="5297">
                  <c:v>41823</c:v>
                </c:pt>
                <c:pt idx="5298">
                  <c:v>41824</c:v>
                </c:pt>
                <c:pt idx="5299">
                  <c:v>41825</c:v>
                </c:pt>
                <c:pt idx="5300">
                  <c:v>41826</c:v>
                </c:pt>
                <c:pt idx="5301">
                  <c:v>41827</c:v>
                </c:pt>
                <c:pt idx="5302">
                  <c:v>41828</c:v>
                </c:pt>
                <c:pt idx="5303">
                  <c:v>41829</c:v>
                </c:pt>
                <c:pt idx="5304">
                  <c:v>41830</c:v>
                </c:pt>
                <c:pt idx="5305">
                  <c:v>41831</c:v>
                </c:pt>
                <c:pt idx="5306">
                  <c:v>41832</c:v>
                </c:pt>
                <c:pt idx="5307">
                  <c:v>41833</c:v>
                </c:pt>
                <c:pt idx="5308">
                  <c:v>41834</c:v>
                </c:pt>
                <c:pt idx="5309">
                  <c:v>41835</c:v>
                </c:pt>
                <c:pt idx="5310">
                  <c:v>41836</c:v>
                </c:pt>
                <c:pt idx="5311">
                  <c:v>41837</c:v>
                </c:pt>
                <c:pt idx="5312">
                  <c:v>41838</c:v>
                </c:pt>
                <c:pt idx="5313">
                  <c:v>41839</c:v>
                </c:pt>
                <c:pt idx="5314">
                  <c:v>41840</c:v>
                </c:pt>
                <c:pt idx="5315">
                  <c:v>41841</c:v>
                </c:pt>
                <c:pt idx="5316">
                  <c:v>41842</c:v>
                </c:pt>
                <c:pt idx="5317">
                  <c:v>41843</c:v>
                </c:pt>
                <c:pt idx="5318">
                  <c:v>41844</c:v>
                </c:pt>
                <c:pt idx="5319">
                  <c:v>41845</c:v>
                </c:pt>
                <c:pt idx="5320">
                  <c:v>41846</c:v>
                </c:pt>
                <c:pt idx="5321">
                  <c:v>41847</c:v>
                </c:pt>
                <c:pt idx="5322">
                  <c:v>41848</c:v>
                </c:pt>
                <c:pt idx="5323">
                  <c:v>41849</c:v>
                </c:pt>
                <c:pt idx="5324">
                  <c:v>41850</c:v>
                </c:pt>
                <c:pt idx="5325">
                  <c:v>41851</c:v>
                </c:pt>
                <c:pt idx="5326">
                  <c:v>41852</c:v>
                </c:pt>
                <c:pt idx="5327">
                  <c:v>41853</c:v>
                </c:pt>
                <c:pt idx="5328">
                  <c:v>41854</c:v>
                </c:pt>
                <c:pt idx="5329">
                  <c:v>41855</c:v>
                </c:pt>
                <c:pt idx="5330">
                  <c:v>41856</c:v>
                </c:pt>
                <c:pt idx="5331">
                  <c:v>41857</c:v>
                </c:pt>
                <c:pt idx="5332">
                  <c:v>41858</c:v>
                </c:pt>
                <c:pt idx="5333">
                  <c:v>41859</c:v>
                </c:pt>
                <c:pt idx="5334">
                  <c:v>41860</c:v>
                </c:pt>
                <c:pt idx="5335">
                  <c:v>41861</c:v>
                </c:pt>
                <c:pt idx="5336">
                  <c:v>41862</c:v>
                </c:pt>
                <c:pt idx="5337">
                  <c:v>41863</c:v>
                </c:pt>
                <c:pt idx="5338">
                  <c:v>41864</c:v>
                </c:pt>
                <c:pt idx="5339">
                  <c:v>41865</c:v>
                </c:pt>
                <c:pt idx="5340">
                  <c:v>41866</c:v>
                </c:pt>
                <c:pt idx="5341">
                  <c:v>41867</c:v>
                </c:pt>
                <c:pt idx="5342">
                  <c:v>41868</c:v>
                </c:pt>
                <c:pt idx="5343">
                  <c:v>41869</c:v>
                </c:pt>
                <c:pt idx="5344">
                  <c:v>41870</c:v>
                </c:pt>
                <c:pt idx="5345">
                  <c:v>41871</c:v>
                </c:pt>
                <c:pt idx="5346">
                  <c:v>41872</c:v>
                </c:pt>
                <c:pt idx="5347">
                  <c:v>41873</c:v>
                </c:pt>
                <c:pt idx="5348">
                  <c:v>41874</c:v>
                </c:pt>
                <c:pt idx="5349">
                  <c:v>41875</c:v>
                </c:pt>
                <c:pt idx="5350">
                  <c:v>41876</c:v>
                </c:pt>
                <c:pt idx="5351">
                  <c:v>41877</c:v>
                </c:pt>
                <c:pt idx="5352">
                  <c:v>41878</c:v>
                </c:pt>
                <c:pt idx="5353">
                  <c:v>41879</c:v>
                </c:pt>
                <c:pt idx="5354">
                  <c:v>41880</c:v>
                </c:pt>
                <c:pt idx="5355">
                  <c:v>41881</c:v>
                </c:pt>
                <c:pt idx="5356">
                  <c:v>41882</c:v>
                </c:pt>
                <c:pt idx="5357">
                  <c:v>41883</c:v>
                </c:pt>
                <c:pt idx="5358">
                  <c:v>41884</c:v>
                </c:pt>
                <c:pt idx="5359">
                  <c:v>41885</c:v>
                </c:pt>
                <c:pt idx="5360">
                  <c:v>41886</c:v>
                </c:pt>
                <c:pt idx="5361">
                  <c:v>41887</c:v>
                </c:pt>
                <c:pt idx="5362">
                  <c:v>41888</c:v>
                </c:pt>
                <c:pt idx="5363">
                  <c:v>41889</c:v>
                </c:pt>
                <c:pt idx="5364">
                  <c:v>41890</c:v>
                </c:pt>
                <c:pt idx="5365">
                  <c:v>41891</c:v>
                </c:pt>
                <c:pt idx="5366">
                  <c:v>41892</c:v>
                </c:pt>
                <c:pt idx="5367">
                  <c:v>41893</c:v>
                </c:pt>
                <c:pt idx="5368">
                  <c:v>41894</c:v>
                </c:pt>
                <c:pt idx="5369">
                  <c:v>41895</c:v>
                </c:pt>
                <c:pt idx="5370">
                  <c:v>41896</c:v>
                </c:pt>
                <c:pt idx="5371">
                  <c:v>41897</c:v>
                </c:pt>
                <c:pt idx="5372">
                  <c:v>41898</c:v>
                </c:pt>
                <c:pt idx="5373">
                  <c:v>41899</c:v>
                </c:pt>
                <c:pt idx="5374">
                  <c:v>41900</c:v>
                </c:pt>
                <c:pt idx="5375">
                  <c:v>41901</c:v>
                </c:pt>
                <c:pt idx="5376">
                  <c:v>41902</c:v>
                </c:pt>
                <c:pt idx="5377">
                  <c:v>41903</c:v>
                </c:pt>
                <c:pt idx="5378">
                  <c:v>41904</c:v>
                </c:pt>
                <c:pt idx="5379">
                  <c:v>41905</c:v>
                </c:pt>
                <c:pt idx="5380">
                  <c:v>41906</c:v>
                </c:pt>
                <c:pt idx="5381">
                  <c:v>41907</c:v>
                </c:pt>
                <c:pt idx="5382">
                  <c:v>41908</c:v>
                </c:pt>
                <c:pt idx="5383">
                  <c:v>41909</c:v>
                </c:pt>
                <c:pt idx="5384">
                  <c:v>41910</c:v>
                </c:pt>
                <c:pt idx="5385">
                  <c:v>41911</c:v>
                </c:pt>
                <c:pt idx="5386">
                  <c:v>41912</c:v>
                </c:pt>
                <c:pt idx="5387">
                  <c:v>41913</c:v>
                </c:pt>
                <c:pt idx="5388">
                  <c:v>41914</c:v>
                </c:pt>
                <c:pt idx="5389">
                  <c:v>41915</c:v>
                </c:pt>
                <c:pt idx="5390">
                  <c:v>41916</c:v>
                </c:pt>
                <c:pt idx="5391">
                  <c:v>41917</c:v>
                </c:pt>
                <c:pt idx="5392">
                  <c:v>41918</c:v>
                </c:pt>
                <c:pt idx="5393">
                  <c:v>41919</c:v>
                </c:pt>
                <c:pt idx="5394">
                  <c:v>41920</c:v>
                </c:pt>
                <c:pt idx="5395">
                  <c:v>41921</c:v>
                </c:pt>
                <c:pt idx="5396">
                  <c:v>41922</c:v>
                </c:pt>
                <c:pt idx="5397">
                  <c:v>41923</c:v>
                </c:pt>
                <c:pt idx="5398">
                  <c:v>41924</c:v>
                </c:pt>
                <c:pt idx="5399">
                  <c:v>41925</c:v>
                </c:pt>
                <c:pt idx="5400">
                  <c:v>41926</c:v>
                </c:pt>
                <c:pt idx="5401">
                  <c:v>41927</c:v>
                </c:pt>
                <c:pt idx="5402">
                  <c:v>41928</c:v>
                </c:pt>
                <c:pt idx="5403">
                  <c:v>41929</c:v>
                </c:pt>
                <c:pt idx="5404">
                  <c:v>41930</c:v>
                </c:pt>
                <c:pt idx="5405">
                  <c:v>41931</c:v>
                </c:pt>
                <c:pt idx="5406">
                  <c:v>41932</c:v>
                </c:pt>
                <c:pt idx="5407">
                  <c:v>41933</c:v>
                </c:pt>
                <c:pt idx="5408">
                  <c:v>41934</c:v>
                </c:pt>
                <c:pt idx="5409">
                  <c:v>41935</c:v>
                </c:pt>
                <c:pt idx="5410">
                  <c:v>41936</c:v>
                </c:pt>
                <c:pt idx="5411">
                  <c:v>41937</c:v>
                </c:pt>
                <c:pt idx="5412">
                  <c:v>41938</c:v>
                </c:pt>
                <c:pt idx="5413">
                  <c:v>41939</c:v>
                </c:pt>
                <c:pt idx="5414">
                  <c:v>41940</c:v>
                </c:pt>
                <c:pt idx="5415">
                  <c:v>41941</c:v>
                </c:pt>
                <c:pt idx="5416">
                  <c:v>41942</c:v>
                </c:pt>
                <c:pt idx="5417">
                  <c:v>41943</c:v>
                </c:pt>
                <c:pt idx="5418">
                  <c:v>41944</c:v>
                </c:pt>
                <c:pt idx="5419">
                  <c:v>41945</c:v>
                </c:pt>
                <c:pt idx="5420">
                  <c:v>41946</c:v>
                </c:pt>
                <c:pt idx="5421">
                  <c:v>41947</c:v>
                </c:pt>
                <c:pt idx="5422">
                  <c:v>41948</c:v>
                </c:pt>
                <c:pt idx="5423">
                  <c:v>41949</c:v>
                </c:pt>
                <c:pt idx="5424">
                  <c:v>41950</c:v>
                </c:pt>
                <c:pt idx="5425">
                  <c:v>41951</c:v>
                </c:pt>
                <c:pt idx="5426">
                  <c:v>41952</c:v>
                </c:pt>
                <c:pt idx="5427">
                  <c:v>41953</c:v>
                </c:pt>
                <c:pt idx="5428">
                  <c:v>41954</c:v>
                </c:pt>
                <c:pt idx="5429">
                  <c:v>41955</c:v>
                </c:pt>
                <c:pt idx="5430">
                  <c:v>41956</c:v>
                </c:pt>
                <c:pt idx="5431">
                  <c:v>41957</c:v>
                </c:pt>
                <c:pt idx="5432">
                  <c:v>41958</c:v>
                </c:pt>
                <c:pt idx="5433">
                  <c:v>41959</c:v>
                </c:pt>
                <c:pt idx="5434">
                  <c:v>41960</c:v>
                </c:pt>
                <c:pt idx="5435">
                  <c:v>41961</c:v>
                </c:pt>
                <c:pt idx="5436">
                  <c:v>41962</c:v>
                </c:pt>
                <c:pt idx="5437">
                  <c:v>41963</c:v>
                </c:pt>
                <c:pt idx="5438">
                  <c:v>41964</c:v>
                </c:pt>
                <c:pt idx="5439">
                  <c:v>41965</c:v>
                </c:pt>
                <c:pt idx="5440">
                  <c:v>41966</c:v>
                </c:pt>
                <c:pt idx="5441">
                  <c:v>41967</c:v>
                </c:pt>
                <c:pt idx="5442">
                  <c:v>41968</c:v>
                </c:pt>
                <c:pt idx="5443">
                  <c:v>41969</c:v>
                </c:pt>
                <c:pt idx="5444">
                  <c:v>41970</c:v>
                </c:pt>
                <c:pt idx="5445">
                  <c:v>41971</c:v>
                </c:pt>
                <c:pt idx="5446">
                  <c:v>41972</c:v>
                </c:pt>
                <c:pt idx="5447">
                  <c:v>41973</c:v>
                </c:pt>
                <c:pt idx="5448">
                  <c:v>41974</c:v>
                </c:pt>
                <c:pt idx="5449">
                  <c:v>41975</c:v>
                </c:pt>
                <c:pt idx="5450">
                  <c:v>41976</c:v>
                </c:pt>
                <c:pt idx="5451">
                  <c:v>41977</c:v>
                </c:pt>
                <c:pt idx="5452">
                  <c:v>41978</c:v>
                </c:pt>
                <c:pt idx="5453">
                  <c:v>41979</c:v>
                </c:pt>
                <c:pt idx="5454">
                  <c:v>41980</c:v>
                </c:pt>
                <c:pt idx="5455">
                  <c:v>41981</c:v>
                </c:pt>
                <c:pt idx="5456">
                  <c:v>41982</c:v>
                </c:pt>
                <c:pt idx="5457">
                  <c:v>41983</c:v>
                </c:pt>
                <c:pt idx="5458">
                  <c:v>41984</c:v>
                </c:pt>
                <c:pt idx="5459">
                  <c:v>41985</c:v>
                </c:pt>
                <c:pt idx="5460">
                  <c:v>41986</c:v>
                </c:pt>
                <c:pt idx="5461">
                  <c:v>41987</c:v>
                </c:pt>
                <c:pt idx="5462">
                  <c:v>41988</c:v>
                </c:pt>
                <c:pt idx="5463">
                  <c:v>41989</c:v>
                </c:pt>
                <c:pt idx="5464">
                  <c:v>41990</c:v>
                </c:pt>
                <c:pt idx="5465">
                  <c:v>41991</c:v>
                </c:pt>
                <c:pt idx="5466">
                  <c:v>41992</c:v>
                </c:pt>
                <c:pt idx="5467">
                  <c:v>41993</c:v>
                </c:pt>
                <c:pt idx="5468">
                  <c:v>41994</c:v>
                </c:pt>
                <c:pt idx="5469">
                  <c:v>41995</c:v>
                </c:pt>
                <c:pt idx="5470">
                  <c:v>41996</c:v>
                </c:pt>
                <c:pt idx="5471">
                  <c:v>41997</c:v>
                </c:pt>
                <c:pt idx="5472">
                  <c:v>41998</c:v>
                </c:pt>
                <c:pt idx="5473">
                  <c:v>41999</c:v>
                </c:pt>
                <c:pt idx="5474">
                  <c:v>42000</c:v>
                </c:pt>
                <c:pt idx="5475">
                  <c:v>42001</c:v>
                </c:pt>
                <c:pt idx="5476">
                  <c:v>42002</c:v>
                </c:pt>
                <c:pt idx="5477">
                  <c:v>42003</c:v>
                </c:pt>
                <c:pt idx="5478">
                  <c:v>42004</c:v>
                </c:pt>
                <c:pt idx="5479">
                  <c:v>42005</c:v>
                </c:pt>
                <c:pt idx="5480">
                  <c:v>42006</c:v>
                </c:pt>
                <c:pt idx="5481">
                  <c:v>42007</c:v>
                </c:pt>
                <c:pt idx="5482">
                  <c:v>42008</c:v>
                </c:pt>
                <c:pt idx="5483">
                  <c:v>42009</c:v>
                </c:pt>
                <c:pt idx="5484">
                  <c:v>42010</c:v>
                </c:pt>
                <c:pt idx="5485">
                  <c:v>42011</c:v>
                </c:pt>
                <c:pt idx="5486">
                  <c:v>42012</c:v>
                </c:pt>
                <c:pt idx="5487">
                  <c:v>42013</c:v>
                </c:pt>
                <c:pt idx="5488">
                  <c:v>42014</c:v>
                </c:pt>
                <c:pt idx="5489">
                  <c:v>42015</c:v>
                </c:pt>
                <c:pt idx="5490">
                  <c:v>42016</c:v>
                </c:pt>
                <c:pt idx="5491">
                  <c:v>42017</c:v>
                </c:pt>
                <c:pt idx="5492">
                  <c:v>42018</c:v>
                </c:pt>
                <c:pt idx="5493">
                  <c:v>42019</c:v>
                </c:pt>
                <c:pt idx="5494">
                  <c:v>42020</c:v>
                </c:pt>
                <c:pt idx="5495">
                  <c:v>42021</c:v>
                </c:pt>
                <c:pt idx="5496">
                  <c:v>42022</c:v>
                </c:pt>
                <c:pt idx="5497">
                  <c:v>42023</c:v>
                </c:pt>
                <c:pt idx="5498">
                  <c:v>42024</c:v>
                </c:pt>
                <c:pt idx="5499">
                  <c:v>42025</c:v>
                </c:pt>
                <c:pt idx="5500">
                  <c:v>42026</c:v>
                </c:pt>
                <c:pt idx="5501">
                  <c:v>42027</c:v>
                </c:pt>
                <c:pt idx="5502">
                  <c:v>42028</c:v>
                </c:pt>
                <c:pt idx="5503">
                  <c:v>42029</c:v>
                </c:pt>
                <c:pt idx="5504">
                  <c:v>42030</c:v>
                </c:pt>
                <c:pt idx="5505">
                  <c:v>42031</c:v>
                </c:pt>
                <c:pt idx="5506">
                  <c:v>42032</c:v>
                </c:pt>
                <c:pt idx="5507">
                  <c:v>42033</c:v>
                </c:pt>
                <c:pt idx="5508">
                  <c:v>42034</c:v>
                </c:pt>
                <c:pt idx="5509">
                  <c:v>42035</c:v>
                </c:pt>
                <c:pt idx="5510">
                  <c:v>42036</c:v>
                </c:pt>
                <c:pt idx="5511">
                  <c:v>42037</c:v>
                </c:pt>
                <c:pt idx="5512">
                  <c:v>42038</c:v>
                </c:pt>
                <c:pt idx="5513">
                  <c:v>42039</c:v>
                </c:pt>
                <c:pt idx="5514">
                  <c:v>42040</c:v>
                </c:pt>
                <c:pt idx="5515">
                  <c:v>42041</c:v>
                </c:pt>
                <c:pt idx="5516">
                  <c:v>42042</c:v>
                </c:pt>
                <c:pt idx="5517">
                  <c:v>42043</c:v>
                </c:pt>
                <c:pt idx="5518">
                  <c:v>42044</c:v>
                </c:pt>
                <c:pt idx="5519">
                  <c:v>42045</c:v>
                </c:pt>
                <c:pt idx="5520">
                  <c:v>42046</c:v>
                </c:pt>
                <c:pt idx="5521">
                  <c:v>42047</c:v>
                </c:pt>
                <c:pt idx="5522">
                  <c:v>42048</c:v>
                </c:pt>
                <c:pt idx="5523">
                  <c:v>42049</c:v>
                </c:pt>
                <c:pt idx="5524">
                  <c:v>42050</c:v>
                </c:pt>
                <c:pt idx="5525">
                  <c:v>42051</c:v>
                </c:pt>
                <c:pt idx="5526">
                  <c:v>42052</c:v>
                </c:pt>
                <c:pt idx="5527">
                  <c:v>42053</c:v>
                </c:pt>
                <c:pt idx="5528">
                  <c:v>42054</c:v>
                </c:pt>
                <c:pt idx="5529">
                  <c:v>42055</c:v>
                </c:pt>
                <c:pt idx="5530">
                  <c:v>42056</c:v>
                </c:pt>
                <c:pt idx="5531">
                  <c:v>42057</c:v>
                </c:pt>
                <c:pt idx="5532">
                  <c:v>42058</c:v>
                </c:pt>
                <c:pt idx="5533">
                  <c:v>42059</c:v>
                </c:pt>
                <c:pt idx="5534">
                  <c:v>42060</c:v>
                </c:pt>
                <c:pt idx="5535">
                  <c:v>42061</c:v>
                </c:pt>
                <c:pt idx="5536">
                  <c:v>42062</c:v>
                </c:pt>
                <c:pt idx="5537">
                  <c:v>42063</c:v>
                </c:pt>
                <c:pt idx="5538">
                  <c:v>42064</c:v>
                </c:pt>
                <c:pt idx="5539">
                  <c:v>42065</c:v>
                </c:pt>
                <c:pt idx="5540">
                  <c:v>42066</c:v>
                </c:pt>
                <c:pt idx="5541">
                  <c:v>42067</c:v>
                </c:pt>
                <c:pt idx="5542">
                  <c:v>42068</c:v>
                </c:pt>
                <c:pt idx="5543">
                  <c:v>42069</c:v>
                </c:pt>
                <c:pt idx="5544">
                  <c:v>42070</c:v>
                </c:pt>
                <c:pt idx="5545">
                  <c:v>42071</c:v>
                </c:pt>
                <c:pt idx="5546">
                  <c:v>42072</c:v>
                </c:pt>
                <c:pt idx="5547">
                  <c:v>42073</c:v>
                </c:pt>
                <c:pt idx="5548">
                  <c:v>42074</c:v>
                </c:pt>
                <c:pt idx="5549">
                  <c:v>42075</c:v>
                </c:pt>
                <c:pt idx="5550">
                  <c:v>42076</c:v>
                </c:pt>
                <c:pt idx="5551">
                  <c:v>42077</c:v>
                </c:pt>
                <c:pt idx="5552">
                  <c:v>42078</c:v>
                </c:pt>
                <c:pt idx="5553">
                  <c:v>42079</c:v>
                </c:pt>
                <c:pt idx="5554">
                  <c:v>42080</c:v>
                </c:pt>
                <c:pt idx="5555">
                  <c:v>42081</c:v>
                </c:pt>
                <c:pt idx="5556">
                  <c:v>42082</c:v>
                </c:pt>
                <c:pt idx="5557">
                  <c:v>42083</c:v>
                </c:pt>
                <c:pt idx="5558">
                  <c:v>42084</c:v>
                </c:pt>
                <c:pt idx="5559">
                  <c:v>42085</c:v>
                </c:pt>
                <c:pt idx="5560">
                  <c:v>42086</c:v>
                </c:pt>
                <c:pt idx="5561">
                  <c:v>42087</c:v>
                </c:pt>
                <c:pt idx="5562">
                  <c:v>42088</c:v>
                </c:pt>
                <c:pt idx="5563">
                  <c:v>42089</c:v>
                </c:pt>
                <c:pt idx="5564">
                  <c:v>42090</c:v>
                </c:pt>
                <c:pt idx="5565">
                  <c:v>42091</c:v>
                </c:pt>
                <c:pt idx="5566">
                  <c:v>42092</c:v>
                </c:pt>
                <c:pt idx="5567">
                  <c:v>42093</c:v>
                </c:pt>
                <c:pt idx="5568">
                  <c:v>42094</c:v>
                </c:pt>
                <c:pt idx="5569">
                  <c:v>42095</c:v>
                </c:pt>
                <c:pt idx="5570">
                  <c:v>42096</c:v>
                </c:pt>
                <c:pt idx="5571">
                  <c:v>42097</c:v>
                </c:pt>
                <c:pt idx="5572">
                  <c:v>42098</c:v>
                </c:pt>
                <c:pt idx="5573">
                  <c:v>42099</c:v>
                </c:pt>
                <c:pt idx="5574">
                  <c:v>42100</c:v>
                </c:pt>
                <c:pt idx="5575">
                  <c:v>42101</c:v>
                </c:pt>
                <c:pt idx="5576">
                  <c:v>42102</c:v>
                </c:pt>
                <c:pt idx="5577">
                  <c:v>42103</c:v>
                </c:pt>
                <c:pt idx="5578">
                  <c:v>42104</c:v>
                </c:pt>
                <c:pt idx="5579">
                  <c:v>42105</c:v>
                </c:pt>
                <c:pt idx="5580">
                  <c:v>42106</c:v>
                </c:pt>
                <c:pt idx="5581">
                  <c:v>42107</c:v>
                </c:pt>
                <c:pt idx="5582">
                  <c:v>42108</c:v>
                </c:pt>
                <c:pt idx="5583">
                  <c:v>42109</c:v>
                </c:pt>
                <c:pt idx="5584">
                  <c:v>42110</c:v>
                </c:pt>
                <c:pt idx="5585">
                  <c:v>42111</c:v>
                </c:pt>
                <c:pt idx="5586">
                  <c:v>42112</c:v>
                </c:pt>
                <c:pt idx="5587">
                  <c:v>42113</c:v>
                </c:pt>
                <c:pt idx="5588">
                  <c:v>42114</c:v>
                </c:pt>
                <c:pt idx="5589">
                  <c:v>42115</c:v>
                </c:pt>
                <c:pt idx="5590">
                  <c:v>42116</c:v>
                </c:pt>
                <c:pt idx="5591">
                  <c:v>42117</c:v>
                </c:pt>
                <c:pt idx="5592">
                  <c:v>42118</c:v>
                </c:pt>
                <c:pt idx="5593">
                  <c:v>42119</c:v>
                </c:pt>
                <c:pt idx="5594">
                  <c:v>42120</c:v>
                </c:pt>
                <c:pt idx="5595">
                  <c:v>42121</c:v>
                </c:pt>
                <c:pt idx="5596">
                  <c:v>42122</c:v>
                </c:pt>
                <c:pt idx="5597">
                  <c:v>42123</c:v>
                </c:pt>
                <c:pt idx="5598">
                  <c:v>42124</c:v>
                </c:pt>
                <c:pt idx="5599">
                  <c:v>42125</c:v>
                </c:pt>
                <c:pt idx="5600">
                  <c:v>42126</c:v>
                </c:pt>
                <c:pt idx="5601">
                  <c:v>42127</c:v>
                </c:pt>
                <c:pt idx="5602">
                  <c:v>42128</c:v>
                </c:pt>
                <c:pt idx="5603">
                  <c:v>42129</c:v>
                </c:pt>
                <c:pt idx="5604">
                  <c:v>42130</c:v>
                </c:pt>
                <c:pt idx="5605">
                  <c:v>42131</c:v>
                </c:pt>
                <c:pt idx="5606">
                  <c:v>42132</c:v>
                </c:pt>
                <c:pt idx="5607">
                  <c:v>42133</c:v>
                </c:pt>
                <c:pt idx="5608">
                  <c:v>42134</c:v>
                </c:pt>
                <c:pt idx="5609">
                  <c:v>42135</c:v>
                </c:pt>
                <c:pt idx="5610">
                  <c:v>42136</c:v>
                </c:pt>
                <c:pt idx="5611">
                  <c:v>42137</c:v>
                </c:pt>
                <c:pt idx="5612">
                  <c:v>42138</c:v>
                </c:pt>
                <c:pt idx="5613">
                  <c:v>42139</c:v>
                </c:pt>
                <c:pt idx="5614">
                  <c:v>42140</c:v>
                </c:pt>
                <c:pt idx="5615">
                  <c:v>42141</c:v>
                </c:pt>
                <c:pt idx="5616">
                  <c:v>42142</c:v>
                </c:pt>
                <c:pt idx="5617">
                  <c:v>42143</c:v>
                </c:pt>
                <c:pt idx="5618">
                  <c:v>42144</c:v>
                </c:pt>
                <c:pt idx="5619">
                  <c:v>42145</c:v>
                </c:pt>
                <c:pt idx="5620">
                  <c:v>42146</c:v>
                </c:pt>
                <c:pt idx="5621">
                  <c:v>42147</c:v>
                </c:pt>
                <c:pt idx="5622">
                  <c:v>42148</c:v>
                </c:pt>
                <c:pt idx="5623">
                  <c:v>42149</c:v>
                </c:pt>
                <c:pt idx="5624">
                  <c:v>42150</c:v>
                </c:pt>
                <c:pt idx="5625">
                  <c:v>42151</c:v>
                </c:pt>
                <c:pt idx="5626">
                  <c:v>42152</c:v>
                </c:pt>
                <c:pt idx="5627">
                  <c:v>42153</c:v>
                </c:pt>
                <c:pt idx="5628">
                  <c:v>42154</c:v>
                </c:pt>
                <c:pt idx="5629">
                  <c:v>42155</c:v>
                </c:pt>
                <c:pt idx="5630">
                  <c:v>42156</c:v>
                </c:pt>
                <c:pt idx="5631">
                  <c:v>42157</c:v>
                </c:pt>
                <c:pt idx="5632">
                  <c:v>42158</c:v>
                </c:pt>
                <c:pt idx="5633">
                  <c:v>42159</c:v>
                </c:pt>
                <c:pt idx="5634">
                  <c:v>42160</c:v>
                </c:pt>
                <c:pt idx="5635">
                  <c:v>42161</c:v>
                </c:pt>
                <c:pt idx="5636">
                  <c:v>42162</c:v>
                </c:pt>
                <c:pt idx="5637">
                  <c:v>42163</c:v>
                </c:pt>
                <c:pt idx="5638">
                  <c:v>42164</c:v>
                </c:pt>
                <c:pt idx="5639">
                  <c:v>42165</c:v>
                </c:pt>
                <c:pt idx="5640">
                  <c:v>42166</c:v>
                </c:pt>
                <c:pt idx="5641">
                  <c:v>42167</c:v>
                </c:pt>
                <c:pt idx="5642">
                  <c:v>42168</c:v>
                </c:pt>
                <c:pt idx="5643">
                  <c:v>42169</c:v>
                </c:pt>
                <c:pt idx="5644">
                  <c:v>42170</c:v>
                </c:pt>
                <c:pt idx="5645">
                  <c:v>42171</c:v>
                </c:pt>
                <c:pt idx="5646">
                  <c:v>42172</c:v>
                </c:pt>
                <c:pt idx="5647">
                  <c:v>42173</c:v>
                </c:pt>
                <c:pt idx="5648">
                  <c:v>42174</c:v>
                </c:pt>
                <c:pt idx="5649">
                  <c:v>42175</c:v>
                </c:pt>
                <c:pt idx="5650">
                  <c:v>42176</c:v>
                </c:pt>
                <c:pt idx="5651">
                  <c:v>42177</c:v>
                </c:pt>
                <c:pt idx="5652">
                  <c:v>42178</c:v>
                </c:pt>
                <c:pt idx="5653">
                  <c:v>42179</c:v>
                </c:pt>
                <c:pt idx="5654">
                  <c:v>42180</c:v>
                </c:pt>
                <c:pt idx="5655">
                  <c:v>42181</c:v>
                </c:pt>
                <c:pt idx="5656">
                  <c:v>42182</c:v>
                </c:pt>
                <c:pt idx="5657">
                  <c:v>42183</c:v>
                </c:pt>
                <c:pt idx="5658">
                  <c:v>42184</c:v>
                </c:pt>
                <c:pt idx="5659">
                  <c:v>42185</c:v>
                </c:pt>
                <c:pt idx="5660">
                  <c:v>42186</c:v>
                </c:pt>
                <c:pt idx="5661">
                  <c:v>42187</c:v>
                </c:pt>
                <c:pt idx="5662">
                  <c:v>42188</c:v>
                </c:pt>
                <c:pt idx="5663">
                  <c:v>42189</c:v>
                </c:pt>
                <c:pt idx="5664">
                  <c:v>42190</c:v>
                </c:pt>
                <c:pt idx="5665">
                  <c:v>42191</c:v>
                </c:pt>
                <c:pt idx="5666">
                  <c:v>42192</c:v>
                </c:pt>
                <c:pt idx="5667">
                  <c:v>42193</c:v>
                </c:pt>
                <c:pt idx="5668">
                  <c:v>42194</c:v>
                </c:pt>
                <c:pt idx="5669">
                  <c:v>42195</c:v>
                </c:pt>
                <c:pt idx="5670">
                  <c:v>42196</c:v>
                </c:pt>
                <c:pt idx="5671">
                  <c:v>42197</c:v>
                </c:pt>
                <c:pt idx="5672">
                  <c:v>42198</c:v>
                </c:pt>
                <c:pt idx="5673">
                  <c:v>42199</c:v>
                </c:pt>
                <c:pt idx="5674">
                  <c:v>42200</c:v>
                </c:pt>
                <c:pt idx="5675">
                  <c:v>42201</c:v>
                </c:pt>
                <c:pt idx="5676">
                  <c:v>42202</c:v>
                </c:pt>
                <c:pt idx="5677">
                  <c:v>42203</c:v>
                </c:pt>
                <c:pt idx="5678">
                  <c:v>42204</c:v>
                </c:pt>
                <c:pt idx="5679">
                  <c:v>42205</c:v>
                </c:pt>
                <c:pt idx="5680">
                  <c:v>42206</c:v>
                </c:pt>
                <c:pt idx="5681">
                  <c:v>42207</c:v>
                </c:pt>
                <c:pt idx="5682">
                  <c:v>42208</c:v>
                </c:pt>
                <c:pt idx="5683">
                  <c:v>42209</c:v>
                </c:pt>
                <c:pt idx="5684">
                  <c:v>42210</c:v>
                </c:pt>
                <c:pt idx="5685">
                  <c:v>42211</c:v>
                </c:pt>
                <c:pt idx="5686">
                  <c:v>42212</c:v>
                </c:pt>
                <c:pt idx="5687">
                  <c:v>42213</c:v>
                </c:pt>
                <c:pt idx="5688">
                  <c:v>42214</c:v>
                </c:pt>
                <c:pt idx="5689">
                  <c:v>42215</c:v>
                </c:pt>
                <c:pt idx="5690">
                  <c:v>42216</c:v>
                </c:pt>
                <c:pt idx="5691">
                  <c:v>42217</c:v>
                </c:pt>
                <c:pt idx="5692">
                  <c:v>42218</c:v>
                </c:pt>
                <c:pt idx="5693">
                  <c:v>42219</c:v>
                </c:pt>
                <c:pt idx="5694">
                  <c:v>42220</c:v>
                </c:pt>
                <c:pt idx="5695">
                  <c:v>42221</c:v>
                </c:pt>
                <c:pt idx="5696">
                  <c:v>42222</c:v>
                </c:pt>
                <c:pt idx="5697">
                  <c:v>42223</c:v>
                </c:pt>
                <c:pt idx="5698">
                  <c:v>42224</c:v>
                </c:pt>
                <c:pt idx="5699">
                  <c:v>42225</c:v>
                </c:pt>
                <c:pt idx="5700">
                  <c:v>42226</c:v>
                </c:pt>
                <c:pt idx="5701">
                  <c:v>42227</c:v>
                </c:pt>
                <c:pt idx="5702">
                  <c:v>42228</c:v>
                </c:pt>
                <c:pt idx="5703">
                  <c:v>42229</c:v>
                </c:pt>
                <c:pt idx="5704">
                  <c:v>42230</c:v>
                </c:pt>
                <c:pt idx="5705">
                  <c:v>42231</c:v>
                </c:pt>
                <c:pt idx="5706">
                  <c:v>42232</c:v>
                </c:pt>
                <c:pt idx="5707">
                  <c:v>42233</c:v>
                </c:pt>
                <c:pt idx="5708">
                  <c:v>42234</c:v>
                </c:pt>
                <c:pt idx="5709">
                  <c:v>42235</c:v>
                </c:pt>
                <c:pt idx="5710">
                  <c:v>42236</c:v>
                </c:pt>
                <c:pt idx="5711">
                  <c:v>42237</c:v>
                </c:pt>
                <c:pt idx="5712">
                  <c:v>42238</c:v>
                </c:pt>
                <c:pt idx="5713">
                  <c:v>42239</c:v>
                </c:pt>
                <c:pt idx="5714">
                  <c:v>42240</c:v>
                </c:pt>
                <c:pt idx="5715">
                  <c:v>42241</c:v>
                </c:pt>
                <c:pt idx="5716">
                  <c:v>42242</c:v>
                </c:pt>
                <c:pt idx="5717">
                  <c:v>42243</c:v>
                </c:pt>
                <c:pt idx="5718">
                  <c:v>42244</c:v>
                </c:pt>
                <c:pt idx="5719">
                  <c:v>42245</c:v>
                </c:pt>
                <c:pt idx="5720">
                  <c:v>42246</c:v>
                </c:pt>
                <c:pt idx="5721">
                  <c:v>42247</c:v>
                </c:pt>
                <c:pt idx="5722">
                  <c:v>42248</c:v>
                </c:pt>
                <c:pt idx="5723">
                  <c:v>42249</c:v>
                </c:pt>
                <c:pt idx="5724">
                  <c:v>42250</c:v>
                </c:pt>
                <c:pt idx="5725">
                  <c:v>42251</c:v>
                </c:pt>
                <c:pt idx="5726">
                  <c:v>42252</c:v>
                </c:pt>
                <c:pt idx="5727">
                  <c:v>42253</c:v>
                </c:pt>
                <c:pt idx="5728">
                  <c:v>42254</c:v>
                </c:pt>
                <c:pt idx="5729">
                  <c:v>42255</c:v>
                </c:pt>
                <c:pt idx="5730">
                  <c:v>42256</c:v>
                </c:pt>
                <c:pt idx="5731">
                  <c:v>42257</c:v>
                </c:pt>
                <c:pt idx="5732">
                  <c:v>42258</c:v>
                </c:pt>
                <c:pt idx="5733">
                  <c:v>42259</c:v>
                </c:pt>
                <c:pt idx="5734">
                  <c:v>42260</c:v>
                </c:pt>
                <c:pt idx="5735">
                  <c:v>42261</c:v>
                </c:pt>
                <c:pt idx="5736">
                  <c:v>42262</c:v>
                </c:pt>
                <c:pt idx="5737">
                  <c:v>42263</c:v>
                </c:pt>
                <c:pt idx="5738">
                  <c:v>42264</c:v>
                </c:pt>
                <c:pt idx="5739">
                  <c:v>42265</c:v>
                </c:pt>
                <c:pt idx="5740">
                  <c:v>42266</c:v>
                </c:pt>
                <c:pt idx="5741">
                  <c:v>42267</c:v>
                </c:pt>
                <c:pt idx="5742">
                  <c:v>42268</c:v>
                </c:pt>
                <c:pt idx="5743">
                  <c:v>42269</c:v>
                </c:pt>
                <c:pt idx="5744">
                  <c:v>42270</c:v>
                </c:pt>
                <c:pt idx="5745">
                  <c:v>42271</c:v>
                </c:pt>
                <c:pt idx="5746">
                  <c:v>42272</c:v>
                </c:pt>
                <c:pt idx="5747">
                  <c:v>42273</c:v>
                </c:pt>
                <c:pt idx="5748">
                  <c:v>42274</c:v>
                </c:pt>
                <c:pt idx="5749">
                  <c:v>42275</c:v>
                </c:pt>
                <c:pt idx="5750">
                  <c:v>42276</c:v>
                </c:pt>
                <c:pt idx="5751">
                  <c:v>42277</c:v>
                </c:pt>
                <c:pt idx="5752">
                  <c:v>42278</c:v>
                </c:pt>
                <c:pt idx="5753">
                  <c:v>42279</c:v>
                </c:pt>
                <c:pt idx="5754">
                  <c:v>42280</c:v>
                </c:pt>
                <c:pt idx="5755">
                  <c:v>42281</c:v>
                </c:pt>
                <c:pt idx="5756">
                  <c:v>42282</c:v>
                </c:pt>
                <c:pt idx="5757">
                  <c:v>42283</c:v>
                </c:pt>
                <c:pt idx="5758">
                  <c:v>42284</c:v>
                </c:pt>
                <c:pt idx="5759">
                  <c:v>42285</c:v>
                </c:pt>
                <c:pt idx="5760">
                  <c:v>42286</c:v>
                </c:pt>
                <c:pt idx="5761">
                  <c:v>42287</c:v>
                </c:pt>
                <c:pt idx="5762">
                  <c:v>42288</c:v>
                </c:pt>
                <c:pt idx="5763">
                  <c:v>42289</c:v>
                </c:pt>
                <c:pt idx="5764">
                  <c:v>42290</c:v>
                </c:pt>
                <c:pt idx="5765">
                  <c:v>42291</c:v>
                </c:pt>
                <c:pt idx="5766">
                  <c:v>42292</c:v>
                </c:pt>
                <c:pt idx="5767">
                  <c:v>42293</c:v>
                </c:pt>
                <c:pt idx="5768">
                  <c:v>42294</c:v>
                </c:pt>
                <c:pt idx="5769">
                  <c:v>42295</c:v>
                </c:pt>
                <c:pt idx="5770">
                  <c:v>42296</c:v>
                </c:pt>
                <c:pt idx="5771">
                  <c:v>42297</c:v>
                </c:pt>
                <c:pt idx="5772">
                  <c:v>42298</c:v>
                </c:pt>
                <c:pt idx="5773">
                  <c:v>42299</c:v>
                </c:pt>
                <c:pt idx="5774">
                  <c:v>42300</c:v>
                </c:pt>
                <c:pt idx="5775">
                  <c:v>42301</c:v>
                </c:pt>
                <c:pt idx="5776">
                  <c:v>42302</c:v>
                </c:pt>
                <c:pt idx="5777">
                  <c:v>42303</c:v>
                </c:pt>
                <c:pt idx="5778">
                  <c:v>42304</c:v>
                </c:pt>
                <c:pt idx="5779">
                  <c:v>42305</c:v>
                </c:pt>
                <c:pt idx="5780">
                  <c:v>42306</c:v>
                </c:pt>
                <c:pt idx="5781">
                  <c:v>42307</c:v>
                </c:pt>
                <c:pt idx="5782">
                  <c:v>42308</c:v>
                </c:pt>
                <c:pt idx="5783">
                  <c:v>42309</c:v>
                </c:pt>
                <c:pt idx="5784">
                  <c:v>42310</c:v>
                </c:pt>
                <c:pt idx="5785">
                  <c:v>42311</c:v>
                </c:pt>
                <c:pt idx="5786">
                  <c:v>42312</c:v>
                </c:pt>
                <c:pt idx="5787">
                  <c:v>42313</c:v>
                </c:pt>
                <c:pt idx="5788">
                  <c:v>42314</c:v>
                </c:pt>
                <c:pt idx="5789">
                  <c:v>42315</c:v>
                </c:pt>
                <c:pt idx="5790">
                  <c:v>42316</c:v>
                </c:pt>
                <c:pt idx="5791">
                  <c:v>42317</c:v>
                </c:pt>
                <c:pt idx="5792">
                  <c:v>42318</c:v>
                </c:pt>
                <c:pt idx="5793">
                  <c:v>42319</c:v>
                </c:pt>
                <c:pt idx="5794">
                  <c:v>42320</c:v>
                </c:pt>
                <c:pt idx="5795">
                  <c:v>42321</c:v>
                </c:pt>
                <c:pt idx="5796">
                  <c:v>42322</c:v>
                </c:pt>
                <c:pt idx="5797">
                  <c:v>42323</c:v>
                </c:pt>
                <c:pt idx="5798">
                  <c:v>42324</c:v>
                </c:pt>
                <c:pt idx="5799">
                  <c:v>42325</c:v>
                </c:pt>
                <c:pt idx="5800">
                  <c:v>42326</c:v>
                </c:pt>
                <c:pt idx="5801">
                  <c:v>42327</c:v>
                </c:pt>
                <c:pt idx="5802">
                  <c:v>42328</c:v>
                </c:pt>
                <c:pt idx="5803">
                  <c:v>42329</c:v>
                </c:pt>
                <c:pt idx="5804">
                  <c:v>42330</c:v>
                </c:pt>
                <c:pt idx="5805">
                  <c:v>42331</c:v>
                </c:pt>
                <c:pt idx="5806">
                  <c:v>42332</c:v>
                </c:pt>
                <c:pt idx="5807">
                  <c:v>42333</c:v>
                </c:pt>
                <c:pt idx="5808">
                  <c:v>42334</c:v>
                </c:pt>
                <c:pt idx="5809">
                  <c:v>42335</c:v>
                </c:pt>
                <c:pt idx="5810">
                  <c:v>42336</c:v>
                </c:pt>
                <c:pt idx="5811">
                  <c:v>42337</c:v>
                </c:pt>
                <c:pt idx="5812">
                  <c:v>42338</c:v>
                </c:pt>
                <c:pt idx="5813">
                  <c:v>42339</c:v>
                </c:pt>
                <c:pt idx="5814">
                  <c:v>42340</c:v>
                </c:pt>
                <c:pt idx="5815">
                  <c:v>42341</c:v>
                </c:pt>
                <c:pt idx="5816">
                  <c:v>42342</c:v>
                </c:pt>
                <c:pt idx="5817">
                  <c:v>42343</c:v>
                </c:pt>
                <c:pt idx="5818">
                  <c:v>42344</c:v>
                </c:pt>
                <c:pt idx="5819">
                  <c:v>42345</c:v>
                </c:pt>
                <c:pt idx="5820">
                  <c:v>42346</c:v>
                </c:pt>
                <c:pt idx="5821">
                  <c:v>42347</c:v>
                </c:pt>
                <c:pt idx="5822">
                  <c:v>42348</c:v>
                </c:pt>
                <c:pt idx="5823">
                  <c:v>42349</c:v>
                </c:pt>
                <c:pt idx="5824">
                  <c:v>42350</c:v>
                </c:pt>
                <c:pt idx="5825">
                  <c:v>42351</c:v>
                </c:pt>
                <c:pt idx="5826">
                  <c:v>42352</c:v>
                </c:pt>
                <c:pt idx="5827">
                  <c:v>42353</c:v>
                </c:pt>
                <c:pt idx="5828">
                  <c:v>42354</c:v>
                </c:pt>
                <c:pt idx="5829">
                  <c:v>42355</c:v>
                </c:pt>
                <c:pt idx="5830">
                  <c:v>42356</c:v>
                </c:pt>
                <c:pt idx="5831">
                  <c:v>42357</c:v>
                </c:pt>
                <c:pt idx="5832">
                  <c:v>42358</c:v>
                </c:pt>
                <c:pt idx="5833">
                  <c:v>42359</c:v>
                </c:pt>
                <c:pt idx="5834">
                  <c:v>42360</c:v>
                </c:pt>
                <c:pt idx="5835">
                  <c:v>42361</c:v>
                </c:pt>
                <c:pt idx="5836">
                  <c:v>42362</c:v>
                </c:pt>
                <c:pt idx="5837">
                  <c:v>42363</c:v>
                </c:pt>
                <c:pt idx="5838">
                  <c:v>42364</c:v>
                </c:pt>
                <c:pt idx="5839">
                  <c:v>42365</c:v>
                </c:pt>
                <c:pt idx="5840">
                  <c:v>42366</c:v>
                </c:pt>
                <c:pt idx="5841">
                  <c:v>42367</c:v>
                </c:pt>
                <c:pt idx="5842">
                  <c:v>42368</c:v>
                </c:pt>
                <c:pt idx="5843">
                  <c:v>42369</c:v>
                </c:pt>
                <c:pt idx="5844">
                  <c:v>42370</c:v>
                </c:pt>
                <c:pt idx="5845">
                  <c:v>42371</c:v>
                </c:pt>
                <c:pt idx="5846">
                  <c:v>42372</c:v>
                </c:pt>
                <c:pt idx="5847">
                  <c:v>42373</c:v>
                </c:pt>
                <c:pt idx="5848">
                  <c:v>42374</c:v>
                </c:pt>
                <c:pt idx="5849">
                  <c:v>42375</c:v>
                </c:pt>
                <c:pt idx="5850">
                  <c:v>42376</c:v>
                </c:pt>
                <c:pt idx="5851">
                  <c:v>42377</c:v>
                </c:pt>
                <c:pt idx="5852">
                  <c:v>42378</c:v>
                </c:pt>
                <c:pt idx="5853">
                  <c:v>42379</c:v>
                </c:pt>
                <c:pt idx="5854">
                  <c:v>42380</c:v>
                </c:pt>
                <c:pt idx="5855">
                  <c:v>42381</c:v>
                </c:pt>
                <c:pt idx="5856">
                  <c:v>42382</c:v>
                </c:pt>
                <c:pt idx="5857">
                  <c:v>42383</c:v>
                </c:pt>
                <c:pt idx="5858">
                  <c:v>42384</c:v>
                </c:pt>
                <c:pt idx="5859">
                  <c:v>42385</c:v>
                </c:pt>
                <c:pt idx="5860">
                  <c:v>42386</c:v>
                </c:pt>
                <c:pt idx="5861">
                  <c:v>42387</c:v>
                </c:pt>
                <c:pt idx="5862">
                  <c:v>42388</c:v>
                </c:pt>
                <c:pt idx="5863">
                  <c:v>42389</c:v>
                </c:pt>
                <c:pt idx="5864">
                  <c:v>42390</c:v>
                </c:pt>
                <c:pt idx="5865">
                  <c:v>42391</c:v>
                </c:pt>
                <c:pt idx="5866">
                  <c:v>42392</c:v>
                </c:pt>
                <c:pt idx="5867">
                  <c:v>42393</c:v>
                </c:pt>
                <c:pt idx="5868">
                  <c:v>42394</c:v>
                </c:pt>
                <c:pt idx="5869">
                  <c:v>42395</c:v>
                </c:pt>
                <c:pt idx="5870">
                  <c:v>42396</c:v>
                </c:pt>
                <c:pt idx="5871">
                  <c:v>42397</c:v>
                </c:pt>
                <c:pt idx="5872">
                  <c:v>42398</c:v>
                </c:pt>
                <c:pt idx="5873">
                  <c:v>42399</c:v>
                </c:pt>
                <c:pt idx="5874">
                  <c:v>42400</c:v>
                </c:pt>
                <c:pt idx="5875">
                  <c:v>42401</c:v>
                </c:pt>
                <c:pt idx="5876">
                  <c:v>42402</c:v>
                </c:pt>
                <c:pt idx="5877">
                  <c:v>42403</c:v>
                </c:pt>
                <c:pt idx="5878">
                  <c:v>42404</c:v>
                </c:pt>
                <c:pt idx="5879">
                  <c:v>42405</c:v>
                </c:pt>
                <c:pt idx="5880">
                  <c:v>42406</c:v>
                </c:pt>
                <c:pt idx="5881">
                  <c:v>42407</c:v>
                </c:pt>
                <c:pt idx="5882">
                  <c:v>42408</c:v>
                </c:pt>
                <c:pt idx="5883">
                  <c:v>42409</c:v>
                </c:pt>
                <c:pt idx="5884">
                  <c:v>42410</c:v>
                </c:pt>
                <c:pt idx="5885">
                  <c:v>42411</c:v>
                </c:pt>
                <c:pt idx="5886">
                  <c:v>42412</c:v>
                </c:pt>
                <c:pt idx="5887">
                  <c:v>42413</c:v>
                </c:pt>
                <c:pt idx="5888">
                  <c:v>42414</c:v>
                </c:pt>
                <c:pt idx="5889">
                  <c:v>42415</c:v>
                </c:pt>
                <c:pt idx="5890">
                  <c:v>42416</c:v>
                </c:pt>
                <c:pt idx="5891">
                  <c:v>42417</c:v>
                </c:pt>
                <c:pt idx="5892">
                  <c:v>42418</c:v>
                </c:pt>
                <c:pt idx="5893">
                  <c:v>42419</c:v>
                </c:pt>
                <c:pt idx="5894">
                  <c:v>42420</c:v>
                </c:pt>
                <c:pt idx="5895">
                  <c:v>42421</c:v>
                </c:pt>
                <c:pt idx="5896">
                  <c:v>42422</c:v>
                </c:pt>
                <c:pt idx="5897">
                  <c:v>42423</c:v>
                </c:pt>
                <c:pt idx="5898">
                  <c:v>42424</c:v>
                </c:pt>
                <c:pt idx="5899">
                  <c:v>42425</c:v>
                </c:pt>
                <c:pt idx="5900">
                  <c:v>42426</c:v>
                </c:pt>
                <c:pt idx="5901">
                  <c:v>42427</c:v>
                </c:pt>
                <c:pt idx="5902">
                  <c:v>42428</c:v>
                </c:pt>
                <c:pt idx="5903">
                  <c:v>42429</c:v>
                </c:pt>
                <c:pt idx="5904">
                  <c:v>42430</c:v>
                </c:pt>
                <c:pt idx="5905">
                  <c:v>42431</c:v>
                </c:pt>
                <c:pt idx="5906">
                  <c:v>42432</c:v>
                </c:pt>
                <c:pt idx="5907">
                  <c:v>42433</c:v>
                </c:pt>
                <c:pt idx="5908">
                  <c:v>42434</c:v>
                </c:pt>
                <c:pt idx="5909">
                  <c:v>42435</c:v>
                </c:pt>
                <c:pt idx="5910">
                  <c:v>42436</c:v>
                </c:pt>
                <c:pt idx="5911">
                  <c:v>42437</c:v>
                </c:pt>
                <c:pt idx="5912">
                  <c:v>42438</c:v>
                </c:pt>
                <c:pt idx="5913">
                  <c:v>42439</c:v>
                </c:pt>
                <c:pt idx="5914">
                  <c:v>42440</c:v>
                </c:pt>
                <c:pt idx="5915">
                  <c:v>42441</c:v>
                </c:pt>
                <c:pt idx="5916">
                  <c:v>42442</c:v>
                </c:pt>
                <c:pt idx="5917">
                  <c:v>42443</c:v>
                </c:pt>
                <c:pt idx="5918">
                  <c:v>42444</c:v>
                </c:pt>
                <c:pt idx="5919">
                  <c:v>42445</c:v>
                </c:pt>
                <c:pt idx="5920">
                  <c:v>42446</c:v>
                </c:pt>
                <c:pt idx="5921">
                  <c:v>42447</c:v>
                </c:pt>
                <c:pt idx="5922">
                  <c:v>42448</c:v>
                </c:pt>
                <c:pt idx="5923">
                  <c:v>42449</c:v>
                </c:pt>
                <c:pt idx="5924">
                  <c:v>42450</c:v>
                </c:pt>
                <c:pt idx="5925">
                  <c:v>42451</c:v>
                </c:pt>
                <c:pt idx="5926">
                  <c:v>42452</c:v>
                </c:pt>
                <c:pt idx="5927">
                  <c:v>42453</c:v>
                </c:pt>
                <c:pt idx="5928">
                  <c:v>42454</c:v>
                </c:pt>
                <c:pt idx="5929">
                  <c:v>42455</c:v>
                </c:pt>
                <c:pt idx="5930">
                  <c:v>42456</c:v>
                </c:pt>
                <c:pt idx="5931">
                  <c:v>42457</c:v>
                </c:pt>
                <c:pt idx="5932">
                  <c:v>42458</c:v>
                </c:pt>
                <c:pt idx="5933">
                  <c:v>42459</c:v>
                </c:pt>
                <c:pt idx="5934">
                  <c:v>42460</c:v>
                </c:pt>
                <c:pt idx="5935">
                  <c:v>42461</c:v>
                </c:pt>
                <c:pt idx="5936">
                  <c:v>42462</c:v>
                </c:pt>
                <c:pt idx="5937">
                  <c:v>42463</c:v>
                </c:pt>
                <c:pt idx="5938">
                  <c:v>42464</c:v>
                </c:pt>
                <c:pt idx="5939">
                  <c:v>42465</c:v>
                </c:pt>
                <c:pt idx="5940">
                  <c:v>42466</c:v>
                </c:pt>
                <c:pt idx="5941">
                  <c:v>42467</c:v>
                </c:pt>
                <c:pt idx="5942">
                  <c:v>42468</c:v>
                </c:pt>
                <c:pt idx="5943">
                  <c:v>42469</c:v>
                </c:pt>
                <c:pt idx="5944">
                  <c:v>42470</c:v>
                </c:pt>
                <c:pt idx="5945">
                  <c:v>42471</c:v>
                </c:pt>
                <c:pt idx="5946">
                  <c:v>42472</c:v>
                </c:pt>
                <c:pt idx="5947">
                  <c:v>42473</c:v>
                </c:pt>
                <c:pt idx="5948">
                  <c:v>42474</c:v>
                </c:pt>
                <c:pt idx="5949">
                  <c:v>42475</c:v>
                </c:pt>
                <c:pt idx="5950">
                  <c:v>42476</c:v>
                </c:pt>
                <c:pt idx="5951">
                  <c:v>42477</c:v>
                </c:pt>
                <c:pt idx="5952">
                  <c:v>42478</c:v>
                </c:pt>
                <c:pt idx="5953">
                  <c:v>42479</c:v>
                </c:pt>
                <c:pt idx="5954">
                  <c:v>42480</c:v>
                </c:pt>
                <c:pt idx="5955">
                  <c:v>42481</c:v>
                </c:pt>
                <c:pt idx="5956">
                  <c:v>42482</c:v>
                </c:pt>
                <c:pt idx="5957">
                  <c:v>42483</c:v>
                </c:pt>
                <c:pt idx="5958">
                  <c:v>42484</c:v>
                </c:pt>
                <c:pt idx="5959">
                  <c:v>42485</c:v>
                </c:pt>
                <c:pt idx="5960">
                  <c:v>42486</c:v>
                </c:pt>
                <c:pt idx="5961">
                  <c:v>42487</c:v>
                </c:pt>
                <c:pt idx="5962">
                  <c:v>42488</c:v>
                </c:pt>
                <c:pt idx="5963">
                  <c:v>42489</c:v>
                </c:pt>
                <c:pt idx="5964">
                  <c:v>42490</c:v>
                </c:pt>
                <c:pt idx="5965">
                  <c:v>42491</c:v>
                </c:pt>
                <c:pt idx="5966">
                  <c:v>42492</c:v>
                </c:pt>
                <c:pt idx="5967">
                  <c:v>42493</c:v>
                </c:pt>
                <c:pt idx="5968">
                  <c:v>42494</c:v>
                </c:pt>
                <c:pt idx="5969">
                  <c:v>42495</c:v>
                </c:pt>
                <c:pt idx="5970">
                  <c:v>42496</c:v>
                </c:pt>
                <c:pt idx="5971">
                  <c:v>42497</c:v>
                </c:pt>
                <c:pt idx="5972">
                  <c:v>42498</c:v>
                </c:pt>
                <c:pt idx="5973">
                  <c:v>42499</c:v>
                </c:pt>
                <c:pt idx="5974">
                  <c:v>42500</c:v>
                </c:pt>
                <c:pt idx="5975">
                  <c:v>42501</c:v>
                </c:pt>
                <c:pt idx="5976">
                  <c:v>42502</c:v>
                </c:pt>
                <c:pt idx="5977">
                  <c:v>42503</c:v>
                </c:pt>
                <c:pt idx="5978">
                  <c:v>42504</c:v>
                </c:pt>
                <c:pt idx="5979">
                  <c:v>42505</c:v>
                </c:pt>
                <c:pt idx="5980">
                  <c:v>42506</c:v>
                </c:pt>
                <c:pt idx="5981">
                  <c:v>42507</c:v>
                </c:pt>
                <c:pt idx="5982">
                  <c:v>42508</c:v>
                </c:pt>
                <c:pt idx="5983">
                  <c:v>42509</c:v>
                </c:pt>
                <c:pt idx="5984">
                  <c:v>42510</c:v>
                </c:pt>
                <c:pt idx="5985">
                  <c:v>42511</c:v>
                </c:pt>
                <c:pt idx="5986">
                  <c:v>42512</c:v>
                </c:pt>
                <c:pt idx="5987">
                  <c:v>42513</c:v>
                </c:pt>
                <c:pt idx="5988">
                  <c:v>42514</c:v>
                </c:pt>
                <c:pt idx="5989">
                  <c:v>42515</c:v>
                </c:pt>
                <c:pt idx="5990">
                  <c:v>42516</c:v>
                </c:pt>
                <c:pt idx="5991">
                  <c:v>42517</c:v>
                </c:pt>
                <c:pt idx="5992">
                  <c:v>42518</c:v>
                </c:pt>
                <c:pt idx="5993">
                  <c:v>42519</c:v>
                </c:pt>
                <c:pt idx="5994">
                  <c:v>42520</c:v>
                </c:pt>
                <c:pt idx="5995">
                  <c:v>42521</c:v>
                </c:pt>
                <c:pt idx="5996">
                  <c:v>42522</c:v>
                </c:pt>
                <c:pt idx="5997">
                  <c:v>42523</c:v>
                </c:pt>
                <c:pt idx="5998">
                  <c:v>42524</c:v>
                </c:pt>
                <c:pt idx="5999">
                  <c:v>42525</c:v>
                </c:pt>
                <c:pt idx="6000">
                  <c:v>42526</c:v>
                </c:pt>
                <c:pt idx="6001">
                  <c:v>42527</c:v>
                </c:pt>
                <c:pt idx="6002">
                  <c:v>42528</c:v>
                </c:pt>
                <c:pt idx="6003">
                  <c:v>42529</c:v>
                </c:pt>
                <c:pt idx="6004">
                  <c:v>42530</c:v>
                </c:pt>
                <c:pt idx="6005">
                  <c:v>42531</c:v>
                </c:pt>
                <c:pt idx="6006">
                  <c:v>42532</c:v>
                </c:pt>
                <c:pt idx="6007">
                  <c:v>42533</c:v>
                </c:pt>
                <c:pt idx="6008">
                  <c:v>42534</c:v>
                </c:pt>
                <c:pt idx="6009">
                  <c:v>42535</c:v>
                </c:pt>
                <c:pt idx="6010">
                  <c:v>42536</c:v>
                </c:pt>
                <c:pt idx="6011">
                  <c:v>42537</c:v>
                </c:pt>
                <c:pt idx="6012">
                  <c:v>42538</c:v>
                </c:pt>
                <c:pt idx="6013">
                  <c:v>42539</c:v>
                </c:pt>
                <c:pt idx="6014">
                  <c:v>42540</c:v>
                </c:pt>
                <c:pt idx="6015">
                  <c:v>42541</c:v>
                </c:pt>
                <c:pt idx="6016">
                  <c:v>42542</c:v>
                </c:pt>
                <c:pt idx="6017">
                  <c:v>42543</c:v>
                </c:pt>
                <c:pt idx="6018">
                  <c:v>42544</c:v>
                </c:pt>
                <c:pt idx="6019">
                  <c:v>42545</c:v>
                </c:pt>
                <c:pt idx="6020">
                  <c:v>42546</c:v>
                </c:pt>
                <c:pt idx="6021">
                  <c:v>42547</c:v>
                </c:pt>
                <c:pt idx="6022">
                  <c:v>42548</c:v>
                </c:pt>
                <c:pt idx="6023">
                  <c:v>42549</c:v>
                </c:pt>
                <c:pt idx="6024">
                  <c:v>42550</c:v>
                </c:pt>
                <c:pt idx="6025">
                  <c:v>42551</c:v>
                </c:pt>
                <c:pt idx="6026">
                  <c:v>42552</c:v>
                </c:pt>
                <c:pt idx="6027">
                  <c:v>42553</c:v>
                </c:pt>
                <c:pt idx="6028">
                  <c:v>42554</c:v>
                </c:pt>
                <c:pt idx="6029">
                  <c:v>42555</c:v>
                </c:pt>
                <c:pt idx="6030">
                  <c:v>42556</c:v>
                </c:pt>
                <c:pt idx="6031">
                  <c:v>42557</c:v>
                </c:pt>
                <c:pt idx="6032">
                  <c:v>42558</c:v>
                </c:pt>
                <c:pt idx="6033">
                  <c:v>42559</c:v>
                </c:pt>
                <c:pt idx="6034">
                  <c:v>42560</c:v>
                </c:pt>
                <c:pt idx="6035">
                  <c:v>42561</c:v>
                </c:pt>
                <c:pt idx="6036">
                  <c:v>42562</c:v>
                </c:pt>
                <c:pt idx="6037">
                  <c:v>42563</c:v>
                </c:pt>
                <c:pt idx="6038">
                  <c:v>42564</c:v>
                </c:pt>
                <c:pt idx="6039">
                  <c:v>42565</c:v>
                </c:pt>
                <c:pt idx="6040">
                  <c:v>42566</c:v>
                </c:pt>
                <c:pt idx="6041">
                  <c:v>42567</c:v>
                </c:pt>
                <c:pt idx="6042">
                  <c:v>42568</c:v>
                </c:pt>
                <c:pt idx="6043">
                  <c:v>42569</c:v>
                </c:pt>
                <c:pt idx="6044">
                  <c:v>42570</c:v>
                </c:pt>
                <c:pt idx="6045">
                  <c:v>42571</c:v>
                </c:pt>
                <c:pt idx="6046">
                  <c:v>42572</c:v>
                </c:pt>
                <c:pt idx="6047">
                  <c:v>42573</c:v>
                </c:pt>
                <c:pt idx="6048">
                  <c:v>42574</c:v>
                </c:pt>
                <c:pt idx="6049">
                  <c:v>42575</c:v>
                </c:pt>
                <c:pt idx="6050">
                  <c:v>42576</c:v>
                </c:pt>
                <c:pt idx="6051">
                  <c:v>42577</c:v>
                </c:pt>
                <c:pt idx="6052">
                  <c:v>42578</c:v>
                </c:pt>
                <c:pt idx="6053">
                  <c:v>42579</c:v>
                </c:pt>
                <c:pt idx="6054">
                  <c:v>42580</c:v>
                </c:pt>
                <c:pt idx="6055">
                  <c:v>42581</c:v>
                </c:pt>
                <c:pt idx="6056">
                  <c:v>42582</c:v>
                </c:pt>
                <c:pt idx="6057">
                  <c:v>42583</c:v>
                </c:pt>
                <c:pt idx="6058">
                  <c:v>42584</c:v>
                </c:pt>
                <c:pt idx="6059">
                  <c:v>42585</c:v>
                </c:pt>
                <c:pt idx="6060">
                  <c:v>42586</c:v>
                </c:pt>
                <c:pt idx="6061">
                  <c:v>42587</c:v>
                </c:pt>
                <c:pt idx="6062">
                  <c:v>42588</c:v>
                </c:pt>
                <c:pt idx="6063">
                  <c:v>42589</c:v>
                </c:pt>
                <c:pt idx="6064">
                  <c:v>42590</c:v>
                </c:pt>
                <c:pt idx="6065">
                  <c:v>42591</c:v>
                </c:pt>
                <c:pt idx="6066">
                  <c:v>42592</c:v>
                </c:pt>
                <c:pt idx="6067">
                  <c:v>42593</c:v>
                </c:pt>
                <c:pt idx="6068">
                  <c:v>42594</c:v>
                </c:pt>
                <c:pt idx="6069">
                  <c:v>42595</c:v>
                </c:pt>
                <c:pt idx="6070">
                  <c:v>42596</c:v>
                </c:pt>
                <c:pt idx="6071">
                  <c:v>42597</c:v>
                </c:pt>
                <c:pt idx="6072">
                  <c:v>42598</c:v>
                </c:pt>
                <c:pt idx="6073">
                  <c:v>42599</c:v>
                </c:pt>
                <c:pt idx="6074">
                  <c:v>42600</c:v>
                </c:pt>
                <c:pt idx="6075">
                  <c:v>42601</c:v>
                </c:pt>
                <c:pt idx="6076">
                  <c:v>42602</c:v>
                </c:pt>
                <c:pt idx="6077">
                  <c:v>42603</c:v>
                </c:pt>
                <c:pt idx="6078">
                  <c:v>42604</c:v>
                </c:pt>
                <c:pt idx="6079">
                  <c:v>42605</c:v>
                </c:pt>
                <c:pt idx="6080">
                  <c:v>42606</c:v>
                </c:pt>
                <c:pt idx="6081">
                  <c:v>42607</c:v>
                </c:pt>
                <c:pt idx="6082">
                  <c:v>42608</c:v>
                </c:pt>
                <c:pt idx="6083">
                  <c:v>42609</c:v>
                </c:pt>
                <c:pt idx="6084">
                  <c:v>42610</c:v>
                </c:pt>
                <c:pt idx="6085">
                  <c:v>42611</c:v>
                </c:pt>
                <c:pt idx="6086">
                  <c:v>42612</c:v>
                </c:pt>
                <c:pt idx="6087">
                  <c:v>42613</c:v>
                </c:pt>
                <c:pt idx="6088">
                  <c:v>42614</c:v>
                </c:pt>
                <c:pt idx="6089">
                  <c:v>42615</c:v>
                </c:pt>
                <c:pt idx="6090">
                  <c:v>42616</c:v>
                </c:pt>
                <c:pt idx="6091">
                  <c:v>42617</c:v>
                </c:pt>
                <c:pt idx="6092">
                  <c:v>42618</c:v>
                </c:pt>
                <c:pt idx="6093">
                  <c:v>42619</c:v>
                </c:pt>
                <c:pt idx="6094">
                  <c:v>42620</c:v>
                </c:pt>
                <c:pt idx="6095">
                  <c:v>42621</c:v>
                </c:pt>
                <c:pt idx="6096">
                  <c:v>42622</c:v>
                </c:pt>
                <c:pt idx="6097">
                  <c:v>42623</c:v>
                </c:pt>
                <c:pt idx="6098">
                  <c:v>42624</c:v>
                </c:pt>
                <c:pt idx="6099">
                  <c:v>42625</c:v>
                </c:pt>
                <c:pt idx="6100">
                  <c:v>42626</c:v>
                </c:pt>
                <c:pt idx="6101">
                  <c:v>42627</c:v>
                </c:pt>
                <c:pt idx="6102">
                  <c:v>42628</c:v>
                </c:pt>
                <c:pt idx="6103">
                  <c:v>42629</c:v>
                </c:pt>
                <c:pt idx="6104">
                  <c:v>42630</c:v>
                </c:pt>
                <c:pt idx="6105">
                  <c:v>42631</c:v>
                </c:pt>
                <c:pt idx="6106">
                  <c:v>42632</c:v>
                </c:pt>
                <c:pt idx="6107">
                  <c:v>42633</c:v>
                </c:pt>
                <c:pt idx="6108">
                  <c:v>42634</c:v>
                </c:pt>
                <c:pt idx="6109">
                  <c:v>42635</c:v>
                </c:pt>
                <c:pt idx="6110">
                  <c:v>42636</c:v>
                </c:pt>
                <c:pt idx="6111">
                  <c:v>42637</c:v>
                </c:pt>
                <c:pt idx="6112">
                  <c:v>42638</c:v>
                </c:pt>
                <c:pt idx="6113">
                  <c:v>42639</c:v>
                </c:pt>
                <c:pt idx="6114">
                  <c:v>42640</c:v>
                </c:pt>
                <c:pt idx="6115">
                  <c:v>42641</c:v>
                </c:pt>
                <c:pt idx="6116">
                  <c:v>42642</c:v>
                </c:pt>
                <c:pt idx="6117">
                  <c:v>42643</c:v>
                </c:pt>
                <c:pt idx="6118">
                  <c:v>42644</c:v>
                </c:pt>
                <c:pt idx="6119">
                  <c:v>42645</c:v>
                </c:pt>
                <c:pt idx="6120">
                  <c:v>42646</c:v>
                </c:pt>
                <c:pt idx="6121">
                  <c:v>42647</c:v>
                </c:pt>
                <c:pt idx="6122">
                  <c:v>42648</c:v>
                </c:pt>
                <c:pt idx="6123">
                  <c:v>42649</c:v>
                </c:pt>
                <c:pt idx="6124">
                  <c:v>42650</c:v>
                </c:pt>
                <c:pt idx="6125">
                  <c:v>42651</c:v>
                </c:pt>
                <c:pt idx="6126">
                  <c:v>42652</c:v>
                </c:pt>
                <c:pt idx="6127">
                  <c:v>42653</c:v>
                </c:pt>
                <c:pt idx="6128">
                  <c:v>42654</c:v>
                </c:pt>
                <c:pt idx="6129">
                  <c:v>42655</c:v>
                </c:pt>
                <c:pt idx="6130">
                  <c:v>42656</c:v>
                </c:pt>
                <c:pt idx="6131">
                  <c:v>42657</c:v>
                </c:pt>
                <c:pt idx="6132">
                  <c:v>42658</c:v>
                </c:pt>
                <c:pt idx="6133">
                  <c:v>42659</c:v>
                </c:pt>
                <c:pt idx="6134">
                  <c:v>42660</c:v>
                </c:pt>
                <c:pt idx="6135">
                  <c:v>42661</c:v>
                </c:pt>
                <c:pt idx="6136">
                  <c:v>42662</c:v>
                </c:pt>
                <c:pt idx="6137">
                  <c:v>42663</c:v>
                </c:pt>
                <c:pt idx="6138">
                  <c:v>42664</c:v>
                </c:pt>
                <c:pt idx="6139">
                  <c:v>42665</c:v>
                </c:pt>
                <c:pt idx="6140">
                  <c:v>42666</c:v>
                </c:pt>
                <c:pt idx="6141">
                  <c:v>42667</c:v>
                </c:pt>
                <c:pt idx="6142">
                  <c:v>42668</c:v>
                </c:pt>
                <c:pt idx="6143">
                  <c:v>42669</c:v>
                </c:pt>
                <c:pt idx="6144">
                  <c:v>42670</c:v>
                </c:pt>
                <c:pt idx="6145">
                  <c:v>42671</c:v>
                </c:pt>
                <c:pt idx="6146">
                  <c:v>42672</c:v>
                </c:pt>
                <c:pt idx="6147">
                  <c:v>42673</c:v>
                </c:pt>
                <c:pt idx="6148">
                  <c:v>42674</c:v>
                </c:pt>
                <c:pt idx="6149">
                  <c:v>42675</c:v>
                </c:pt>
                <c:pt idx="6150">
                  <c:v>42676</c:v>
                </c:pt>
                <c:pt idx="6151">
                  <c:v>42677</c:v>
                </c:pt>
                <c:pt idx="6152">
                  <c:v>42678</c:v>
                </c:pt>
                <c:pt idx="6153">
                  <c:v>42679</c:v>
                </c:pt>
                <c:pt idx="6154">
                  <c:v>42680</c:v>
                </c:pt>
                <c:pt idx="6155">
                  <c:v>42681</c:v>
                </c:pt>
                <c:pt idx="6156">
                  <c:v>42682</c:v>
                </c:pt>
                <c:pt idx="6157">
                  <c:v>42683</c:v>
                </c:pt>
                <c:pt idx="6158">
                  <c:v>42684</c:v>
                </c:pt>
                <c:pt idx="6159">
                  <c:v>42685</c:v>
                </c:pt>
                <c:pt idx="6160">
                  <c:v>42686</c:v>
                </c:pt>
                <c:pt idx="6161">
                  <c:v>42687</c:v>
                </c:pt>
                <c:pt idx="6162">
                  <c:v>42688</c:v>
                </c:pt>
                <c:pt idx="6163">
                  <c:v>42689</c:v>
                </c:pt>
                <c:pt idx="6164">
                  <c:v>42690</c:v>
                </c:pt>
                <c:pt idx="6165">
                  <c:v>42691</c:v>
                </c:pt>
                <c:pt idx="6166">
                  <c:v>42692</c:v>
                </c:pt>
                <c:pt idx="6167">
                  <c:v>42693</c:v>
                </c:pt>
                <c:pt idx="6168">
                  <c:v>42694</c:v>
                </c:pt>
                <c:pt idx="6169">
                  <c:v>42695</c:v>
                </c:pt>
                <c:pt idx="6170">
                  <c:v>42696</c:v>
                </c:pt>
                <c:pt idx="6171">
                  <c:v>42697</c:v>
                </c:pt>
                <c:pt idx="6172">
                  <c:v>42698</c:v>
                </c:pt>
                <c:pt idx="6173">
                  <c:v>42699</c:v>
                </c:pt>
                <c:pt idx="6174">
                  <c:v>42700</c:v>
                </c:pt>
                <c:pt idx="6175">
                  <c:v>42701</c:v>
                </c:pt>
                <c:pt idx="6176">
                  <c:v>42702</c:v>
                </c:pt>
                <c:pt idx="6177">
                  <c:v>42703</c:v>
                </c:pt>
                <c:pt idx="6178">
                  <c:v>42704</c:v>
                </c:pt>
                <c:pt idx="6179">
                  <c:v>42705</c:v>
                </c:pt>
                <c:pt idx="6180">
                  <c:v>42706</c:v>
                </c:pt>
                <c:pt idx="6181">
                  <c:v>42707</c:v>
                </c:pt>
                <c:pt idx="6182">
                  <c:v>42708</c:v>
                </c:pt>
                <c:pt idx="6183">
                  <c:v>42709</c:v>
                </c:pt>
                <c:pt idx="6184">
                  <c:v>42710</c:v>
                </c:pt>
                <c:pt idx="6185">
                  <c:v>42711</c:v>
                </c:pt>
                <c:pt idx="6186">
                  <c:v>42712</c:v>
                </c:pt>
                <c:pt idx="6187">
                  <c:v>42713</c:v>
                </c:pt>
                <c:pt idx="6188">
                  <c:v>42714</c:v>
                </c:pt>
                <c:pt idx="6189">
                  <c:v>42715</c:v>
                </c:pt>
                <c:pt idx="6190">
                  <c:v>42716</c:v>
                </c:pt>
                <c:pt idx="6191">
                  <c:v>42717</c:v>
                </c:pt>
                <c:pt idx="6192">
                  <c:v>42718</c:v>
                </c:pt>
                <c:pt idx="6193">
                  <c:v>42719</c:v>
                </c:pt>
                <c:pt idx="6194">
                  <c:v>42720</c:v>
                </c:pt>
                <c:pt idx="6195">
                  <c:v>42721</c:v>
                </c:pt>
                <c:pt idx="6196">
                  <c:v>42722</c:v>
                </c:pt>
                <c:pt idx="6197">
                  <c:v>42723</c:v>
                </c:pt>
                <c:pt idx="6198">
                  <c:v>42724</c:v>
                </c:pt>
                <c:pt idx="6199">
                  <c:v>42725</c:v>
                </c:pt>
                <c:pt idx="6200">
                  <c:v>42726</c:v>
                </c:pt>
                <c:pt idx="6201">
                  <c:v>42727</c:v>
                </c:pt>
                <c:pt idx="6202">
                  <c:v>42728</c:v>
                </c:pt>
                <c:pt idx="6203">
                  <c:v>42729</c:v>
                </c:pt>
                <c:pt idx="6204">
                  <c:v>42730</c:v>
                </c:pt>
                <c:pt idx="6205">
                  <c:v>42731</c:v>
                </c:pt>
                <c:pt idx="6206">
                  <c:v>42732</c:v>
                </c:pt>
                <c:pt idx="6207">
                  <c:v>42733</c:v>
                </c:pt>
                <c:pt idx="6208">
                  <c:v>42734</c:v>
                </c:pt>
                <c:pt idx="6209">
                  <c:v>42735</c:v>
                </c:pt>
                <c:pt idx="6210">
                  <c:v>42736</c:v>
                </c:pt>
                <c:pt idx="6211">
                  <c:v>42737</c:v>
                </c:pt>
                <c:pt idx="6212">
                  <c:v>42738</c:v>
                </c:pt>
                <c:pt idx="6213">
                  <c:v>42739</c:v>
                </c:pt>
                <c:pt idx="6214">
                  <c:v>42740</c:v>
                </c:pt>
                <c:pt idx="6215">
                  <c:v>42741</c:v>
                </c:pt>
                <c:pt idx="6216">
                  <c:v>42742</c:v>
                </c:pt>
                <c:pt idx="6217">
                  <c:v>42743</c:v>
                </c:pt>
                <c:pt idx="6218">
                  <c:v>42744</c:v>
                </c:pt>
                <c:pt idx="6219">
                  <c:v>42745</c:v>
                </c:pt>
                <c:pt idx="6220">
                  <c:v>42746</c:v>
                </c:pt>
                <c:pt idx="6221">
                  <c:v>42747</c:v>
                </c:pt>
                <c:pt idx="6222">
                  <c:v>42748</c:v>
                </c:pt>
                <c:pt idx="6223">
                  <c:v>42749</c:v>
                </c:pt>
                <c:pt idx="6224">
                  <c:v>42750</c:v>
                </c:pt>
                <c:pt idx="6225">
                  <c:v>42751</c:v>
                </c:pt>
                <c:pt idx="6226">
                  <c:v>42752</c:v>
                </c:pt>
                <c:pt idx="6227">
                  <c:v>42753</c:v>
                </c:pt>
                <c:pt idx="6228">
                  <c:v>42754</c:v>
                </c:pt>
                <c:pt idx="6229">
                  <c:v>42755</c:v>
                </c:pt>
                <c:pt idx="6230">
                  <c:v>42756</c:v>
                </c:pt>
                <c:pt idx="6231">
                  <c:v>42757</c:v>
                </c:pt>
                <c:pt idx="6232">
                  <c:v>42758</c:v>
                </c:pt>
                <c:pt idx="6233">
                  <c:v>42759</c:v>
                </c:pt>
                <c:pt idx="6234">
                  <c:v>42760</c:v>
                </c:pt>
                <c:pt idx="6235">
                  <c:v>42761</c:v>
                </c:pt>
                <c:pt idx="6236">
                  <c:v>42762</c:v>
                </c:pt>
                <c:pt idx="6237">
                  <c:v>42763</c:v>
                </c:pt>
                <c:pt idx="6238">
                  <c:v>42764</c:v>
                </c:pt>
                <c:pt idx="6239">
                  <c:v>42765</c:v>
                </c:pt>
                <c:pt idx="6240">
                  <c:v>42766</c:v>
                </c:pt>
                <c:pt idx="6241">
                  <c:v>42767</c:v>
                </c:pt>
                <c:pt idx="6242">
                  <c:v>42768</c:v>
                </c:pt>
                <c:pt idx="6243">
                  <c:v>42769</c:v>
                </c:pt>
                <c:pt idx="6244">
                  <c:v>42770</c:v>
                </c:pt>
                <c:pt idx="6245">
                  <c:v>42771</c:v>
                </c:pt>
                <c:pt idx="6246">
                  <c:v>42772</c:v>
                </c:pt>
                <c:pt idx="6247">
                  <c:v>42773</c:v>
                </c:pt>
                <c:pt idx="6248">
                  <c:v>42774</c:v>
                </c:pt>
                <c:pt idx="6249">
                  <c:v>42775</c:v>
                </c:pt>
                <c:pt idx="6250">
                  <c:v>42776</c:v>
                </c:pt>
                <c:pt idx="6251">
                  <c:v>42777</c:v>
                </c:pt>
                <c:pt idx="6252">
                  <c:v>42778</c:v>
                </c:pt>
                <c:pt idx="6253">
                  <c:v>42779</c:v>
                </c:pt>
                <c:pt idx="6254">
                  <c:v>42780</c:v>
                </c:pt>
                <c:pt idx="6255">
                  <c:v>42781</c:v>
                </c:pt>
                <c:pt idx="6256">
                  <c:v>42782</c:v>
                </c:pt>
                <c:pt idx="6257">
                  <c:v>42783</c:v>
                </c:pt>
                <c:pt idx="6258">
                  <c:v>42784</c:v>
                </c:pt>
                <c:pt idx="6259">
                  <c:v>42785</c:v>
                </c:pt>
                <c:pt idx="6260">
                  <c:v>42786</c:v>
                </c:pt>
                <c:pt idx="6261">
                  <c:v>42787</c:v>
                </c:pt>
                <c:pt idx="6262">
                  <c:v>42788</c:v>
                </c:pt>
                <c:pt idx="6263">
                  <c:v>42789</c:v>
                </c:pt>
                <c:pt idx="6264">
                  <c:v>42790</c:v>
                </c:pt>
                <c:pt idx="6265">
                  <c:v>42791</c:v>
                </c:pt>
                <c:pt idx="6266">
                  <c:v>42792</c:v>
                </c:pt>
                <c:pt idx="6267">
                  <c:v>42793</c:v>
                </c:pt>
                <c:pt idx="6268">
                  <c:v>42794</c:v>
                </c:pt>
                <c:pt idx="6269">
                  <c:v>42795</c:v>
                </c:pt>
                <c:pt idx="6270">
                  <c:v>42796</c:v>
                </c:pt>
                <c:pt idx="6271">
                  <c:v>42797</c:v>
                </c:pt>
                <c:pt idx="6272">
                  <c:v>42798</c:v>
                </c:pt>
                <c:pt idx="6273">
                  <c:v>42799</c:v>
                </c:pt>
                <c:pt idx="6274">
                  <c:v>42800</c:v>
                </c:pt>
                <c:pt idx="6275">
                  <c:v>42801</c:v>
                </c:pt>
                <c:pt idx="6276">
                  <c:v>42802</c:v>
                </c:pt>
                <c:pt idx="6277">
                  <c:v>42803</c:v>
                </c:pt>
                <c:pt idx="6278">
                  <c:v>42804</c:v>
                </c:pt>
                <c:pt idx="6279">
                  <c:v>42805</c:v>
                </c:pt>
                <c:pt idx="6280">
                  <c:v>42806</c:v>
                </c:pt>
                <c:pt idx="6281">
                  <c:v>42807</c:v>
                </c:pt>
                <c:pt idx="6282">
                  <c:v>42808</c:v>
                </c:pt>
                <c:pt idx="6283">
                  <c:v>42809</c:v>
                </c:pt>
                <c:pt idx="6284">
                  <c:v>42810</c:v>
                </c:pt>
                <c:pt idx="6285">
                  <c:v>42811</c:v>
                </c:pt>
                <c:pt idx="6286">
                  <c:v>42812</c:v>
                </c:pt>
                <c:pt idx="6287">
                  <c:v>42813</c:v>
                </c:pt>
                <c:pt idx="6288">
                  <c:v>42814</c:v>
                </c:pt>
                <c:pt idx="6289">
                  <c:v>42815</c:v>
                </c:pt>
                <c:pt idx="6290">
                  <c:v>42816</c:v>
                </c:pt>
                <c:pt idx="6291">
                  <c:v>42817</c:v>
                </c:pt>
                <c:pt idx="6292">
                  <c:v>42818</c:v>
                </c:pt>
                <c:pt idx="6293">
                  <c:v>42819</c:v>
                </c:pt>
                <c:pt idx="6294">
                  <c:v>42820</c:v>
                </c:pt>
                <c:pt idx="6295">
                  <c:v>42821</c:v>
                </c:pt>
                <c:pt idx="6296">
                  <c:v>42822</c:v>
                </c:pt>
                <c:pt idx="6297">
                  <c:v>42823</c:v>
                </c:pt>
                <c:pt idx="6298">
                  <c:v>42824</c:v>
                </c:pt>
                <c:pt idx="6299">
                  <c:v>42825</c:v>
                </c:pt>
                <c:pt idx="6300">
                  <c:v>42826</c:v>
                </c:pt>
                <c:pt idx="6301">
                  <c:v>42827</c:v>
                </c:pt>
                <c:pt idx="6302">
                  <c:v>42828</c:v>
                </c:pt>
                <c:pt idx="6303">
                  <c:v>42829</c:v>
                </c:pt>
                <c:pt idx="6304">
                  <c:v>42830</c:v>
                </c:pt>
                <c:pt idx="6305">
                  <c:v>42831</c:v>
                </c:pt>
                <c:pt idx="6306">
                  <c:v>42832</c:v>
                </c:pt>
                <c:pt idx="6307">
                  <c:v>42833</c:v>
                </c:pt>
                <c:pt idx="6308">
                  <c:v>42834</c:v>
                </c:pt>
                <c:pt idx="6309">
                  <c:v>42835</c:v>
                </c:pt>
                <c:pt idx="6310">
                  <c:v>42836</c:v>
                </c:pt>
                <c:pt idx="6311">
                  <c:v>42837</c:v>
                </c:pt>
                <c:pt idx="6312">
                  <c:v>42838</c:v>
                </c:pt>
                <c:pt idx="6313">
                  <c:v>42839</c:v>
                </c:pt>
                <c:pt idx="6314">
                  <c:v>42840</c:v>
                </c:pt>
                <c:pt idx="6315">
                  <c:v>42841</c:v>
                </c:pt>
                <c:pt idx="6316">
                  <c:v>42842</c:v>
                </c:pt>
                <c:pt idx="6317">
                  <c:v>42843</c:v>
                </c:pt>
                <c:pt idx="6318">
                  <c:v>42844</c:v>
                </c:pt>
                <c:pt idx="6319">
                  <c:v>42845</c:v>
                </c:pt>
                <c:pt idx="6320">
                  <c:v>42846</c:v>
                </c:pt>
                <c:pt idx="6321">
                  <c:v>42847</c:v>
                </c:pt>
                <c:pt idx="6322">
                  <c:v>42848</c:v>
                </c:pt>
                <c:pt idx="6323">
                  <c:v>42849</c:v>
                </c:pt>
                <c:pt idx="6324">
                  <c:v>42850</c:v>
                </c:pt>
                <c:pt idx="6325">
                  <c:v>42851</c:v>
                </c:pt>
                <c:pt idx="6326">
                  <c:v>42852</c:v>
                </c:pt>
                <c:pt idx="6327">
                  <c:v>42853</c:v>
                </c:pt>
                <c:pt idx="6328">
                  <c:v>42854</c:v>
                </c:pt>
                <c:pt idx="6329">
                  <c:v>42855</c:v>
                </c:pt>
                <c:pt idx="6330">
                  <c:v>42856</c:v>
                </c:pt>
                <c:pt idx="6331">
                  <c:v>42857</c:v>
                </c:pt>
                <c:pt idx="6332">
                  <c:v>42858</c:v>
                </c:pt>
                <c:pt idx="6333">
                  <c:v>42859</c:v>
                </c:pt>
                <c:pt idx="6334">
                  <c:v>42860</c:v>
                </c:pt>
                <c:pt idx="6335">
                  <c:v>42861</c:v>
                </c:pt>
                <c:pt idx="6336">
                  <c:v>42862</c:v>
                </c:pt>
                <c:pt idx="6337">
                  <c:v>42863</c:v>
                </c:pt>
                <c:pt idx="6338">
                  <c:v>42864</c:v>
                </c:pt>
                <c:pt idx="6339">
                  <c:v>42865</c:v>
                </c:pt>
                <c:pt idx="6340">
                  <c:v>42866</c:v>
                </c:pt>
                <c:pt idx="6341">
                  <c:v>42867</c:v>
                </c:pt>
                <c:pt idx="6342">
                  <c:v>42868</c:v>
                </c:pt>
                <c:pt idx="6343">
                  <c:v>42869</c:v>
                </c:pt>
                <c:pt idx="6344">
                  <c:v>42870</c:v>
                </c:pt>
                <c:pt idx="6345">
                  <c:v>42871</c:v>
                </c:pt>
                <c:pt idx="6346">
                  <c:v>42872</c:v>
                </c:pt>
                <c:pt idx="6347">
                  <c:v>42873</c:v>
                </c:pt>
                <c:pt idx="6348">
                  <c:v>42874</c:v>
                </c:pt>
                <c:pt idx="6349">
                  <c:v>42875</c:v>
                </c:pt>
                <c:pt idx="6350">
                  <c:v>42876</c:v>
                </c:pt>
                <c:pt idx="6351">
                  <c:v>42877</c:v>
                </c:pt>
                <c:pt idx="6352">
                  <c:v>42878</c:v>
                </c:pt>
                <c:pt idx="6353">
                  <c:v>42879</c:v>
                </c:pt>
                <c:pt idx="6354">
                  <c:v>42880</c:v>
                </c:pt>
                <c:pt idx="6355">
                  <c:v>42881</c:v>
                </c:pt>
                <c:pt idx="6356">
                  <c:v>42882</c:v>
                </c:pt>
                <c:pt idx="6357">
                  <c:v>42883</c:v>
                </c:pt>
                <c:pt idx="6358">
                  <c:v>42884</c:v>
                </c:pt>
                <c:pt idx="6359">
                  <c:v>42885</c:v>
                </c:pt>
                <c:pt idx="6360">
                  <c:v>42886</c:v>
                </c:pt>
                <c:pt idx="6361">
                  <c:v>42887</c:v>
                </c:pt>
                <c:pt idx="6362">
                  <c:v>42888</c:v>
                </c:pt>
                <c:pt idx="6363">
                  <c:v>42889</c:v>
                </c:pt>
                <c:pt idx="6364">
                  <c:v>42890</c:v>
                </c:pt>
                <c:pt idx="6365">
                  <c:v>42891</c:v>
                </c:pt>
                <c:pt idx="6366">
                  <c:v>42892</c:v>
                </c:pt>
                <c:pt idx="6367">
                  <c:v>42893</c:v>
                </c:pt>
                <c:pt idx="6368">
                  <c:v>42894</c:v>
                </c:pt>
                <c:pt idx="6369">
                  <c:v>42895</c:v>
                </c:pt>
                <c:pt idx="6370">
                  <c:v>42896</c:v>
                </c:pt>
                <c:pt idx="6371">
                  <c:v>42897</c:v>
                </c:pt>
                <c:pt idx="6372">
                  <c:v>42898</c:v>
                </c:pt>
                <c:pt idx="6373">
                  <c:v>42899</c:v>
                </c:pt>
                <c:pt idx="6374">
                  <c:v>42900</c:v>
                </c:pt>
                <c:pt idx="6375">
                  <c:v>42901</c:v>
                </c:pt>
                <c:pt idx="6376">
                  <c:v>42902</c:v>
                </c:pt>
                <c:pt idx="6377">
                  <c:v>42903</c:v>
                </c:pt>
                <c:pt idx="6378">
                  <c:v>42904</c:v>
                </c:pt>
                <c:pt idx="6379">
                  <c:v>42905</c:v>
                </c:pt>
                <c:pt idx="6380">
                  <c:v>42906</c:v>
                </c:pt>
                <c:pt idx="6381">
                  <c:v>42907</c:v>
                </c:pt>
                <c:pt idx="6382">
                  <c:v>42908</c:v>
                </c:pt>
                <c:pt idx="6383">
                  <c:v>42909</c:v>
                </c:pt>
                <c:pt idx="6384">
                  <c:v>42910</c:v>
                </c:pt>
                <c:pt idx="6385">
                  <c:v>42911</c:v>
                </c:pt>
                <c:pt idx="6386">
                  <c:v>42912</c:v>
                </c:pt>
                <c:pt idx="6387">
                  <c:v>42913</c:v>
                </c:pt>
                <c:pt idx="6388">
                  <c:v>42914</c:v>
                </c:pt>
                <c:pt idx="6389">
                  <c:v>42915</c:v>
                </c:pt>
                <c:pt idx="6390">
                  <c:v>42916</c:v>
                </c:pt>
                <c:pt idx="6391">
                  <c:v>42917</c:v>
                </c:pt>
                <c:pt idx="6392">
                  <c:v>42918</c:v>
                </c:pt>
                <c:pt idx="6393">
                  <c:v>42919</c:v>
                </c:pt>
                <c:pt idx="6394">
                  <c:v>42920</c:v>
                </c:pt>
                <c:pt idx="6395">
                  <c:v>42921</c:v>
                </c:pt>
                <c:pt idx="6396">
                  <c:v>42922</c:v>
                </c:pt>
                <c:pt idx="6397">
                  <c:v>42923</c:v>
                </c:pt>
                <c:pt idx="6398">
                  <c:v>42924</c:v>
                </c:pt>
                <c:pt idx="6399">
                  <c:v>42925</c:v>
                </c:pt>
                <c:pt idx="6400">
                  <c:v>42926</c:v>
                </c:pt>
                <c:pt idx="6401">
                  <c:v>42927</c:v>
                </c:pt>
                <c:pt idx="6402">
                  <c:v>42928</c:v>
                </c:pt>
                <c:pt idx="6403">
                  <c:v>42929</c:v>
                </c:pt>
                <c:pt idx="6404">
                  <c:v>42930</c:v>
                </c:pt>
                <c:pt idx="6405">
                  <c:v>42931</c:v>
                </c:pt>
                <c:pt idx="6406">
                  <c:v>42932</c:v>
                </c:pt>
                <c:pt idx="6407">
                  <c:v>42933</c:v>
                </c:pt>
                <c:pt idx="6408">
                  <c:v>42934</c:v>
                </c:pt>
                <c:pt idx="6409">
                  <c:v>42935</c:v>
                </c:pt>
                <c:pt idx="6410">
                  <c:v>42936</c:v>
                </c:pt>
                <c:pt idx="6411">
                  <c:v>42937</c:v>
                </c:pt>
                <c:pt idx="6412">
                  <c:v>42938</c:v>
                </c:pt>
                <c:pt idx="6413">
                  <c:v>42939</c:v>
                </c:pt>
                <c:pt idx="6414">
                  <c:v>42940</c:v>
                </c:pt>
                <c:pt idx="6415">
                  <c:v>42941</c:v>
                </c:pt>
                <c:pt idx="6416">
                  <c:v>42942</c:v>
                </c:pt>
                <c:pt idx="6417">
                  <c:v>42943</c:v>
                </c:pt>
                <c:pt idx="6418">
                  <c:v>42944</c:v>
                </c:pt>
                <c:pt idx="6419">
                  <c:v>42945</c:v>
                </c:pt>
                <c:pt idx="6420">
                  <c:v>42946</c:v>
                </c:pt>
                <c:pt idx="6421">
                  <c:v>42947</c:v>
                </c:pt>
                <c:pt idx="6422">
                  <c:v>42948</c:v>
                </c:pt>
                <c:pt idx="6423">
                  <c:v>42949</c:v>
                </c:pt>
                <c:pt idx="6424">
                  <c:v>42950</c:v>
                </c:pt>
                <c:pt idx="6425">
                  <c:v>42951</c:v>
                </c:pt>
                <c:pt idx="6426">
                  <c:v>42952</c:v>
                </c:pt>
                <c:pt idx="6427">
                  <c:v>42953</c:v>
                </c:pt>
                <c:pt idx="6428">
                  <c:v>42954</c:v>
                </c:pt>
                <c:pt idx="6429">
                  <c:v>42955</c:v>
                </c:pt>
                <c:pt idx="6430">
                  <c:v>42956</c:v>
                </c:pt>
                <c:pt idx="6431">
                  <c:v>42957</c:v>
                </c:pt>
                <c:pt idx="6432">
                  <c:v>42958</c:v>
                </c:pt>
                <c:pt idx="6433">
                  <c:v>42959</c:v>
                </c:pt>
                <c:pt idx="6434">
                  <c:v>42960</c:v>
                </c:pt>
                <c:pt idx="6435">
                  <c:v>42961</c:v>
                </c:pt>
                <c:pt idx="6436">
                  <c:v>42962</c:v>
                </c:pt>
                <c:pt idx="6437">
                  <c:v>42963</c:v>
                </c:pt>
                <c:pt idx="6438">
                  <c:v>42964</c:v>
                </c:pt>
                <c:pt idx="6439">
                  <c:v>42965</c:v>
                </c:pt>
                <c:pt idx="6440">
                  <c:v>42966</c:v>
                </c:pt>
                <c:pt idx="6441">
                  <c:v>42967</c:v>
                </c:pt>
                <c:pt idx="6442">
                  <c:v>42968</c:v>
                </c:pt>
                <c:pt idx="6443">
                  <c:v>42969</c:v>
                </c:pt>
                <c:pt idx="6444">
                  <c:v>42970</c:v>
                </c:pt>
                <c:pt idx="6445">
                  <c:v>42971</c:v>
                </c:pt>
                <c:pt idx="6446">
                  <c:v>42972</c:v>
                </c:pt>
                <c:pt idx="6447">
                  <c:v>42973</c:v>
                </c:pt>
                <c:pt idx="6448">
                  <c:v>42974</c:v>
                </c:pt>
                <c:pt idx="6449">
                  <c:v>42975</c:v>
                </c:pt>
                <c:pt idx="6450">
                  <c:v>42976</c:v>
                </c:pt>
                <c:pt idx="6451">
                  <c:v>42977</c:v>
                </c:pt>
                <c:pt idx="6452">
                  <c:v>42978</c:v>
                </c:pt>
                <c:pt idx="6453">
                  <c:v>42979</c:v>
                </c:pt>
                <c:pt idx="6454">
                  <c:v>42980</c:v>
                </c:pt>
                <c:pt idx="6455">
                  <c:v>42981</c:v>
                </c:pt>
                <c:pt idx="6456">
                  <c:v>42982</c:v>
                </c:pt>
                <c:pt idx="6457">
                  <c:v>42983</c:v>
                </c:pt>
                <c:pt idx="6458">
                  <c:v>42984</c:v>
                </c:pt>
                <c:pt idx="6459">
                  <c:v>42985</c:v>
                </c:pt>
                <c:pt idx="6460">
                  <c:v>42986</c:v>
                </c:pt>
                <c:pt idx="6461">
                  <c:v>42987</c:v>
                </c:pt>
                <c:pt idx="6462">
                  <c:v>42988</c:v>
                </c:pt>
                <c:pt idx="6463">
                  <c:v>42989</c:v>
                </c:pt>
                <c:pt idx="6464">
                  <c:v>42990</c:v>
                </c:pt>
                <c:pt idx="6465">
                  <c:v>42991</c:v>
                </c:pt>
                <c:pt idx="6466">
                  <c:v>42992</c:v>
                </c:pt>
                <c:pt idx="6467">
                  <c:v>42993</c:v>
                </c:pt>
                <c:pt idx="6468">
                  <c:v>42994</c:v>
                </c:pt>
                <c:pt idx="6469">
                  <c:v>42995</c:v>
                </c:pt>
                <c:pt idx="6470">
                  <c:v>42996</c:v>
                </c:pt>
                <c:pt idx="6471">
                  <c:v>42997</c:v>
                </c:pt>
                <c:pt idx="6472">
                  <c:v>42998</c:v>
                </c:pt>
                <c:pt idx="6473">
                  <c:v>42999</c:v>
                </c:pt>
                <c:pt idx="6474">
                  <c:v>43000</c:v>
                </c:pt>
                <c:pt idx="6475">
                  <c:v>43001</c:v>
                </c:pt>
                <c:pt idx="6476">
                  <c:v>43002</c:v>
                </c:pt>
                <c:pt idx="6477">
                  <c:v>43003</c:v>
                </c:pt>
                <c:pt idx="6478">
                  <c:v>43004</c:v>
                </c:pt>
                <c:pt idx="6479">
                  <c:v>43005</c:v>
                </c:pt>
                <c:pt idx="6480">
                  <c:v>43006</c:v>
                </c:pt>
                <c:pt idx="6481">
                  <c:v>43007</c:v>
                </c:pt>
                <c:pt idx="6482">
                  <c:v>43008</c:v>
                </c:pt>
                <c:pt idx="6483">
                  <c:v>43009</c:v>
                </c:pt>
                <c:pt idx="6484">
                  <c:v>43010</c:v>
                </c:pt>
                <c:pt idx="6485">
                  <c:v>43011</c:v>
                </c:pt>
                <c:pt idx="6486">
                  <c:v>43012</c:v>
                </c:pt>
                <c:pt idx="6487">
                  <c:v>43013</c:v>
                </c:pt>
                <c:pt idx="6488">
                  <c:v>43014</c:v>
                </c:pt>
                <c:pt idx="6489">
                  <c:v>43015</c:v>
                </c:pt>
                <c:pt idx="6490">
                  <c:v>43016</c:v>
                </c:pt>
                <c:pt idx="6491">
                  <c:v>43017</c:v>
                </c:pt>
                <c:pt idx="6492">
                  <c:v>43018</c:v>
                </c:pt>
                <c:pt idx="6493">
                  <c:v>43019</c:v>
                </c:pt>
                <c:pt idx="6494">
                  <c:v>43020</c:v>
                </c:pt>
                <c:pt idx="6495">
                  <c:v>43021</c:v>
                </c:pt>
                <c:pt idx="6496">
                  <c:v>43022</c:v>
                </c:pt>
                <c:pt idx="6497">
                  <c:v>43023</c:v>
                </c:pt>
                <c:pt idx="6498">
                  <c:v>43024</c:v>
                </c:pt>
                <c:pt idx="6499">
                  <c:v>43025</c:v>
                </c:pt>
                <c:pt idx="6500">
                  <c:v>43026</c:v>
                </c:pt>
                <c:pt idx="6501">
                  <c:v>43027</c:v>
                </c:pt>
                <c:pt idx="6502">
                  <c:v>43028</c:v>
                </c:pt>
                <c:pt idx="6503">
                  <c:v>43029</c:v>
                </c:pt>
                <c:pt idx="6504">
                  <c:v>43030</c:v>
                </c:pt>
                <c:pt idx="6505">
                  <c:v>43031</c:v>
                </c:pt>
                <c:pt idx="6506">
                  <c:v>43032</c:v>
                </c:pt>
                <c:pt idx="6507">
                  <c:v>43033</c:v>
                </c:pt>
                <c:pt idx="6508">
                  <c:v>43034</c:v>
                </c:pt>
                <c:pt idx="6509">
                  <c:v>43035</c:v>
                </c:pt>
                <c:pt idx="6510">
                  <c:v>43036</c:v>
                </c:pt>
                <c:pt idx="6511">
                  <c:v>43037</c:v>
                </c:pt>
                <c:pt idx="6512">
                  <c:v>43038</c:v>
                </c:pt>
                <c:pt idx="6513">
                  <c:v>43039</c:v>
                </c:pt>
                <c:pt idx="6514">
                  <c:v>43040</c:v>
                </c:pt>
                <c:pt idx="6515">
                  <c:v>43041</c:v>
                </c:pt>
                <c:pt idx="6516">
                  <c:v>43042</c:v>
                </c:pt>
                <c:pt idx="6517">
                  <c:v>43043</c:v>
                </c:pt>
                <c:pt idx="6518">
                  <c:v>43044</c:v>
                </c:pt>
                <c:pt idx="6519">
                  <c:v>43045</c:v>
                </c:pt>
                <c:pt idx="6520">
                  <c:v>43046</c:v>
                </c:pt>
                <c:pt idx="6521">
                  <c:v>43047</c:v>
                </c:pt>
                <c:pt idx="6522">
                  <c:v>43048</c:v>
                </c:pt>
                <c:pt idx="6523">
                  <c:v>43049</c:v>
                </c:pt>
                <c:pt idx="6524">
                  <c:v>43050</c:v>
                </c:pt>
                <c:pt idx="6525">
                  <c:v>43051</c:v>
                </c:pt>
                <c:pt idx="6526">
                  <c:v>43052</c:v>
                </c:pt>
                <c:pt idx="6527">
                  <c:v>43053</c:v>
                </c:pt>
                <c:pt idx="6528">
                  <c:v>43054</c:v>
                </c:pt>
                <c:pt idx="6529">
                  <c:v>43055</c:v>
                </c:pt>
                <c:pt idx="6530">
                  <c:v>43056</c:v>
                </c:pt>
                <c:pt idx="6531">
                  <c:v>43057</c:v>
                </c:pt>
                <c:pt idx="6532">
                  <c:v>43058</c:v>
                </c:pt>
                <c:pt idx="6533">
                  <c:v>43059</c:v>
                </c:pt>
                <c:pt idx="6534">
                  <c:v>43060</c:v>
                </c:pt>
                <c:pt idx="6535">
                  <c:v>43061</c:v>
                </c:pt>
                <c:pt idx="6536">
                  <c:v>43062</c:v>
                </c:pt>
                <c:pt idx="6537">
                  <c:v>43063</c:v>
                </c:pt>
                <c:pt idx="6538">
                  <c:v>43064</c:v>
                </c:pt>
                <c:pt idx="6539">
                  <c:v>43065</c:v>
                </c:pt>
                <c:pt idx="6540">
                  <c:v>43066</c:v>
                </c:pt>
                <c:pt idx="6541">
                  <c:v>43067</c:v>
                </c:pt>
                <c:pt idx="6542">
                  <c:v>43068</c:v>
                </c:pt>
                <c:pt idx="6543">
                  <c:v>43069</c:v>
                </c:pt>
                <c:pt idx="6544">
                  <c:v>43070</c:v>
                </c:pt>
                <c:pt idx="6545">
                  <c:v>43071</c:v>
                </c:pt>
                <c:pt idx="6546">
                  <c:v>43072</c:v>
                </c:pt>
                <c:pt idx="6547">
                  <c:v>43073</c:v>
                </c:pt>
                <c:pt idx="6548">
                  <c:v>43074</c:v>
                </c:pt>
                <c:pt idx="6549">
                  <c:v>43075</c:v>
                </c:pt>
                <c:pt idx="6550">
                  <c:v>43076</c:v>
                </c:pt>
                <c:pt idx="6551">
                  <c:v>43077</c:v>
                </c:pt>
                <c:pt idx="6552">
                  <c:v>43078</c:v>
                </c:pt>
                <c:pt idx="6553">
                  <c:v>43079</c:v>
                </c:pt>
                <c:pt idx="6554">
                  <c:v>43080</c:v>
                </c:pt>
                <c:pt idx="6555">
                  <c:v>43081</c:v>
                </c:pt>
                <c:pt idx="6556">
                  <c:v>43082</c:v>
                </c:pt>
                <c:pt idx="6557">
                  <c:v>43083</c:v>
                </c:pt>
                <c:pt idx="6558">
                  <c:v>43084</c:v>
                </c:pt>
                <c:pt idx="6559">
                  <c:v>43085</c:v>
                </c:pt>
                <c:pt idx="6560">
                  <c:v>43086</c:v>
                </c:pt>
                <c:pt idx="6561">
                  <c:v>43087</c:v>
                </c:pt>
                <c:pt idx="6562">
                  <c:v>43088</c:v>
                </c:pt>
                <c:pt idx="6563">
                  <c:v>43089</c:v>
                </c:pt>
                <c:pt idx="6564">
                  <c:v>43090</c:v>
                </c:pt>
                <c:pt idx="6565">
                  <c:v>43091</c:v>
                </c:pt>
                <c:pt idx="6566">
                  <c:v>43092</c:v>
                </c:pt>
                <c:pt idx="6567">
                  <c:v>43093</c:v>
                </c:pt>
                <c:pt idx="6568">
                  <c:v>43094</c:v>
                </c:pt>
                <c:pt idx="6569">
                  <c:v>43095</c:v>
                </c:pt>
                <c:pt idx="6570">
                  <c:v>43096</c:v>
                </c:pt>
                <c:pt idx="6571">
                  <c:v>43097</c:v>
                </c:pt>
                <c:pt idx="6572">
                  <c:v>43098</c:v>
                </c:pt>
                <c:pt idx="6573">
                  <c:v>43099</c:v>
                </c:pt>
                <c:pt idx="6574">
                  <c:v>43100</c:v>
                </c:pt>
                <c:pt idx="6575">
                  <c:v>43101</c:v>
                </c:pt>
                <c:pt idx="6576">
                  <c:v>43102</c:v>
                </c:pt>
                <c:pt idx="6577">
                  <c:v>43103</c:v>
                </c:pt>
                <c:pt idx="6578">
                  <c:v>43104</c:v>
                </c:pt>
                <c:pt idx="6579">
                  <c:v>43105</c:v>
                </c:pt>
                <c:pt idx="6580">
                  <c:v>43106</c:v>
                </c:pt>
                <c:pt idx="6581">
                  <c:v>43107</c:v>
                </c:pt>
                <c:pt idx="6582">
                  <c:v>43108</c:v>
                </c:pt>
                <c:pt idx="6583">
                  <c:v>43109</c:v>
                </c:pt>
                <c:pt idx="6584">
                  <c:v>43110</c:v>
                </c:pt>
                <c:pt idx="6585">
                  <c:v>43111</c:v>
                </c:pt>
                <c:pt idx="6586">
                  <c:v>43112</c:v>
                </c:pt>
                <c:pt idx="6587">
                  <c:v>43113</c:v>
                </c:pt>
                <c:pt idx="6588">
                  <c:v>43114</c:v>
                </c:pt>
                <c:pt idx="6589">
                  <c:v>43115</c:v>
                </c:pt>
                <c:pt idx="6590">
                  <c:v>43116</c:v>
                </c:pt>
                <c:pt idx="6591">
                  <c:v>43117</c:v>
                </c:pt>
                <c:pt idx="6592">
                  <c:v>43118</c:v>
                </c:pt>
                <c:pt idx="6593">
                  <c:v>43119</c:v>
                </c:pt>
                <c:pt idx="6594">
                  <c:v>43120</c:v>
                </c:pt>
                <c:pt idx="6595">
                  <c:v>43121</c:v>
                </c:pt>
                <c:pt idx="6596">
                  <c:v>43122</c:v>
                </c:pt>
                <c:pt idx="6597">
                  <c:v>43123</c:v>
                </c:pt>
                <c:pt idx="6598">
                  <c:v>43124</c:v>
                </c:pt>
                <c:pt idx="6599">
                  <c:v>43125</c:v>
                </c:pt>
                <c:pt idx="6600">
                  <c:v>43126</c:v>
                </c:pt>
                <c:pt idx="6601">
                  <c:v>43127</c:v>
                </c:pt>
                <c:pt idx="6602">
                  <c:v>43128</c:v>
                </c:pt>
                <c:pt idx="6603">
                  <c:v>43129</c:v>
                </c:pt>
                <c:pt idx="6604">
                  <c:v>43130</c:v>
                </c:pt>
                <c:pt idx="6605">
                  <c:v>43131</c:v>
                </c:pt>
                <c:pt idx="6606">
                  <c:v>43132</c:v>
                </c:pt>
                <c:pt idx="6607">
                  <c:v>43133</c:v>
                </c:pt>
                <c:pt idx="6608">
                  <c:v>43134</c:v>
                </c:pt>
                <c:pt idx="6609">
                  <c:v>43135</c:v>
                </c:pt>
                <c:pt idx="6610">
                  <c:v>43136</c:v>
                </c:pt>
                <c:pt idx="6611">
                  <c:v>43137</c:v>
                </c:pt>
                <c:pt idx="6612">
                  <c:v>43138</c:v>
                </c:pt>
                <c:pt idx="6613">
                  <c:v>43139</c:v>
                </c:pt>
                <c:pt idx="6614">
                  <c:v>43140</c:v>
                </c:pt>
                <c:pt idx="6615">
                  <c:v>43141</c:v>
                </c:pt>
                <c:pt idx="6616">
                  <c:v>43142</c:v>
                </c:pt>
                <c:pt idx="6617">
                  <c:v>43143</c:v>
                </c:pt>
                <c:pt idx="6618">
                  <c:v>43144</c:v>
                </c:pt>
                <c:pt idx="6619">
                  <c:v>43145</c:v>
                </c:pt>
                <c:pt idx="6620">
                  <c:v>43146</c:v>
                </c:pt>
                <c:pt idx="6621">
                  <c:v>43147</c:v>
                </c:pt>
                <c:pt idx="6622">
                  <c:v>43148</c:v>
                </c:pt>
                <c:pt idx="6623">
                  <c:v>43149</c:v>
                </c:pt>
                <c:pt idx="6624">
                  <c:v>43150</c:v>
                </c:pt>
                <c:pt idx="6625">
                  <c:v>43151</c:v>
                </c:pt>
                <c:pt idx="6626">
                  <c:v>43152</c:v>
                </c:pt>
                <c:pt idx="6627">
                  <c:v>43153</c:v>
                </c:pt>
                <c:pt idx="6628">
                  <c:v>43154</c:v>
                </c:pt>
                <c:pt idx="6629">
                  <c:v>43155</c:v>
                </c:pt>
                <c:pt idx="6630">
                  <c:v>43156</c:v>
                </c:pt>
                <c:pt idx="6631">
                  <c:v>43157</c:v>
                </c:pt>
                <c:pt idx="6632">
                  <c:v>43158</c:v>
                </c:pt>
                <c:pt idx="6633">
                  <c:v>43159</c:v>
                </c:pt>
                <c:pt idx="6634">
                  <c:v>43160</c:v>
                </c:pt>
                <c:pt idx="6635">
                  <c:v>43161</c:v>
                </c:pt>
                <c:pt idx="6636">
                  <c:v>43162</c:v>
                </c:pt>
                <c:pt idx="6637">
                  <c:v>43163</c:v>
                </c:pt>
                <c:pt idx="6638">
                  <c:v>43164</c:v>
                </c:pt>
                <c:pt idx="6639">
                  <c:v>43165</c:v>
                </c:pt>
                <c:pt idx="6640">
                  <c:v>43166</c:v>
                </c:pt>
                <c:pt idx="6641">
                  <c:v>43167</c:v>
                </c:pt>
                <c:pt idx="6642">
                  <c:v>43168</c:v>
                </c:pt>
                <c:pt idx="6643">
                  <c:v>43169</c:v>
                </c:pt>
                <c:pt idx="6644">
                  <c:v>43170</c:v>
                </c:pt>
                <c:pt idx="6645">
                  <c:v>43171</c:v>
                </c:pt>
                <c:pt idx="6646">
                  <c:v>43172</c:v>
                </c:pt>
                <c:pt idx="6647">
                  <c:v>43173</c:v>
                </c:pt>
                <c:pt idx="6648">
                  <c:v>43174</c:v>
                </c:pt>
                <c:pt idx="6649">
                  <c:v>43175</c:v>
                </c:pt>
                <c:pt idx="6650">
                  <c:v>43176</c:v>
                </c:pt>
                <c:pt idx="6651">
                  <c:v>43177</c:v>
                </c:pt>
                <c:pt idx="6652">
                  <c:v>43178</c:v>
                </c:pt>
                <c:pt idx="6653">
                  <c:v>43179</c:v>
                </c:pt>
                <c:pt idx="6654">
                  <c:v>43180</c:v>
                </c:pt>
                <c:pt idx="6655">
                  <c:v>43181</c:v>
                </c:pt>
                <c:pt idx="6656">
                  <c:v>43182</c:v>
                </c:pt>
                <c:pt idx="6657">
                  <c:v>43183</c:v>
                </c:pt>
                <c:pt idx="6658">
                  <c:v>43184</c:v>
                </c:pt>
                <c:pt idx="6659">
                  <c:v>43185</c:v>
                </c:pt>
                <c:pt idx="6660">
                  <c:v>43186</c:v>
                </c:pt>
                <c:pt idx="6661">
                  <c:v>43187</c:v>
                </c:pt>
                <c:pt idx="6662">
                  <c:v>43188</c:v>
                </c:pt>
                <c:pt idx="6663">
                  <c:v>43189</c:v>
                </c:pt>
                <c:pt idx="6664">
                  <c:v>43190</c:v>
                </c:pt>
                <c:pt idx="6665">
                  <c:v>43191</c:v>
                </c:pt>
                <c:pt idx="6666">
                  <c:v>43192</c:v>
                </c:pt>
                <c:pt idx="6667">
                  <c:v>43193</c:v>
                </c:pt>
                <c:pt idx="6668">
                  <c:v>43194</c:v>
                </c:pt>
                <c:pt idx="6669">
                  <c:v>43195</c:v>
                </c:pt>
                <c:pt idx="6670">
                  <c:v>43196</c:v>
                </c:pt>
                <c:pt idx="6671">
                  <c:v>43197</c:v>
                </c:pt>
                <c:pt idx="6672">
                  <c:v>43198</c:v>
                </c:pt>
                <c:pt idx="6673">
                  <c:v>43199</c:v>
                </c:pt>
                <c:pt idx="6674">
                  <c:v>43200</c:v>
                </c:pt>
                <c:pt idx="6675">
                  <c:v>43201</c:v>
                </c:pt>
                <c:pt idx="6676">
                  <c:v>43202</c:v>
                </c:pt>
                <c:pt idx="6677">
                  <c:v>43203</c:v>
                </c:pt>
                <c:pt idx="6678">
                  <c:v>43204</c:v>
                </c:pt>
                <c:pt idx="6679">
                  <c:v>43205</c:v>
                </c:pt>
                <c:pt idx="6680">
                  <c:v>43206</c:v>
                </c:pt>
                <c:pt idx="6681">
                  <c:v>43207</c:v>
                </c:pt>
                <c:pt idx="6682">
                  <c:v>43208</c:v>
                </c:pt>
                <c:pt idx="6683">
                  <c:v>43209</c:v>
                </c:pt>
                <c:pt idx="6684">
                  <c:v>43210</c:v>
                </c:pt>
                <c:pt idx="6685">
                  <c:v>43211</c:v>
                </c:pt>
                <c:pt idx="6686">
                  <c:v>43212</c:v>
                </c:pt>
                <c:pt idx="6687">
                  <c:v>43213</c:v>
                </c:pt>
                <c:pt idx="6688">
                  <c:v>43214</c:v>
                </c:pt>
                <c:pt idx="6689">
                  <c:v>43215</c:v>
                </c:pt>
                <c:pt idx="6690">
                  <c:v>43216</c:v>
                </c:pt>
                <c:pt idx="6691">
                  <c:v>43217</c:v>
                </c:pt>
                <c:pt idx="6692">
                  <c:v>43218</c:v>
                </c:pt>
                <c:pt idx="6693">
                  <c:v>43219</c:v>
                </c:pt>
                <c:pt idx="6694">
                  <c:v>43220</c:v>
                </c:pt>
                <c:pt idx="6695">
                  <c:v>43221</c:v>
                </c:pt>
                <c:pt idx="6696">
                  <c:v>43222</c:v>
                </c:pt>
                <c:pt idx="6697">
                  <c:v>43223</c:v>
                </c:pt>
                <c:pt idx="6698">
                  <c:v>43224</c:v>
                </c:pt>
                <c:pt idx="6699">
                  <c:v>43225</c:v>
                </c:pt>
                <c:pt idx="6700">
                  <c:v>43226</c:v>
                </c:pt>
                <c:pt idx="6701">
                  <c:v>43227</c:v>
                </c:pt>
                <c:pt idx="6702">
                  <c:v>43228</c:v>
                </c:pt>
                <c:pt idx="6703">
                  <c:v>43229</c:v>
                </c:pt>
                <c:pt idx="6704">
                  <c:v>43230</c:v>
                </c:pt>
                <c:pt idx="6705">
                  <c:v>43231</c:v>
                </c:pt>
                <c:pt idx="6706">
                  <c:v>43232</c:v>
                </c:pt>
                <c:pt idx="6707">
                  <c:v>43233</c:v>
                </c:pt>
                <c:pt idx="6708">
                  <c:v>43234</c:v>
                </c:pt>
                <c:pt idx="6709">
                  <c:v>43235</c:v>
                </c:pt>
                <c:pt idx="6710">
                  <c:v>43236</c:v>
                </c:pt>
                <c:pt idx="6711">
                  <c:v>43237</c:v>
                </c:pt>
                <c:pt idx="6712">
                  <c:v>43238</c:v>
                </c:pt>
                <c:pt idx="6713">
                  <c:v>43239</c:v>
                </c:pt>
                <c:pt idx="6714">
                  <c:v>43240</c:v>
                </c:pt>
                <c:pt idx="6715">
                  <c:v>43241</c:v>
                </c:pt>
                <c:pt idx="6716">
                  <c:v>43242</c:v>
                </c:pt>
                <c:pt idx="6717">
                  <c:v>43243</c:v>
                </c:pt>
                <c:pt idx="6718">
                  <c:v>43244</c:v>
                </c:pt>
                <c:pt idx="6719">
                  <c:v>43245</c:v>
                </c:pt>
                <c:pt idx="6720">
                  <c:v>43246</c:v>
                </c:pt>
                <c:pt idx="6721">
                  <c:v>43247</c:v>
                </c:pt>
                <c:pt idx="6722">
                  <c:v>43248</c:v>
                </c:pt>
                <c:pt idx="6723">
                  <c:v>43249</c:v>
                </c:pt>
                <c:pt idx="6724">
                  <c:v>43250</c:v>
                </c:pt>
                <c:pt idx="6725">
                  <c:v>43251</c:v>
                </c:pt>
                <c:pt idx="6726">
                  <c:v>43252</c:v>
                </c:pt>
                <c:pt idx="6727">
                  <c:v>43253</c:v>
                </c:pt>
                <c:pt idx="6728">
                  <c:v>43254</c:v>
                </c:pt>
                <c:pt idx="6729">
                  <c:v>43255</c:v>
                </c:pt>
                <c:pt idx="6730">
                  <c:v>43256</c:v>
                </c:pt>
                <c:pt idx="6731">
                  <c:v>43257</c:v>
                </c:pt>
                <c:pt idx="6732">
                  <c:v>43258</c:v>
                </c:pt>
                <c:pt idx="6733">
                  <c:v>43259</c:v>
                </c:pt>
                <c:pt idx="6734">
                  <c:v>43260</c:v>
                </c:pt>
                <c:pt idx="6735">
                  <c:v>43261</c:v>
                </c:pt>
                <c:pt idx="6736">
                  <c:v>43262</c:v>
                </c:pt>
                <c:pt idx="6737">
                  <c:v>43263</c:v>
                </c:pt>
                <c:pt idx="6738">
                  <c:v>43264</c:v>
                </c:pt>
                <c:pt idx="6739">
                  <c:v>43265</c:v>
                </c:pt>
                <c:pt idx="6740">
                  <c:v>43266</c:v>
                </c:pt>
                <c:pt idx="6741">
                  <c:v>43267</c:v>
                </c:pt>
                <c:pt idx="6742">
                  <c:v>43268</c:v>
                </c:pt>
                <c:pt idx="6743">
                  <c:v>43269</c:v>
                </c:pt>
                <c:pt idx="6744">
                  <c:v>43270</c:v>
                </c:pt>
                <c:pt idx="6745">
                  <c:v>43271</c:v>
                </c:pt>
                <c:pt idx="6746">
                  <c:v>43272</c:v>
                </c:pt>
                <c:pt idx="6747">
                  <c:v>43273</c:v>
                </c:pt>
                <c:pt idx="6748">
                  <c:v>43274</c:v>
                </c:pt>
                <c:pt idx="6749">
                  <c:v>43275</c:v>
                </c:pt>
                <c:pt idx="6750">
                  <c:v>43276</c:v>
                </c:pt>
                <c:pt idx="6751">
                  <c:v>43277</c:v>
                </c:pt>
                <c:pt idx="6752">
                  <c:v>43278</c:v>
                </c:pt>
                <c:pt idx="6753">
                  <c:v>43279</c:v>
                </c:pt>
                <c:pt idx="6754">
                  <c:v>43280</c:v>
                </c:pt>
                <c:pt idx="6755">
                  <c:v>43281</c:v>
                </c:pt>
                <c:pt idx="6756">
                  <c:v>43282</c:v>
                </c:pt>
                <c:pt idx="6757">
                  <c:v>43283</c:v>
                </c:pt>
                <c:pt idx="6758">
                  <c:v>43284</c:v>
                </c:pt>
                <c:pt idx="6759">
                  <c:v>43285</c:v>
                </c:pt>
                <c:pt idx="6760">
                  <c:v>43286</c:v>
                </c:pt>
                <c:pt idx="6761">
                  <c:v>43287</c:v>
                </c:pt>
                <c:pt idx="6762">
                  <c:v>43288</c:v>
                </c:pt>
                <c:pt idx="6763">
                  <c:v>43289</c:v>
                </c:pt>
                <c:pt idx="6764">
                  <c:v>43290</c:v>
                </c:pt>
                <c:pt idx="6765">
                  <c:v>43291</c:v>
                </c:pt>
                <c:pt idx="6766">
                  <c:v>43292</c:v>
                </c:pt>
                <c:pt idx="6767">
                  <c:v>43293</c:v>
                </c:pt>
                <c:pt idx="6768">
                  <c:v>43294</c:v>
                </c:pt>
                <c:pt idx="6769">
                  <c:v>43295</c:v>
                </c:pt>
                <c:pt idx="6770">
                  <c:v>43296</c:v>
                </c:pt>
                <c:pt idx="6771">
                  <c:v>43297</c:v>
                </c:pt>
                <c:pt idx="6772">
                  <c:v>43298</c:v>
                </c:pt>
                <c:pt idx="6773">
                  <c:v>43299</c:v>
                </c:pt>
                <c:pt idx="6774">
                  <c:v>43300</c:v>
                </c:pt>
                <c:pt idx="6775">
                  <c:v>43301</c:v>
                </c:pt>
                <c:pt idx="6776">
                  <c:v>43302</c:v>
                </c:pt>
                <c:pt idx="6777">
                  <c:v>43303</c:v>
                </c:pt>
                <c:pt idx="6778">
                  <c:v>43304</c:v>
                </c:pt>
                <c:pt idx="6779">
                  <c:v>43305</c:v>
                </c:pt>
                <c:pt idx="6780">
                  <c:v>43306</c:v>
                </c:pt>
                <c:pt idx="6781">
                  <c:v>43307</c:v>
                </c:pt>
                <c:pt idx="6782">
                  <c:v>43308</c:v>
                </c:pt>
                <c:pt idx="6783">
                  <c:v>43309</c:v>
                </c:pt>
                <c:pt idx="6784">
                  <c:v>43310</c:v>
                </c:pt>
                <c:pt idx="6785">
                  <c:v>43311</c:v>
                </c:pt>
                <c:pt idx="6786">
                  <c:v>43312</c:v>
                </c:pt>
                <c:pt idx="6787">
                  <c:v>43313</c:v>
                </c:pt>
                <c:pt idx="6788">
                  <c:v>43314</c:v>
                </c:pt>
                <c:pt idx="6789">
                  <c:v>43315</c:v>
                </c:pt>
                <c:pt idx="6790">
                  <c:v>43316</c:v>
                </c:pt>
                <c:pt idx="6791">
                  <c:v>43317</c:v>
                </c:pt>
                <c:pt idx="6792">
                  <c:v>43318</c:v>
                </c:pt>
                <c:pt idx="6793">
                  <c:v>43319</c:v>
                </c:pt>
                <c:pt idx="6794">
                  <c:v>43320</c:v>
                </c:pt>
                <c:pt idx="6795">
                  <c:v>43321</c:v>
                </c:pt>
                <c:pt idx="6796">
                  <c:v>43322</c:v>
                </c:pt>
                <c:pt idx="6797">
                  <c:v>43323</c:v>
                </c:pt>
                <c:pt idx="6798">
                  <c:v>43324</c:v>
                </c:pt>
                <c:pt idx="6799">
                  <c:v>43325</c:v>
                </c:pt>
                <c:pt idx="6800">
                  <c:v>43326</c:v>
                </c:pt>
                <c:pt idx="6801">
                  <c:v>43327</c:v>
                </c:pt>
                <c:pt idx="6802">
                  <c:v>43328</c:v>
                </c:pt>
                <c:pt idx="6803">
                  <c:v>43329</c:v>
                </c:pt>
                <c:pt idx="6804">
                  <c:v>43330</c:v>
                </c:pt>
                <c:pt idx="6805">
                  <c:v>43331</c:v>
                </c:pt>
                <c:pt idx="6806">
                  <c:v>43332</c:v>
                </c:pt>
                <c:pt idx="6807">
                  <c:v>43333</c:v>
                </c:pt>
                <c:pt idx="6808">
                  <c:v>43334</c:v>
                </c:pt>
                <c:pt idx="6809">
                  <c:v>43335</c:v>
                </c:pt>
                <c:pt idx="6810">
                  <c:v>43336</c:v>
                </c:pt>
                <c:pt idx="6811">
                  <c:v>43337</c:v>
                </c:pt>
                <c:pt idx="6812">
                  <c:v>43338</c:v>
                </c:pt>
                <c:pt idx="6813">
                  <c:v>43339</c:v>
                </c:pt>
                <c:pt idx="6814">
                  <c:v>43340</c:v>
                </c:pt>
                <c:pt idx="6815">
                  <c:v>43341</c:v>
                </c:pt>
                <c:pt idx="6816">
                  <c:v>43342</c:v>
                </c:pt>
                <c:pt idx="6817">
                  <c:v>43343</c:v>
                </c:pt>
                <c:pt idx="6818">
                  <c:v>43344</c:v>
                </c:pt>
                <c:pt idx="6819">
                  <c:v>43345</c:v>
                </c:pt>
                <c:pt idx="6820">
                  <c:v>43346</c:v>
                </c:pt>
                <c:pt idx="6821">
                  <c:v>43347</c:v>
                </c:pt>
                <c:pt idx="6822">
                  <c:v>43348</c:v>
                </c:pt>
                <c:pt idx="6823">
                  <c:v>43349</c:v>
                </c:pt>
                <c:pt idx="6824">
                  <c:v>43350</c:v>
                </c:pt>
                <c:pt idx="6825">
                  <c:v>43351</c:v>
                </c:pt>
                <c:pt idx="6826">
                  <c:v>43352</c:v>
                </c:pt>
                <c:pt idx="6827">
                  <c:v>43353</c:v>
                </c:pt>
                <c:pt idx="6828">
                  <c:v>43354</c:v>
                </c:pt>
                <c:pt idx="6829">
                  <c:v>43355</c:v>
                </c:pt>
                <c:pt idx="6830">
                  <c:v>43356</c:v>
                </c:pt>
                <c:pt idx="6831">
                  <c:v>43357</c:v>
                </c:pt>
                <c:pt idx="6832">
                  <c:v>43358</c:v>
                </c:pt>
                <c:pt idx="6833">
                  <c:v>43359</c:v>
                </c:pt>
                <c:pt idx="6834">
                  <c:v>43360</c:v>
                </c:pt>
                <c:pt idx="6835">
                  <c:v>43361</c:v>
                </c:pt>
                <c:pt idx="6836">
                  <c:v>43362</c:v>
                </c:pt>
                <c:pt idx="6837">
                  <c:v>43363</c:v>
                </c:pt>
                <c:pt idx="6838">
                  <c:v>43364</c:v>
                </c:pt>
                <c:pt idx="6839">
                  <c:v>43365</c:v>
                </c:pt>
                <c:pt idx="6840">
                  <c:v>43366</c:v>
                </c:pt>
                <c:pt idx="6841">
                  <c:v>43367</c:v>
                </c:pt>
                <c:pt idx="6842">
                  <c:v>43368</c:v>
                </c:pt>
                <c:pt idx="6843">
                  <c:v>43369</c:v>
                </c:pt>
                <c:pt idx="6844">
                  <c:v>43370</c:v>
                </c:pt>
                <c:pt idx="6845">
                  <c:v>43371</c:v>
                </c:pt>
                <c:pt idx="6846">
                  <c:v>43372</c:v>
                </c:pt>
                <c:pt idx="6847">
                  <c:v>43373</c:v>
                </c:pt>
                <c:pt idx="6848">
                  <c:v>43374</c:v>
                </c:pt>
                <c:pt idx="6849">
                  <c:v>43375</c:v>
                </c:pt>
                <c:pt idx="6850">
                  <c:v>43376</c:v>
                </c:pt>
                <c:pt idx="6851">
                  <c:v>43377</c:v>
                </c:pt>
                <c:pt idx="6852">
                  <c:v>43378</c:v>
                </c:pt>
                <c:pt idx="6853">
                  <c:v>43379</c:v>
                </c:pt>
                <c:pt idx="6854">
                  <c:v>43380</c:v>
                </c:pt>
                <c:pt idx="6855">
                  <c:v>43381</c:v>
                </c:pt>
                <c:pt idx="6856">
                  <c:v>43382</c:v>
                </c:pt>
                <c:pt idx="6857">
                  <c:v>43383</c:v>
                </c:pt>
                <c:pt idx="6858">
                  <c:v>43384</c:v>
                </c:pt>
                <c:pt idx="6859">
                  <c:v>43385</c:v>
                </c:pt>
                <c:pt idx="6860">
                  <c:v>43386</c:v>
                </c:pt>
                <c:pt idx="6861">
                  <c:v>43387</c:v>
                </c:pt>
                <c:pt idx="6862">
                  <c:v>43388</c:v>
                </c:pt>
                <c:pt idx="6863">
                  <c:v>43389</c:v>
                </c:pt>
                <c:pt idx="6864">
                  <c:v>43390</c:v>
                </c:pt>
                <c:pt idx="6865">
                  <c:v>43391</c:v>
                </c:pt>
                <c:pt idx="6866">
                  <c:v>43392</c:v>
                </c:pt>
                <c:pt idx="6867">
                  <c:v>43393</c:v>
                </c:pt>
                <c:pt idx="6868">
                  <c:v>43394</c:v>
                </c:pt>
                <c:pt idx="6869">
                  <c:v>43395</c:v>
                </c:pt>
                <c:pt idx="6870">
                  <c:v>43396</c:v>
                </c:pt>
                <c:pt idx="6871">
                  <c:v>43397</c:v>
                </c:pt>
                <c:pt idx="6872">
                  <c:v>43398</c:v>
                </c:pt>
                <c:pt idx="6873">
                  <c:v>43399</c:v>
                </c:pt>
                <c:pt idx="6874">
                  <c:v>43400</c:v>
                </c:pt>
                <c:pt idx="6875">
                  <c:v>43401</c:v>
                </c:pt>
                <c:pt idx="6876">
                  <c:v>43402</c:v>
                </c:pt>
                <c:pt idx="6877">
                  <c:v>43403</c:v>
                </c:pt>
                <c:pt idx="6878">
                  <c:v>43404</c:v>
                </c:pt>
                <c:pt idx="6879">
                  <c:v>43405</c:v>
                </c:pt>
                <c:pt idx="6880">
                  <c:v>43406</c:v>
                </c:pt>
                <c:pt idx="6881">
                  <c:v>43407</c:v>
                </c:pt>
                <c:pt idx="6882">
                  <c:v>43408</c:v>
                </c:pt>
                <c:pt idx="6883">
                  <c:v>43409</c:v>
                </c:pt>
                <c:pt idx="6884">
                  <c:v>43410</c:v>
                </c:pt>
                <c:pt idx="6885">
                  <c:v>43411</c:v>
                </c:pt>
                <c:pt idx="6886">
                  <c:v>43412</c:v>
                </c:pt>
                <c:pt idx="6887">
                  <c:v>43413</c:v>
                </c:pt>
                <c:pt idx="6888">
                  <c:v>43414</c:v>
                </c:pt>
                <c:pt idx="6889">
                  <c:v>43415</c:v>
                </c:pt>
                <c:pt idx="6890">
                  <c:v>43416</c:v>
                </c:pt>
                <c:pt idx="6891">
                  <c:v>43417</c:v>
                </c:pt>
                <c:pt idx="6892">
                  <c:v>43418</c:v>
                </c:pt>
                <c:pt idx="6893">
                  <c:v>43419</c:v>
                </c:pt>
                <c:pt idx="6894">
                  <c:v>43420</c:v>
                </c:pt>
                <c:pt idx="6895">
                  <c:v>43421</c:v>
                </c:pt>
                <c:pt idx="6896">
                  <c:v>43422</c:v>
                </c:pt>
                <c:pt idx="6897">
                  <c:v>43423</c:v>
                </c:pt>
                <c:pt idx="6898">
                  <c:v>43424</c:v>
                </c:pt>
                <c:pt idx="6899">
                  <c:v>43425</c:v>
                </c:pt>
                <c:pt idx="6900">
                  <c:v>43426</c:v>
                </c:pt>
                <c:pt idx="6901">
                  <c:v>43427</c:v>
                </c:pt>
                <c:pt idx="6902">
                  <c:v>43428</c:v>
                </c:pt>
                <c:pt idx="6903">
                  <c:v>43429</c:v>
                </c:pt>
                <c:pt idx="6904">
                  <c:v>43430</c:v>
                </c:pt>
                <c:pt idx="6905">
                  <c:v>43431</c:v>
                </c:pt>
                <c:pt idx="6906">
                  <c:v>43432</c:v>
                </c:pt>
                <c:pt idx="6907">
                  <c:v>43433</c:v>
                </c:pt>
                <c:pt idx="6908">
                  <c:v>43434</c:v>
                </c:pt>
                <c:pt idx="6909">
                  <c:v>43435</c:v>
                </c:pt>
                <c:pt idx="6910">
                  <c:v>43436</c:v>
                </c:pt>
                <c:pt idx="6911">
                  <c:v>43437</c:v>
                </c:pt>
                <c:pt idx="6912">
                  <c:v>43438</c:v>
                </c:pt>
                <c:pt idx="6913">
                  <c:v>43439</c:v>
                </c:pt>
                <c:pt idx="6914">
                  <c:v>43440</c:v>
                </c:pt>
                <c:pt idx="6915">
                  <c:v>43441</c:v>
                </c:pt>
                <c:pt idx="6916">
                  <c:v>43442</c:v>
                </c:pt>
                <c:pt idx="6917">
                  <c:v>43443</c:v>
                </c:pt>
                <c:pt idx="6918">
                  <c:v>43444</c:v>
                </c:pt>
                <c:pt idx="6919">
                  <c:v>43445</c:v>
                </c:pt>
                <c:pt idx="6920">
                  <c:v>43446</c:v>
                </c:pt>
                <c:pt idx="6921">
                  <c:v>43447</c:v>
                </c:pt>
                <c:pt idx="6922">
                  <c:v>43448</c:v>
                </c:pt>
                <c:pt idx="6923">
                  <c:v>43449</c:v>
                </c:pt>
                <c:pt idx="6924">
                  <c:v>43450</c:v>
                </c:pt>
                <c:pt idx="6925">
                  <c:v>43451</c:v>
                </c:pt>
                <c:pt idx="6926">
                  <c:v>43452</c:v>
                </c:pt>
                <c:pt idx="6927">
                  <c:v>43453</c:v>
                </c:pt>
                <c:pt idx="6928">
                  <c:v>43454</c:v>
                </c:pt>
                <c:pt idx="6929">
                  <c:v>43455</c:v>
                </c:pt>
                <c:pt idx="6930">
                  <c:v>43456</c:v>
                </c:pt>
                <c:pt idx="6931">
                  <c:v>43457</c:v>
                </c:pt>
                <c:pt idx="6932">
                  <c:v>43458</c:v>
                </c:pt>
                <c:pt idx="6933">
                  <c:v>43459</c:v>
                </c:pt>
                <c:pt idx="6934">
                  <c:v>43460</c:v>
                </c:pt>
                <c:pt idx="6935">
                  <c:v>43461</c:v>
                </c:pt>
                <c:pt idx="6936">
                  <c:v>43462</c:v>
                </c:pt>
                <c:pt idx="6937">
                  <c:v>43463</c:v>
                </c:pt>
                <c:pt idx="6938">
                  <c:v>43464</c:v>
                </c:pt>
                <c:pt idx="6939">
                  <c:v>43465</c:v>
                </c:pt>
                <c:pt idx="6940">
                  <c:v>43466</c:v>
                </c:pt>
                <c:pt idx="6941">
                  <c:v>43467</c:v>
                </c:pt>
                <c:pt idx="6942">
                  <c:v>43468</c:v>
                </c:pt>
                <c:pt idx="6943">
                  <c:v>43469</c:v>
                </c:pt>
                <c:pt idx="6944">
                  <c:v>43470</c:v>
                </c:pt>
                <c:pt idx="6945">
                  <c:v>43471</c:v>
                </c:pt>
                <c:pt idx="6946">
                  <c:v>43472</c:v>
                </c:pt>
                <c:pt idx="6947">
                  <c:v>43473</c:v>
                </c:pt>
                <c:pt idx="6948">
                  <c:v>43474</c:v>
                </c:pt>
                <c:pt idx="6949">
                  <c:v>43475</c:v>
                </c:pt>
                <c:pt idx="6950">
                  <c:v>43476</c:v>
                </c:pt>
                <c:pt idx="6951">
                  <c:v>43477</c:v>
                </c:pt>
                <c:pt idx="6952">
                  <c:v>43478</c:v>
                </c:pt>
                <c:pt idx="6953">
                  <c:v>43479</c:v>
                </c:pt>
                <c:pt idx="6954">
                  <c:v>43480</c:v>
                </c:pt>
                <c:pt idx="6955">
                  <c:v>43481</c:v>
                </c:pt>
                <c:pt idx="6956">
                  <c:v>43482</c:v>
                </c:pt>
                <c:pt idx="6957">
                  <c:v>43483</c:v>
                </c:pt>
                <c:pt idx="6958">
                  <c:v>43484</c:v>
                </c:pt>
                <c:pt idx="6959">
                  <c:v>43485</c:v>
                </c:pt>
                <c:pt idx="6960">
                  <c:v>43486</c:v>
                </c:pt>
                <c:pt idx="6961">
                  <c:v>43487</c:v>
                </c:pt>
                <c:pt idx="6962">
                  <c:v>43488</c:v>
                </c:pt>
                <c:pt idx="6963">
                  <c:v>43489</c:v>
                </c:pt>
                <c:pt idx="6964">
                  <c:v>43490</c:v>
                </c:pt>
                <c:pt idx="6965">
                  <c:v>43491</c:v>
                </c:pt>
                <c:pt idx="6966">
                  <c:v>43492</c:v>
                </c:pt>
                <c:pt idx="6967">
                  <c:v>43493</c:v>
                </c:pt>
                <c:pt idx="6968">
                  <c:v>43494</c:v>
                </c:pt>
                <c:pt idx="6969">
                  <c:v>43495</c:v>
                </c:pt>
                <c:pt idx="6970">
                  <c:v>43496</c:v>
                </c:pt>
                <c:pt idx="6971">
                  <c:v>43497</c:v>
                </c:pt>
                <c:pt idx="6972">
                  <c:v>43498</c:v>
                </c:pt>
                <c:pt idx="6973">
                  <c:v>43499</c:v>
                </c:pt>
                <c:pt idx="6974">
                  <c:v>43500</c:v>
                </c:pt>
                <c:pt idx="6975">
                  <c:v>43501</c:v>
                </c:pt>
                <c:pt idx="6976">
                  <c:v>43502</c:v>
                </c:pt>
                <c:pt idx="6977">
                  <c:v>43503</c:v>
                </c:pt>
                <c:pt idx="6978">
                  <c:v>43504</c:v>
                </c:pt>
                <c:pt idx="6979">
                  <c:v>43505</c:v>
                </c:pt>
                <c:pt idx="6980">
                  <c:v>43506</c:v>
                </c:pt>
                <c:pt idx="6981">
                  <c:v>43507</c:v>
                </c:pt>
                <c:pt idx="6982">
                  <c:v>43508</c:v>
                </c:pt>
                <c:pt idx="6983">
                  <c:v>43509</c:v>
                </c:pt>
                <c:pt idx="6984">
                  <c:v>43510</c:v>
                </c:pt>
                <c:pt idx="6985">
                  <c:v>43511</c:v>
                </c:pt>
                <c:pt idx="6986">
                  <c:v>43512</c:v>
                </c:pt>
                <c:pt idx="6987">
                  <c:v>43513</c:v>
                </c:pt>
                <c:pt idx="6988">
                  <c:v>43514</c:v>
                </c:pt>
                <c:pt idx="6989">
                  <c:v>43515</c:v>
                </c:pt>
                <c:pt idx="6990">
                  <c:v>43516</c:v>
                </c:pt>
                <c:pt idx="6991">
                  <c:v>43517</c:v>
                </c:pt>
                <c:pt idx="6992">
                  <c:v>43518</c:v>
                </c:pt>
                <c:pt idx="6993">
                  <c:v>43519</c:v>
                </c:pt>
                <c:pt idx="6994">
                  <c:v>43520</c:v>
                </c:pt>
                <c:pt idx="6995">
                  <c:v>43521</c:v>
                </c:pt>
                <c:pt idx="6996">
                  <c:v>43522</c:v>
                </c:pt>
                <c:pt idx="6997">
                  <c:v>43523</c:v>
                </c:pt>
                <c:pt idx="6998">
                  <c:v>43524</c:v>
                </c:pt>
                <c:pt idx="6999">
                  <c:v>43525</c:v>
                </c:pt>
                <c:pt idx="7000">
                  <c:v>43526</c:v>
                </c:pt>
                <c:pt idx="7001">
                  <c:v>43527</c:v>
                </c:pt>
                <c:pt idx="7002">
                  <c:v>43528</c:v>
                </c:pt>
                <c:pt idx="7003">
                  <c:v>43529</c:v>
                </c:pt>
                <c:pt idx="7004">
                  <c:v>43530</c:v>
                </c:pt>
                <c:pt idx="7005">
                  <c:v>43531</c:v>
                </c:pt>
                <c:pt idx="7006">
                  <c:v>43532</c:v>
                </c:pt>
                <c:pt idx="7007">
                  <c:v>43533</c:v>
                </c:pt>
                <c:pt idx="7008">
                  <c:v>43534</c:v>
                </c:pt>
                <c:pt idx="7009">
                  <c:v>43535</c:v>
                </c:pt>
                <c:pt idx="7010">
                  <c:v>43536</c:v>
                </c:pt>
                <c:pt idx="7011">
                  <c:v>43537</c:v>
                </c:pt>
                <c:pt idx="7012">
                  <c:v>43538</c:v>
                </c:pt>
                <c:pt idx="7013">
                  <c:v>43539</c:v>
                </c:pt>
                <c:pt idx="7014">
                  <c:v>43540</c:v>
                </c:pt>
                <c:pt idx="7015">
                  <c:v>43541</c:v>
                </c:pt>
                <c:pt idx="7016">
                  <c:v>43542</c:v>
                </c:pt>
                <c:pt idx="7017">
                  <c:v>43543</c:v>
                </c:pt>
                <c:pt idx="7018">
                  <c:v>43544</c:v>
                </c:pt>
                <c:pt idx="7019">
                  <c:v>43545</c:v>
                </c:pt>
                <c:pt idx="7020">
                  <c:v>43546</c:v>
                </c:pt>
                <c:pt idx="7021">
                  <c:v>43547</c:v>
                </c:pt>
                <c:pt idx="7022">
                  <c:v>43548</c:v>
                </c:pt>
                <c:pt idx="7023">
                  <c:v>43549</c:v>
                </c:pt>
                <c:pt idx="7024">
                  <c:v>43550</c:v>
                </c:pt>
                <c:pt idx="7025">
                  <c:v>43551</c:v>
                </c:pt>
                <c:pt idx="7026">
                  <c:v>43552</c:v>
                </c:pt>
                <c:pt idx="7027">
                  <c:v>43553</c:v>
                </c:pt>
                <c:pt idx="7028">
                  <c:v>43554</c:v>
                </c:pt>
                <c:pt idx="7029">
                  <c:v>43555</c:v>
                </c:pt>
                <c:pt idx="7030">
                  <c:v>43556</c:v>
                </c:pt>
                <c:pt idx="7031">
                  <c:v>43557</c:v>
                </c:pt>
                <c:pt idx="7032">
                  <c:v>43558</c:v>
                </c:pt>
                <c:pt idx="7033">
                  <c:v>43559</c:v>
                </c:pt>
                <c:pt idx="7034">
                  <c:v>43560</c:v>
                </c:pt>
                <c:pt idx="7035">
                  <c:v>43561</c:v>
                </c:pt>
                <c:pt idx="7036">
                  <c:v>43562</c:v>
                </c:pt>
                <c:pt idx="7037">
                  <c:v>43563</c:v>
                </c:pt>
                <c:pt idx="7038">
                  <c:v>43564</c:v>
                </c:pt>
                <c:pt idx="7039">
                  <c:v>43565</c:v>
                </c:pt>
                <c:pt idx="7040">
                  <c:v>43566</c:v>
                </c:pt>
                <c:pt idx="7041">
                  <c:v>43567</c:v>
                </c:pt>
                <c:pt idx="7042">
                  <c:v>43568</c:v>
                </c:pt>
                <c:pt idx="7043">
                  <c:v>43569</c:v>
                </c:pt>
                <c:pt idx="7044">
                  <c:v>43570</c:v>
                </c:pt>
                <c:pt idx="7045">
                  <c:v>43571</c:v>
                </c:pt>
                <c:pt idx="7046">
                  <c:v>43572</c:v>
                </c:pt>
              </c:numCache>
            </c:numRef>
          </c:cat>
          <c:val>
            <c:numRef>
              <c:f>Lapa1!$D$2:$D$7048</c:f>
              <c:numCache>
                <c:formatCode>General</c:formatCode>
                <c:ptCount val="7047"/>
                <c:pt idx="0">
                  <c:v>5.5</c:v>
                </c:pt>
                <c:pt idx="1">
                  <c:v>5.5</c:v>
                </c:pt>
                <c:pt idx="2">
                  <c:v>5.5</c:v>
                </c:pt>
                <c:pt idx="3">
                  <c:v>5.5</c:v>
                </c:pt>
                <c:pt idx="4">
                  <c:v>5.5</c:v>
                </c:pt>
                <c:pt idx="5">
                  <c:v>5.5</c:v>
                </c:pt>
                <c:pt idx="6">
                  <c:v>5.5</c:v>
                </c:pt>
                <c:pt idx="7">
                  <c:v>5.5</c:v>
                </c:pt>
                <c:pt idx="8">
                  <c:v>5.5</c:v>
                </c:pt>
                <c:pt idx="9">
                  <c:v>5.5</c:v>
                </c:pt>
                <c:pt idx="10">
                  <c:v>5.5</c:v>
                </c:pt>
                <c:pt idx="11">
                  <c:v>5.5</c:v>
                </c:pt>
                <c:pt idx="12">
                  <c:v>5.75</c:v>
                </c:pt>
                <c:pt idx="13">
                  <c:v>5.75</c:v>
                </c:pt>
                <c:pt idx="14">
                  <c:v>5.75</c:v>
                </c:pt>
                <c:pt idx="15">
                  <c:v>5.75</c:v>
                </c:pt>
                <c:pt idx="16">
                  <c:v>5.75</c:v>
                </c:pt>
                <c:pt idx="17">
                  <c:v>5.75</c:v>
                </c:pt>
                <c:pt idx="18">
                  <c:v>5.75</c:v>
                </c:pt>
                <c:pt idx="19">
                  <c:v>5.75</c:v>
                </c:pt>
                <c:pt idx="20">
                  <c:v>5.75</c:v>
                </c:pt>
                <c:pt idx="21">
                  <c:v>5.75</c:v>
                </c:pt>
                <c:pt idx="22">
                  <c:v>5.75</c:v>
                </c:pt>
                <c:pt idx="23">
                  <c:v>5.75</c:v>
                </c:pt>
                <c:pt idx="24">
                  <c:v>5.75</c:v>
                </c:pt>
                <c:pt idx="25">
                  <c:v>5.75</c:v>
                </c:pt>
                <c:pt idx="26">
                  <c:v>5.75</c:v>
                </c:pt>
                <c:pt idx="27">
                  <c:v>5.75</c:v>
                </c:pt>
                <c:pt idx="28">
                  <c:v>5.75</c:v>
                </c:pt>
                <c:pt idx="29">
                  <c:v>5.75</c:v>
                </c:pt>
                <c:pt idx="30">
                  <c:v>5.75</c:v>
                </c:pt>
                <c:pt idx="31">
                  <c:v>5.75</c:v>
                </c:pt>
                <c:pt idx="32">
                  <c:v>5.75</c:v>
                </c:pt>
                <c:pt idx="33">
                  <c:v>5.75</c:v>
                </c:pt>
                <c:pt idx="34">
                  <c:v>5.75</c:v>
                </c:pt>
                <c:pt idx="35">
                  <c:v>5.75</c:v>
                </c:pt>
                <c:pt idx="36">
                  <c:v>5.75</c:v>
                </c:pt>
                <c:pt idx="37">
                  <c:v>5.75</c:v>
                </c:pt>
                <c:pt idx="38">
                  <c:v>5.75</c:v>
                </c:pt>
                <c:pt idx="39">
                  <c:v>5.75</c:v>
                </c:pt>
                <c:pt idx="40">
                  <c:v>6</c:v>
                </c:pt>
                <c:pt idx="41">
                  <c:v>6</c:v>
                </c:pt>
                <c:pt idx="42">
                  <c:v>6</c:v>
                </c:pt>
                <c:pt idx="43">
                  <c:v>6</c:v>
                </c:pt>
                <c:pt idx="44">
                  <c:v>6</c:v>
                </c:pt>
                <c:pt idx="45">
                  <c:v>6</c:v>
                </c:pt>
                <c:pt idx="46">
                  <c:v>6</c:v>
                </c:pt>
                <c:pt idx="47">
                  <c:v>6</c:v>
                </c:pt>
                <c:pt idx="48">
                  <c:v>6</c:v>
                </c:pt>
                <c:pt idx="49">
                  <c:v>6</c:v>
                </c:pt>
                <c:pt idx="50">
                  <c:v>6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6</c:v>
                </c:pt>
                <c:pt idx="55">
                  <c:v>6</c:v>
                </c:pt>
                <c:pt idx="56">
                  <c:v>6</c:v>
                </c:pt>
                <c:pt idx="57">
                  <c:v>6</c:v>
                </c:pt>
                <c:pt idx="58">
                  <c:v>6</c:v>
                </c:pt>
                <c:pt idx="59">
                  <c:v>6</c:v>
                </c:pt>
                <c:pt idx="60">
                  <c:v>6</c:v>
                </c:pt>
                <c:pt idx="61">
                  <c:v>6</c:v>
                </c:pt>
                <c:pt idx="62">
                  <c:v>6</c:v>
                </c:pt>
                <c:pt idx="63">
                  <c:v>6</c:v>
                </c:pt>
                <c:pt idx="64">
                  <c:v>6</c:v>
                </c:pt>
                <c:pt idx="65">
                  <c:v>6</c:v>
                </c:pt>
                <c:pt idx="66">
                  <c:v>6</c:v>
                </c:pt>
                <c:pt idx="67">
                  <c:v>6</c:v>
                </c:pt>
                <c:pt idx="68">
                  <c:v>6</c:v>
                </c:pt>
                <c:pt idx="69">
                  <c:v>6</c:v>
                </c:pt>
                <c:pt idx="70">
                  <c:v>6</c:v>
                </c:pt>
                <c:pt idx="71">
                  <c:v>6</c:v>
                </c:pt>
                <c:pt idx="72">
                  <c:v>6</c:v>
                </c:pt>
                <c:pt idx="73">
                  <c:v>6</c:v>
                </c:pt>
                <c:pt idx="74">
                  <c:v>6</c:v>
                </c:pt>
                <c:pt idx="75">
                  <c:v>6</c:v>
                </c:pt>
                <c:pt idx="76">
                  <c:v>6</c:v>
                </c:pt>
                <c:pt idx="77">
                  <c:v>6</c:v>
                </c:pt>
                <c:pt idx="78">
                  <c:v>6</c:v>
                </c:pt>
                <c:pt idx="79">
                  <c:v>6</c:v>
                </c:pt>
                <c:pt idx="80">
                  <c:v>6</c:v>
                </c:pt>
                <c:pt idx="81">
                  <c:v>6</c:v>
                </c:pt>
                <c:pt idx="82">
                  <c:v>6</c:v>
                </c:pt>
                <c:pt idx="83">
                  <c:v>6</c:v>
                </c:pt>
                <c:pt idx="84">
                  <c:v>6</c:v>
                </c:pt>
                <c:pt idx="85">
                  <c:v>6</c:v>
                </c:pt>
                <c:pt idx="86">
                  <c:v>6</c:v>
                </c:pt>
                <c:pt idx="87">
                  <c:v>6</c:v>
                </c:pt>
                <c:pt idx="88">
                  <c:v>6</c:v>
                </c:pt>
                <c:pt idx="89">
                  <c:v>6</c:v>
                </c:pt>
                <c:pt idx="90">
                  <c:v>6</c:v>
                </c:pt>
                <c:pt idx="91">
                  <c:v>6</c:v>
                </c:pt>
                <c:pt idx="92">
                  <c:v>6</c:v>
                </c:pt>
                <c:pt idx="93">
                  <c:v>6</c:v>
                </c:pt>
                <c:pt idx="94">
                  <c:v>6</c:v>
                </c:pt>
                <c:pt idx="95">
                  <c:v>6</c:v>
                </c:pt>
                <c:pt idx="96">
                  <c:v>6</c:v>
                </c:pt>
                <c:pt idx="97">
                  <c:v>6</c:v>
                </c:pt>
                <c:pt idx="98">
                  <c:v>6</c:v>
                </c:pt>
                <c:pt idx="99">
                  <c:v>6</c:v>
                </c:pt>
                <c:pt idx="100">
                  <c:v>6</c:v>
                </c:pt>
                <c:pt idx="101">
                  <c:v>6</c:v>
                </c:pt>
                <c:pt idx="102">
                  <c:v>6</c:v>
                </c:pt>
                <c:pt idx="103">
                  <c:v>6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6</c:v>
                </c:pt>
                <c:pt idx="109">
                  <c:v>6</c:v>
                </c:pt>
                <c:pt idx="110">
                  <c:v>6</c:v>
                </c:pt>
                <c:pt idx="111">
                  <c:v>6</c:v>
                </c:pt>
                <c:pt idx="112">
                  <c:v>6</c:v>
                </c:pt>
                <c:pt idx="113">
                  <c:v>6</c:v>
                </c:pt>
                <c:pt idx="114">
                  <c:v>6</c:v>
                </c:pt>
                <c:pt idx="115">
                  <c:v>6</c:v>
                </c:pt>
                <c:pt idx="116">
                  <c:v>6</c:v>
                </c:pt>
                <c:pt idx="117">
                  <c:v>6</c:v>
                </c:pt>
                <c:pt idx="118">
                  <c:v>6</c:v>
                </c:pt>
                <c:pt idx="119">
                  <c:v>6</c:v>
                </c:pt>
                <c:pt idx="120">
                  <c:v>6</c:v>
                </c:pt>
                <c:pt idx="121">
                  <c:v>6</c:v>
                </c:pt>
                <c:pt idx="122">
                  <c:v>6</c:v>
                </c:pt>
                <c:pt idx="123">
                  <c:v>6</c:v>
                </c:pt>
                <c:pt idx="124">
                  <c:v>6</c:v>
                </c:pt>
                <c:pt idx="125">
                  <c:v>6</c:v>
                </c:pt>
                <c:pt idx="126">
                  <c:v>6</c:v>
                </c:pt>
                <c:pt idx="127">
                  <c:v>6</c:v>
                </c:pt>
                <c:pt idx="128">
                  <c:v>6</c:v>
                </c:pt>
                <c:pt idx="129">
                  <c:v>6</c:v>
                </c:pt>
                <c:pt idx="130">
                  <c:v>6</c:v>
                </c:pt>
                <c:pt idx="131">
                  <c:v>6</c:v>
                </c:pt>
                <c:pt idx="132">
                  <c:v>6</c:v>
                </c:pt>
                <c:pt idx="133">
                  <c:v>6</c:v>
                </c:pt>
                <c:pt idx="134">
                  <c:v>6</c:v>
                </c:pt>
                <c:pt idx="135">
                  <c:v>6</c:v>
                </c:pt>
                <c:pt idx="136">
                  <c:v>6</c:v>
                </c:pt>
                <c:pt idx="137">
                  <c:v>6</c:v>
                </c:pt>
                <c:pt idx="138">
                  <c:v>6</c:v>
                </c:pt>
                <c:pt idx="139">
                  <c:v>6</c:v>
                </c:pt>
                <c:pt idx="140">
                  <c:v>6</c:v>
                </c:pt>
                <c:pt idx="141">
                  <c:v>6</c:v>
                </c:pt>
                <c:pt idx="142">
                  <c:v>6</c:v>
                </c:pt>
                <c:pt idx="143">
                  <c:v>6</c:v>
                </c:pt>
                <c:pt idx="144">
                  <c:v>6</c:v>
                </c:pt>
                <c:pt idx="145">
                  <c:v>6</c:v>
                </c:pt>
                <c:pt idx="146">
                  <c:v>6</c:v>
                </c:pt>
                <c:pt idx="147">
                  <c:v>6</c:v>
                </c:pt>
                <c:pt idx="148">
                  <c:v>6</c:v>
                </c:pt>
                <c:pt idx="149">
                  <c:v>6</c:v>
                </c:pt>
                <c:pt idx="150">
                  <c:v>6</c:v>
                </c:pt>
                <c:pt idx="151">
                  <c:v>6</c:v>
                </c:pt>
                <c:pt idx="152">
                  <c:v>6</c:v>
                </c:pt>
                <c:pt idx="153">
                  <c:v>6</c:v>
                </c:pt>
                <c:pt idx="154">
                  <c:v>6</c:v>
                </c:pt>
                <c:pt idx="155">
                  <c:v>6</c:v>
                </c:pt>
                <c:pt idx="156">
                  <c:v>6</c:v>
                </c:pt>
                <c:pt idx="157">
                  <c:v>6</c:v>
                </c:pt>
                <c:pt idx="158">
                  <c:v>6</c:v>
                </c:pt>
                <c:pt idx="159">
                  <c:v>6</c:v>
                </c:pt>
                <c:pt idx="160">
                  <c:v>6</c:v>
                </c:pt>
                <c:pt idx="161">
                  <c:v>6</c:v>
                </c:pt>
                <c:pt idx="162">
                  <c:v>6</c:v>
                </c:pt>
                <c:pt idx="163">
                  <c:v>6</c:v>
                </c:pt>
                <c:pt idx="164">
                  <c:v>6</c:v>
                </c:pt>
                <c:pt idx="165">
                  <c:v>6</c:v>
                </c:pt>
                <c:pt idx="166">
                  <c:v>6</c:v>
                </c:pt>
                <c:pt idx="167">
                  <c:v>6</c:v>
                </c:pt>
                <c:pt idx="168">
                  <c:v>6</c:v>
                </c:pt>
                <c:pt idx="169">
                  <c:v>6</c:v>
                </c:pt>
                <c:pt idx="170">
                  <c:v>6</c:v>
                </c:pt>
                <c:pt idx="171">
                  <c:v>6</c:v>
                </c:pt>
                <c:pt idx="172">
                  <c:v>6</c:v>
                </c:pt>
                <c:pt idx="173">
                  <c:v>6</c:v>
                </c:pt>
                <c:pt idx="174">
                  <c:v>6</c:v>
                </c:pt>
                <c:pt idx="175">
                  <c:v>6</c:v>
                </c:pt>
                <c:pt idx="176">
                  <c:v>6</c:v>
                </c:pt>
                <c:pt idx="177">
                  <c:v>6</c:v>
                </c:pt>
                <c:pt idx="178">
                  <c:v>6</c:v>
                </c:pt>
                <c:pt idx="179">
                  <c:v>6</c:v>
                </c:pt>
                <c:pt idx="180">
                  <c:v>6</c:v>
                </c:pt>
                <c:pt idx="181">
                  <c:v>6</c:v>
                </c:pt>
                <c:pt idx="182">
                  <c:v>6</c:v>
                </c:pt>
                <c:pt idx="183">
                  <c:v>6</c:v>
                </c:pt>
                <c:pt idx="184">
                  <c:v>6</c:v>
                </c:pt>
                <c:pt idx="185">
                  <c:v>6</c:v>
                </c:pt>
                <c:pt idx="186">
                  <c:v>6</c:v>
                </c:pt>
                <c:pt idx="187">
                  <c:v>6</c:v>
                </c:pt>
                <c:pt idx="188">
                  <c:v>6</c:v>
                </c:pt>
                <c:pt idx="189">
                  <c:v>6</c:v>
                </c:pt>
                <c:pt idx="190">
                  <c:v>6</c:v>
                </c:pt>
                <c:pt idx="191">
                  <c:v>6</c:v>
                </c:pt>
                <c:pt idx="192">
                  <c:v>6</c:v>
                </c:pt>
                <c:pt idx="193">
                  <c:v>6</c:v>
                </c:pt>
                <c:pt idx="194">
                  <c:v>6</c:v>
                </c:pt>
                <c:pt idx="195">
                  <c:v>6</c:v>
                </c:pt>
                <c:pt idx="196">
                  <c:v>6</c:v>
                </c:pt>
                <c:pt idx="197">
                  <c:v>6</c:v>
                </c:pt>
                <c:pt idx="198">
                  <c:v>6</c:v>
                </c:pt>
                <c:pt idx="199">
                  <c:v>6</c:v>
                </c:pt>
                <c:pt idx="200">
                  <c:v>6</c:v>
                </c:pt>
                <c:pt idx="201">
                  <c:v>6</c:v>
                </c:pt>
                <c:pt idx="202">
                  <c:v>6</c:v>
                </c:pt>
                <c:pt idx="203">
                  <c:v>6</c:v>
                </c:pt>
                <c:pt idx="204">
                  <c:v>6</c:v>
                </c:pt>
                <c:pt idx="205">
                  <c:v>6</c:v>
                </c:pt>
                <c:pt idx="206">
                  <c:v>6</c:v>
                </c:pt>
                <c:pt idx="207">
                  <c:v>6</c:v>
                </c:pt>
                <c:pt idx="208">
                  <c:v>6</c:v>
                </c:pt>
                <c:pt idx="209">
                  <c:v>6</c:v>
                </c:pt>
                <c:pt idx="210">
                  <c:v>6</c:v>
                </c:pt>
                <c:pt idx="211">
                  <c:v>6</c:v>
                </c:pt>
                <c:pt idx="212">
                  <c:v>6</c:v>
                </c:pt>
                <c:pt idx="213">
                  <c:v>6</c:v>
                </c:pt>
                <c:pt idx="214">
                  <c:v>6</c:v>
                </c:pt>
                <c:pt idx="215">
                  <c:v>6</c:v>
                </c:pt>
                <c:pt idx="216">
                  <c:v>6</c:v>
                </c:pt>
                <c:pt idx="217">
                  <c:v>6</c:v>
                </c:pt>
                <c:pt idx="218">
                  <c:v>6</c:v>
                </c:pt>
                <c:pt idx="219">
                  <c:v>6</c:v>
                </c:pt>
                <c:pt idx="220">
                  <c:v>6</c:v>
                </c:pt>
                <c:pt idx="221">
                  <c:v>6</c:v>
                </c:pt>
                <c:pt idx="222">
                  <c:v>6</c:v>
                </c:pt>
                <c:pt idx="223">
                  <c:v>6</c:v>
                </c:pt>
                <c:pt idx="224">
                  <c:v>6</c:v>
                </c:pt>
                <c:pt idx="225">
                  <c:v>6</c:v>
                </c:pt>
                <c:pt idx="226">
                  <c:v>6</c:v>
                </c:pt>
                <c:pt idx="227">
                  <c:v>6</c:v>
                </c:pt>
                <c:pt idx="228">
                  <c:v>6</c:v>
                </c:pt>
                <c:pt idx="229">
                  <c:v>6</c:v>
                </c:pt>
                <c:pt idx="230">
                  <c:v>6</c:v>
                </c:pt>
                <c:pt idx="231">
                  <c:v>6</c:v>
                </c:pt>
                <c:pt idx="232">
                  <c:v>6</c:v>
                </c:pt>
                <c:pt idx="233">
                  <c:v>6</c:v>
                </c:pt>
                <c:pt idx="234">
                  <c:v>6</c:v>
                </c:pt>
                <c:pt idx="235">
                  <c:v>6</c:v>
                </c:pt>
                <c:pt idx="236">
                  <c:v>6</c:v>
                </c:pt>
                <c:pt idx="237">
                  <c:v>6</c:v>
                </c:pt>
                <c:pt idx="238">
                  <c:v>6</c:v>
                </c:pt>
                <c:pt idx="239">
                  <c:v>6</c:v>
                </c:pt>
                <c:pt idx="240">
                  <c:v>6</c:v>
                </c:pt>
                <c:pt idx="241">
                  <c:v>6</c:v>
                </c:pt>
                <c:pt idx="242">
                  <c:v>6</c:v>
                </c:pt>
                <c:pt idx="243">
                  <c:v>6</c:v>
                </c:pt>
                <c:pt idx="244">
                  <c:v>6</c:v>
                </c:pt>
                <c:pt idx="245">
                  <c:v>6</c:v>
                </c:pt>
                <c:pt idx="246">
                  <c:v>6</c:v>
                </c:pt>
                <c:pt idx="247">
                  <c:v>6</c:v>
                </c:pt>
                <c:pt idx="248">
                  <c:v>6</c:v>
                </c:pt>
                <c:pt idx="249">
                  <c:v>6</c:v>
                </c:pt>
                <c:pt idx="250">
                  <c:v>6</c:v>
                </c:pt>
                <c:pt idx="251">
                  <c:v>6</c:v>
                </c:pt>
                <c:pt idx="252">
                  <c:v>6</c:v>
                </c:pt>
                <c:pt idx="253">
                  <c:v>6</c:v>
                </c:pt>
                <c:pt idx="254">
                  <c:v>6</c:v>
                </c:pt>
                <c:pt idx="255">
                  <c:v>6</c:v>
                </c:pt>
                <c:pt idx="256">
                  <c:v>6</c:v>
                </c:pt>
                <c:pt idx="257">
                  <c:v>6</c:v>
                </c:pt>
                <c:pt idx="258">
                  <c:v>6</c:v>
                </c:pt>
                <c:pt idx="259">
                  <c:v>6</c:v>
                </c:pt>
                <c:pt idx="260">
                  <c:v>6</c:v>
                </c:pt>
                <c:pt idx="261">
                  <c:v>6</c:v>
                </c:pt>
                <c:pt idx="262">
                  <c:v>6</c:v>
                </c:pt>
                <c:pt idx="263">
                  <c:v>6</c:v>
                </c:pt>
                <c:pt idx="264">
                  <c:v>6</c:v>
                </c:pt>
                <c:pt idx="265">
                  <c:v>6</c:v>
                </c:pt>
                <c:pt idx="266">
                  <c:v>6</c:v>
                </c:pt>
                <c:pt idx="267">
                  <c:v>6</c:v>
                </c:pt>
                <c:pt idx="268">
                  <c:v>6</c:v>
                </c:pt>
                <c:pt idx="269">
                  <c:v>6</c:v>
                </c:pt>
                <c:pt idx="270">
                  <c:v>6</c:v>
                </c:pt>
                <c:pt idx="271">
                  <c:v>6</c:v>
                </c:pt>
                <c:pt idx="272">
                  <c:v>6</c:v>
                </c:pt>
                <c:pt idx="273">
                  <c:v>6</c:v>
                </c:pt>
                <c:pt idx="274">
                  <c:v>6</c:v>
                </c:pt>
                <c:pt idx="275">
                  <c:v>6</c:v>
                </c:pt>
                <c:pt idx="276">
                  <c:v>6</c:v>
                </c:pt>
                <c:pt idx="277">
                  <c:v>6</c:v>
                </c:pt>
                <c:pt idx="278">
                  <c:v>6</c:v>
                </c:pt>
                <c:pt idx="279">
                  <c:v>6</c:v>
                </c:pt>
                <c:pt idx="280">
                  <c:v>6</c:v>
                </c:pt>
                <c:pt idx="281">
                  <c:v>6</c:v>
                </c:pt>
                <c:pt idx="282">
                  <c:v>6</c:v>
                </c:pt>
                <c:pt idx="283">
                  <c:v>6</c:v>
                </c:pt>
                <c:pt idx="284">
                  <c:v>6</c:v>
                </c:pt>
                <c:pt idx="285">
                  <c:v>6</c:v>
                </c:pt>
                <c:pt idx="286">
                  <c:v>6</c:v>
                </c:pt>
                <c:pt idx="287">
                  <c:v>6</c:v>
                </c:pt>
                <c:pt idx="288">
                  <c:v>6</c:v>
                </c:pt>
                <c:pt idx="289">
                  <c:v>6</c:v>
                </c:pt>
                <c:pt idx="290">
                  <c:v>6</c:v>
                </c:pt>
                <c:pt idx="291">
                  <c:v>6</c:v>
                </c:pt>
                <c:pt idx="292">
                  <c:v>6</c:v>
                </c:pt>
                <c:pt idx="293">
                  <c:v>6</c:v>
                </c:pt>
                <c:pt idx="294">
                  <c:v>6</c:v>
                </c:pt>
                <c:pt idx="295">
                  <c:v>6</c:v>
                </c:pt>
                <c:pt idx="296">
                  <c:v>6</c:v>
                </c:pt>
                <c:pt idx="297">
                  <c:v>6</c:v>
                </c:pt>
                <c:pt idx="298">
                  <c:v>6</c:v>
                </c:pt>
                <c:pt idx="299">
                  <c:v>6</c:v>
                </c:pt>
                <c:pt idx="300">
                  <c:v>6</c:v>
                </c:pt>
                <c:pt idx="301">
                  <c:v>6</c:v>
                </c:pt>
                <c:pt idx="302">
                  <c:v>6</c:v>
                </c:pt>
                <c:pt idx="303">
                  <c:v>6</c:v>
                </c:pt>
                <c:pt idx="304">
                  <c:v>6</c:v>
                </c:pt>
                <c:pt idx="305">
                  <c:v>6</c:v>
                </c:pt>
                <c:pt idx="306">
                  <c:v>6</c:v>
                </c:pt>
                <c:pt idx="307">
                  <c:v>6</c:v>
                </c:pt>
                <c:pt idx="308">
                  <c:v>6</c:v>
                </c:pt>
                <c:pt idx="309">
                  <c:v>6</c:v>
                </c:pt>
                <c:pt idx="310">
                  <c:v>6</c:v>
                </c:pt>
                <c:pt idx="311">
                  <c:v>6</c:v>
                </c:pt>
                <c:pt idx="312">
                  <c:v>6</c:v>
                </c:pt>
                <c:pt idx="313">
                  <c:v>6</c:v>
                </c:pt>
                <c:pt idx="314">
                  <c:v>6</c:v>
                </c:pt>
                <c:pt idx="315">
                  <c:v>6</c:v>
                </c:pt>
                <c:pt idx="316">
                  <c:v>6</c:v>
                </c:pt>
                <c:pt idx="317">
                  <c:v>6</c:v>
                </c:pt>
                <c:pt idx="318">
                  <c:v>6</c:v>
                </c:pt>
                <c:pt idx="319">
                  <c:v>6</c:v>
                </c:pt>
                <c:pt idx="320">
                  <c:v>6</c:v>
                </c:pt>
                <c:pt idx="321">
                  <c:v>6</c:v>
                </c:pt>
                <c:pt idx="322">
                  <c:v>6</c:v>
                </c:pt>
                <c:pt idx="323">
                  <c:v>6</c:v>
                </c:pt>
                <c:pt idx="324">
                  <c:v>6</c:v>
                </c:pt>
                <c:pt idx="325">
                  <c:v>6</c:v>
                </c:pt>
                <c:pt idx="326">
                  <c:v>6</c:v>
                </c:pt>
                <c:pt idx="327">
                  <c:v>6</c:v>
                </c:pt>
                <c:pt idx="328">
                  <c:v>6</c:v>
                </c:pt>
                <c:pt idx="329">
                  <c:v>6</c:v>
                </c:pt>
                <c:pt idx="330">
                  <c:v>6</c:v>
                </c:pt>
                <c:pt idx="331">
                  <c:v>6</c:v>
                </c:pt>
                <c:pt idx="332">
                  <c:v>6</c:v>
                </c:pt>
                <c:pt idx="333">
                  <c:v>6</c:v>
                </c:pt>
                <c:pt idx="334">
                  <c:v>6</c:v>
                </c:pt>
                <c:pt idx="335">
                  <c:v>6</c:v>
                </c:pt>
                <c:pt idx="336">
                  <c:v>6</c:v>
                </c:pt>
                <c:pt idx="337">
                  <c:v>6</c:v>
                </c:pt>
                <c:pt idx="338">
                  <c:v>6</c:v>
                </c:pt>
                <c:pt idx="339">
                  <c:v>6</c:v>
                </c:pt>
                <c:pt idx="340">
                  <c:v>6</c:v>
                </c:pt>
                <c:pt idx="341">
                  <c:v>6</c:v>
                </c:pt>
                <c:pt idx="342">
                  <c:v>6</c:v>
                </c:pt>
                <c:pt idx="343">
                  <c:v>6</c:v>
                </c:pt>
                <c:pt idx="344">
                  <c:v>6</c:v>
                </c:pt>
                <c:pt idx="345">
                  <c:v>6</c:v>
                </c:pt>
                <c:pt idx="346">
                  <c:v>6</c:v>
                </c:pt>
                <c:pt idx="347">
                  <c:v>6</c:v>
                </c:pt>
                <c:pt idx="348">
                  <c:v>6</c:v>
                </c:pt>
                <c:pt idx="349">
                  <c:v>6</c:v>
                </c:pt>
                <c:pt idx="350">
                  <c:v>6</c:v>
                </c:pt>
                <c:pt idx="351">
                  <c:v>6</c:v>
                </c:pt>
                <c:pt idx="352">
                  <c:v>6</c:v>
                </c:pt>
                <c:pt idx="353">
                  <c:v>6</c:v>
                </c:pt>
                <c:pt idx="354">
                  <c:v>6</c:v>
                </c:pt>
                <c:pt idx="355">
                  <c:v>6</c:v>
                </c:pt>
                <c:pt idx="356">
                  <c:v>6</c:v>
                </c:pt>
                <c:pt idx="357">
                  <c:v>6</c:v>
                </c:pt>
                <c:pt idx="358">
                  <c:v>6</c:v>
                </c:pt>
                <c:pt idx="359">
                  <c:v>6</c:v>
                </c:pt>
                <c:pt idx="360">
                  <c:v>6</c:v>
                </c:pt>
                <c:pt idx="361">
                  <c:v>6</c:v>
                </c:pt>
                <c:pt idx="362">
                  <c:v>6</c:v>
                </c:pt>
                <c:pt idx="363">
                  <c:v>6</c:v>
                </c:pt>
                <c:pt idx="364">
                  <c:v>6</c:v>
                </c:pt>
                <c:pt idx="365">
                  <c:v>6</c:v>
                </c:pt>
                <c:pt idx="366">
                  <c:v>6</c:v>
                </c:pt>
                <c:pt idx="367">
                  <c:v>6</c:v>
                </c:pt>
                <c:pt idx="368">
                  <c:v>6</c:v>
                </c:pt>
                <c:pt idx="369">
                  <c:v>6</c:v>
                </c:pt>
                <c:pt idx="370">
                  <c:v>6</c:v>
                </c:pt>
                <c:pt idx="371">
                  <c:v>6</c:v>
                </c:pt>
                <c:pt idx="372">
                  <c:v>6</c:v>
                </c:pt>
                <c:pt idx="373">
                  <c:v>6</c:v>
                </c:pt>
                <c:pt idx="374">
                  <c:v>6</c:v>
                </c:pt>
                <c:pt idx="375">
                  <c:v>6</c:v>
                </c:pt>
                <c:pt idx="376">
                  <c:v>6</c:v>
                </c:pt>
                <c:pt idx="377">
                  <c:v>6</c:v>
                </c:pt>
                <c:pt idx="378">
                  <c:v>6</c:v>
                </c:pt>
                <c:pt idx="379">
                  <c:v>6</c:v>
                </c:pt>
                <c:pt idx="380">
                  <c:v>6</c:v>
                </c:pt>
                <c:pt idx="381">
                  <c:v>6</c:v>
                </c:pt>
                <c:pt idx="382">
                  <c:v>6</c:v>
                </c:pt>
                <c:pt idx="383">
                  <c:v>6</c:v>
                </c:pt>
                <c:pt idx="384">
                  <c:v>6</c:v>
                </c:pt>
                <c:pt idx="385">
                  <c:v>6</c:v>
                </c:pt>
                <c:pt idx="386">
                  <c:v>6</c:v>
                </c:pt>
                <c:pt idx="387">
                  <c:v>6</c:v>
                </c:pt>
                <c:pt idx="388">
                  <c:v>6</c:v>
                </c:pt>
                <c:pt idx="389">
                  <c:v>6</c:v>
                </c:pt>
                <c:pt idx="390">
                  <c:v>6</c:v>
                </c:pt>
                <c:pt idx="391">
                  <c:v>6</c:v>
                </c:pt>
                <c:pt idx="392">
                  <c:v>6</c:v>
                </c:pt>
                <c:pt idx="393">
                  <c:v>6</c:v>
                </c:pt>
                <c:pt idx="394">
                  <c:v>6</c:v>
                </c:pt>
                <c:pt idx="395">
                  <c:v>6</c:v>
                </c:pt>
                <c:pt idx="396">
                  <c:v>6</c:v>
                </c:pt>
                <c:pt idx="397">
                  <c:v>6</c:v>
                </c:pt>
                <c:pt idx="398">
                  <c:v>6</c:v>
                </c:pt>
                <c:pt idx="399">
                  <c:v>6</c:v>
                </c:pt>
                <c:pt idx="400">
                  <c:v>6</c:v>
                </c:pt>
                <c:pt idx="401">
                  <c:v>6</c:v>
                </c:pt>
                <c:pt idx="402">
                  <c:v>6</c:v>
                </c:pt>
                <c:pt idx="403">
                  <c:v>6</c:v>
                </c:pt>
                <c:pt idx="404">
                  <c:v>5.75</c:v>
                </c:pt>
                <c:pt idx="405">
                  <c:v>5.75</c:v>
                </c:pt>
                <c:pt idx="406">
                  <c:v>5.75</c:v>
                </c:pt>
                <c:pt idx="407">
                  <c:v>5.75</c:v>
                </c:pt>
                <c:pt idx="408">
                  <c:v>5.75</c:v>
                </c:pt>
                <c:pt idx="409">
                  <c:v>5.75</c:v>
                </c:pt>
                <c:pt idx="410">
                  <c:v>5.75</c:v>
                </c:pt>
                <c:pt idx="411">
                  <c:v>5.75</c:v>
                </c:pt>
                <c:pt idx="412">
                  <c:v>5.75</c:v>
                </c:pt>
                <c:pt idx="413">
                  <c:v>5.75</c:v>
                </c:pt>
                <c:pt idx="414">
                  <c:v>5.75</c:v>
                </c:pt>
                <c:pt idx="415">
                  <c:v>5.75</c:v>
                </c:pt>
                <c:pt idx="416">
                  <c:v>5.75</c:v>
                </c:pt>
                <c:pt idx="417">
                  <c:v>5.75</c:v>
                </c:pt>
                <c:pt idx="418">
                  <c:v>5.75</c:v>
                </c:pt>
                <c:pt idx="419">
                  <c:v>5.75</c:v>
                </c:pt>
                <c:pt idx="420">
                  <c:v>5.75</c:v>
                </c:pt>
                <c:pt idx="421">
                  <c:v>5.75</c:v>
                </c:pt>
                <c:pt idx="422">
                  <c:v>5.75</c:v>
                </c:pt>
                <c:pt idx="423">
                  <c:v>5.75</c:v>
                </c:pt>
                <c:pt idx="424">
                  <c:v>5.75</c:v>
                </c:pt>
                <c:pt idx="425">
                  <c:v>5.75</c:v>
                </c:pt>
                <c:pt idx="426">
                  <c:v>5.75</c:v>
                </c:pt>
                <c:pt idx="427">
                  <c:v>5.75</c:v>
                </c:pt>
                <c:pt idx="428">
                  <c:v>5.75</c:v>
                </c:pt>
                <c:pt idx="429">
                  <c:v>5.75</c:v>
                </c:pt>
                <c:pt idx="430">
                  <c:v>5.75</c:v>
                </c:pt>
                <c:pt idx="431">
                  <c:v>5.75</c:v>
                </c:pt>
                <c:pt idx="432">
                  <c:v>5.75</c:v>
                </c:pt>
                <c:pt idx="433">
                  <c:v>5.75</c:v>
                </c:pt>
                <c:pt idx="434">
                  <c:v>5.75</c:v>
                </c:pt>
                <c:pt idx="435">
                  <c:v>5.75</c:v>
                </c:pt>
                <c:pt idx="436">
                  <c:v>5.75</c:v>
                </c:pt>
                <c:pt idx="437">
                  <c:v>5.75</c:v>
                </c:pt>
                <c:pt idx="438">
                  <c:v>5.75</c:v>
                </c:pt>
                <c:pt idx="439">
                  <c:v>5.75</c:v>
                </c:pt>
                <c:pt idx="440">
                  <c:v>5.75</c:v>
                </c:pt>
                <c:pt idx="441">
                  <c:v>5.75</c:v>
                </c:pt>
                <c:pt idx="442">
                  <c:v>5.75</c:v>
                </c:pt>
                <c:pt idx="443">
                  <c:v>5.75</c:v>
                </c:pt>
                <c:pt idx="444">
                  <c:v>5.75</c:v>
                </c:pt>
                <c:pt idx="445">
                  <c:v>5.75</c:v>
                </c:pt>
                <c:pt idx="446">
                  <c:v>5.75</c:v>
                </c:pt>
                <c:pt idx="447">
                  <c:v>5.75</c:v>
                </c:pt>
                <c:pt idx="448">
                  <c:v>5.75</c:v>
                </c:pt>
                <c:pt idx="449">
                  <c:v>5.75</c:v>
                </c:pt>
                <c:pt idx="450">
                  <c:v>5.75</c:v>
                </c:pt>
                <c:pt idx="451">
                  <c:v>5.75</c:v>
                </c:pt>
                <c:pt idx="452">
                  <c:v>5.75</c:v>
                </c:pt>
                <c:pt idx="453">
                  <c:v>5.75</c:v>
                </c:pt>
                <c:pt idx="454">
                  <c:v>5.75</c:v>
                </c:pt>
                <c:pt idx="455">
                  <c:v>5.75</c:v>
                </c:pt>
                <c:pt idx="456">
                  <c:v>5.75</c:v>
                </c:pt>
                <c:pt idx="457">
                  <c:v>5.75</c:v>
                </c:pt>
                <c:pt idx="458">
                  <c:v>5.75</c:v>
                </c:pt>
                <c:pt idx="459">
                  <c:v>5.75</c:v>
                </c:pt>
                <c:pt idx="460">
                  <c:v>5.5</c:v>
                </c:pt>
                <c:pt idx="461">
                  <c:v>5.5</c:v>
                </c:pt>
                <c:pt idx="462">
                  <c:v>5.5</c:v>
                </c:pt>
                <c:pt idx="463">
                  <c:v>5.5</c:v>
                </c:pt>
                <c:pt idx="464">
                  <c:v>5.5</c:v>
                </c:pt>
                <c:pt idx="465">
                  <c:v>5.5</c:v>
                </c:pt>
                <c:pt idx="466">
                  <c:v>5.5</c:v>
                </c:pt>
                <c:pt idx="467">
                  <c:v>5.5</c:v>
                </c:pt>
                <c:pt idx="468">
                  <c:v>5.5</c:v>
                </c:pt>
                <c:pt idx="469">
                  <c:v>5.5</c:v>
                </c:pt>
                <c:pt idx="470">
                  <c:v>5.5</c:v>
                </c:pt>
                <c:pt idx="471">
                  <c:v>5.5</c:v>
                </c:pt>
                <c:pt idx="472">
                  <c:v>5.5</c:v>
                </c:pt>
                <c:pt idx="473">
                  <c:v>5.5</c:v>
                </c:pt>
                <c:pt idx="474">
                  <c:v>5.5</c:v>
                </c:pt>
                <c:pt idx="475">
                  <c:v>5.5</c:v>
                </c:pt>
                <c:pt idx="476">
                  <c:v>5.5</c:v>
                </c:pt>
                <c:pt idx="477">
                  <c:v>5.5</c:v>
                </c:pt>
                <c:pt idx="478">
                  <c:v>5.5</c:v>
                </c:pt>
                <c:pt idx="479">
                  <c:v>5.5</c:v>
                </c:pt>
                <c:pt idx="480">
                  <c:v>5.5</c:v>
                </c:pt>
                <c:pt idx="481">
                  <c:v>5.5</c:v>
                </c:pt>
                <c:pt idx="482">
                  <c:v>5.5</c:v>
                </c:pt>
                <c:pt idx="483">
                  <c:v>5.5</c:v>
                </c:pt>
                <c:pt idx="484">
                  <c:v>5.5</c:v>
                </c:pt>
                <c:pt idx="485">
                  <c:v>5.5</c:v>
                </c:pt>
                <c:pt idx="486">
                  <c:v>5.5</c:v>
                </c:pt>
                <c:pt idx="487">
                  <c:v>5.5</c:v>
                </c:pt>
                <c:pt idx="488">
                  <c:v>5.5</c:v>
                </c:pt>
                <c:pt idx="489">
                  <c:v>5.5</c:v>
                </c:pt>
                <c:pt idx="490">
                  <c:v>5.5</c:v>
                </c:pt>
                <c:pt idx="491">
                  <c:v>5.5</c:v>
                </c:pt>
                <c:pt idx="492">
                  <c:v>5.5</c:v>
                </c:pt>
                <c:pt idx="493">
                  <c:v>5.5</c:v>
                </c:pt>
                <c:pt idx="494">
                  <c:v>5.5</c:v>
                </c:pt>
                <c:pt idx="495">
                  <c:v>5.25</c:v>
                </c:pt>
                <c:pt idx="496">
                  <c:v>5.25</c:v>
                </c:pt>
                <c:pt idx="497">
                  <c:v>5.25</c:v>
                </c:pt>
                <c:pt idx="498">
                  <c:v>5.25</c:v>
                </c:pt>
                <c:pt idx="499">
                  <c:v>5.25</c:v>
                </c:pt>
                <c:pt idx="500">
                  <c:v>5.25</c:v>
                </c:pt>
                <c:pt idx="501">
                  <c:v>5.25</c:v>
                </c:pt>
                <c:pt idx="502">
                  <c:v>5.25</c:v>
                </c:pt>
                <c:pt idx="503">
                  <c:v>5.25</c:v>
                </c:pt>
                <c:pt idx="504">
                  <c:v>5.25</c:v>
                </c:pt>
                <c:pt idx="505">
                  <c:v>5.25</c:v>
                </c:pt>
                <c:pt idx="506">
                  <c:v>5.25</c:v>
                </c:pt>
                <c:pt idx="507">
                  <c:v>5.25</c:v>
                </c:pt>
                <c:pt idx="508">
                  <c:v>5.25</c:v>
                </c:pt>
                <c:pt idx="509">
                  <c:v>5.25</c:v>
                </c:pt>
                <c:pt idx="510">
                  <c:v>5.25</c:v>
                </c:pt>
                <c:pt idx="511">
                  <c:v>5.25</c:v>
                </c:pt>
                <c:pt idx="512">
                  <c:v>5.25</c:v>
                </c:pt>
                <c:pt idx="513">
                  <c:v>5.25</c:v>
                </c:pt>
                <c:pt idx="514">
                  <c:v>5.25</c:v>
                </c:pt>
                <c:pt idx="515">
                  <c:v>5.25</c:v>
                </c:pt>
                <c:pt idx="516">
                  <c:v>5.25</c:v>
                </c:pt>
                <c:pt idx="517">
                  <c:v>5.25</c:v>
                </c:pt>
                <c:pt idx="518">
                  <c:v>5.25</c:v>
                </c:pt>
                <c:pt idx="519">
                  <c:v>5.25</c:v>
                </c:pt>
                <c:pt idx="520">
                  <c:v>5.25</c:v>
                </c:pt>
                <c:pt idx="521">
                  <c:v>5.25</c:v>
                </c:pt>
                <c:pt idx="522">
                  <c:v>5.25</c:v>
                </c:pt>
                <c:pt idx="523">
                  <c:v>5.25</c:v>
                </c:pt>
                <c:pt idx="524">
                  <c:v>5.25</c:v>
                </c:pt>
                <c:pt idx="525">
                  <c:v>5.25</c:v>
                </c:pt>
                <c:pt idx="526">
                  <c:v>5.25</c:v>
                </c:pt>
                <c:pt idx="527">
                  <c:v>5.25</c:v>
                </c:pt>
                <c:pt idx="528">
                  <c:v>5.25</c:v>
                </c:pt>
                <c:pt idx="529">
                  <c:v>5.25</c:v>
                </c:pt>
                <c:pt idx="530">
                  <c:v>5.25</c:v>
                </c:pt>
                <c:pt idx="531">
                  <c:v>5.25</c:v>
                </c:pt>
                <c:pt idx="532">
                  <c:v>5.25</c:v>
                </c:pt>
                <c:pt idx="533">
                  <c:v>5.25</c:v>
                </c:pt>
                <c:pt idx="534">
                  <c:v>5.25</c:v>
                </c:pt>
                <c:pt idx="535">
                  <c:v>5.25</c:v>
                </c:pt>
                <c:pt idx="536">
                  <c:v>5.25</c:v>
                </c:pt>
                <c:pt idx="537">
                  <c:v>5.25</c:v>
                </c:pt>
                <c:pt idx="538">
                  <c:v>5.25</c:v>
                </c:pt>
                <c:pt idx="539">
                  <c:v>5.25</c:v>
                </c:pt>
                <c:pt idx="540">
                  <c:v>5.25</c:v>
                </c:pt>
                <c:pt idx="541">
                  <c:v>5.25</c:v>
                </c:pt>
                <c:pt idx="542">
                  <c:v>5.25</c:v>
                </c:pt>
                <c:pt idx="543">
                  <c:v>5.25</c:v>
                </c:pt>
                <c:pt idx="544">
                  <c:v>5.25</c:v>
                </c:pt>
                <c:pt idx="545">
                  <c:v>5.25</c:v>
                </c:pt>
                <c:pt idx="546">
                  <c:v>5.25</c:v>
                </c:pt>
                <c:pt idx="547">
                  <c:v>5.25</c:v>
                </c:pt>
                <c:pt idx="548">
                  <c:v>5.25</c:v>
                </c:pt>
                <c:pt idx="549">
                  <c:v>5.25</c:v>
                </c:pt>
                <c:pt idx="550">
                  <c:v>5.25</c:v>
                </c:pt>
                <c:pt idx="551">
                  <c:v>5.25</c:v>
                </c:pt>
                <c:pt idx="552">
                  <c:v>5.25</c:v>
                </c:pt>
                <c:pt idx="553">
                  <c:v>5.25</c:v>
                </c:pt>
                <c:pt idx="554">
                  <c:v>5.25</c:v>
                </c:pt>
                <c:pt idx="555">
                  <c:v>5.25</c:v>
                </c:pt>
                <c:pt idx="556">
                  <c:v>5.25</c:v>
                </c:pt>
                <c:pt idx="557">
                  <c:v>5.25</c:v>
                </c:pt>
                <c:pt idx="558">
                  <c:v>5.25</c:v>
                </c:pt>
                <c:pt idx="559">
                  <c:v>5.25</c:v>
                </c:pt>
                <c:pt idx="560">
                  <c:v>5.25</c:v>
                </c:pt>
                <c:pt idx="561">
                  <c:v>5.25</c:v>
                </c:pt>
                <c:pt idx="562">
                  <c:v>5.25</c:v>
                </c:pt>
                <c:pt idx="563">
                  <c:v>5.25</c:v>
                </c:pt>
                <c:pt idx="564">
                  <c:v>5.25</c:v>
                </c:pt>
                <c:pt idx="565">
                  <c:v>5.25</c:v>
                </c:pt>
                <c:pt idx="566">
                  <c:v>5.25</c:v>
                </c:pt>
                <c:pt idx="567">
                  <c:v>5.25</c:v>
                </c:pt>
                <c:pt idx="568">
                  <c:v>5.25</c:v>
                </c:pt>
                <c:pt idx="569">
                  <c:v>5.25</c:v>
                </c:pt>
                <c:pt idx="570">
                  <c:v>5.25</c:v>
                </c:pt>
                <c:pt idx="571">
                  <c:v>5.25</c:v>
                </c:pt>
                <c:pt idx="572">
                  <c:v>5.25</c:v>
                </c:pt>
                <c:pt idx="573">
                  <c:v>5.25</c:v>
                </c:pt>
                <c:pt idx="574">
                  <c:v>5.25</c:v>
                </c:pt>
                <c:pt idx="575">
                  <c:v>5.25</c:v>
                </c:pt>
                <c:pt idx="576">
                  <c:v>5.25</c:v>
                </c:pt>
                <c:pt idx="577">
                  <c:v>5.25</c:v>
                </c:pt>
                <c:pt idx="578">
                  <c:v>5.25</c:v>
                </c:pt>
                <c:pt idx="579">
                  <c:v>5</c:v>
                </c:pt>
                <c:pt idx="580">
                  <c:v>5</c:v>
                </c:pt>
                <c:pt idx="581">
                  <c:v>5</c:v>
                </c:pt>
                <c:pt idx="582">
                  <c:v>5</c:v>
                </c:pt>
                <c:pt idx="583">
                  <c:v>5</c:v>
                </c:pt>
                <c:pt idx="584">
                  <c:v>5</c:v>
                </c:pt>
                <c:pt idx="585">
                  <c:v>5</c:v>
                </c:pt>
                <c:pt idx="586">
                  <c:v>5</c:v>
                </c:pt>
                <c:pt idx="587">
                  <c:v>5</c:v>
                </c:pt>
                <c:pt idx="588">
                  <c:v>5</c:v>
                </c:pt>
                <c:pt idx="589">
                  <c:v>5</c:v>
                </c:pt>
                <c:pt idx="590">
                  <c:v>5</c:v>
                </c:pt>
                <c:pt idx="591">
                  <c:v>5</c:v>
                </c:pt>
                <c:pt idx="592">
                  <c:v>5</c:v>
                </c:pt>
                <c:pt idx="593">
                  <c:v>5</c:v>
                </c:pt>
                <c:pt idx="594">
                  <c:v>5</c:v>
                </c:pt>
                <c:pt idx="595">
                  <c:v>5</c:v>
                </c:pt>
                <c:pt idx="596">
                  <c:v>5</c:v>
                </c:pt>
                <c:pt idx="597">
                  <c:v>5</c:v>
                </c:pt>
                <c:pt idx="598">
                  <c:v>5</c:v>
                </c:pt>
                <c:pt idx="599">
                  <c:v>5</c:v>
                </c:pt>
                <c:pt idx="600">
                  <c:v>5</c:v>
                </c:pt>
                <c:pt idx="601">
                  <c:v>5</c:v>
                </c:pt>
                <c:pt idx="602">
                  <c:v>5</c:v>
                </c:pt>
                <c:pt idx="603">
                  <c:v>5</c:v>
                </c:pt>
                <c:pt idx="604">
                  <c:v>5</c:v>
                </c:pt>
                <c:pt idx="605">
                  <c:v>5</c:v>
                </c:pt>
                <c:pt idx="606">
                  <c:v>5</c:v>
                </c:pt>
                <c:pt idx="607">
                  <c:v>5</c:v>
                </c:pt>
                <c:pt idx="608">
                  <c:v>5</c:v>
                </c:pt>
                <c:pt idx="609">
                  <c:v>5</c:v>
                </c:pt>
                <c:pt idx="610">
                  <c:v>5</c:v>
                </c:pt>
                <c:pt idx="611">
                  <c:v>5</c:v>
                </c:pt>
                <c:pt idx="612">
                  <c:v>5</c:v>
                </c:pt>
                <c:pt idx="613">
                  <c:v>5</c:v>
                </c:pt>
                <c:pt idx="614">
                  <c:v>5</c:v>
                </c:pt>
                <c:pt idx="615">
                  <c:v>5</c:v>
                </c:pt>
                <c:pt idx="616">
                  <c:v>5</c:v>
                </c:pt>
                <c:pt idx="617">
                  <c:v>5</c:v>
                </c:pt>
                <c:pt idx="618">
                  <c:v>5</c:v>
                </c:pt>
                <c:pt idx="619">
                  <c:v>5</c:v>
                </c:pt>
                <c:pt idx="620">
                  <c:v>5</c:v>
                </c:pt>
                <c:pt idx="621">
                  <c:v>5</c:v>
                </c:pt>
                <c:pt idx="622">
                  <c:v>5</c:v>
                </c:pt>
                <c:pt idx="623">
                  <c:v>5</c:v>
                </c:pt>
                <c:pt idx="624">
                  <c:v>5</c:v>
                </c:pt>
                <c:pt idx="625">
                  <c:v>5</c:v>
                </c:pt>
                <c:pt idx="626">
                  <c:v>4.75</c:v>
                </c:pt>
                <c:pt idx="627">
                  <c:v>4.75</c:v>
                </c:pt>
                <c:pt idx="628">
                  <c:v>4.75</c:v>
                </c:pt>
                <c:pt idx="629">
                  <c:v>4.75</c:v>
                </c:pt>
                <c:pt idx="630">
                  <c:v>4.75</c:v>
                </c:pt>
                <c:pt idx="631">
                  <c:v>4.75</c:v>
                </c:pt>
                <c:pt idx="632">
                  <c:v>4.75</c:v>
                </c:pt>
                <c:pt idx="633">
                  <c:v>4.75</c:v>
                </c:pt>
                <c:pt idx="634">
                  <c:v>4.75</c:v>
                </c:pt>
                <c:pt idx="635">
                  <c:v>4.75</c:v>
                </c:pt>
                <c:pt idx="636">
                  <c:v>4.75</c:v>
                </c:pt>
                <c:pt idx="637">
                  <c:v>4.75</c:v>
                </c:pt>
                <c:pt idx="638">
                  <c:v>4.75</c:v>
                </c:pt>
                <c:pt idx="639">
                  <c:v>4.75</c:v>
                </c:pt>
                <c:pt idx="640">
                  <c:v>4.75</c:v>
                </c:pt>
                <c:pt idx="641">
                  <c:v>4.75</c:v>
                </c:pt>
                <c:pt idx="642">
                  <c:v>4.5</c:v>
                </c:pt>
                <c:pt idx="643">
                  <c:v>4.5</c:v>
                </c:pt>
                <c:pt idx="644">
                  <c:v>4.5</c:v>
                </c:pt>
                <c:pt idx="645">
                  <c:v>4.5</c:v>
                </c:pt>
                <c:pt idx="646">
                  <c:v>4.5</c:v>
                </c:pt>
                <c:pt idx="647">
                  <c:v>4.5</c:v>
                </c:pt>
                <c:pt idx="648">
                  <c:v>4.5</c:v>
                </c:pt>
                <c:pt idx="649">
                  <c:v>4.5</c:v>
                </c:pt>
                <c:pt idx="650">
                  <c:v>4.5</c:v>
                </c:pt>
                <c:pt idx="651">
                  <c:v>4.5</c:v>
                </c:pt>
                <c:pt idx="652">
                  <c:v>4.5</c:v>
                </c:pt>
                <c:pt idx="653">
                  <c:v>4.5</c:v>
                </c:pt>
                <c:pt idx="654">
                  <c:v>4.5</c:v>
                </c:pt>
                <c:pt idx="655">
                  <c:v>4.5</c:v>
                </c:pt>
                <c:pt idx="656">
                  <c:v>4.5</c:v>
                </c:pt>
                <c:pt idx="657">
                  <c:v>4.5</c:v>
                </c:pt>
                <c:pt idx="658">
                  <c:v>4.5</c:v>
                </c:pt>
                <c:pt idx="659">
                  <c:v>4.5</c:v>
                </c:pt>
                <c:pt idx="660">
                  <c:v>4.5</c:v>
                </c:pt>
                <c:pt idx="661">
                  <c:v>4.5</c:v>
                </c:pt>
                <c:pt idx="662">
                  <c:v>4.5</c:v>
                </c:pt>
                <c:pt idx="663">
                  <c:v>4.5</c:v>
                </c:pt>
                <c:pt idx="664">
                  <c:v>4.5</c:v>
                </c:pt>
                <c:pt idx="665">
                  <c:v>4.5</c:v>
                </c:pt>
                <c:pt idx="666">
                  <c:v>4.5</c:v>
                </c:pt>
                <c:pt idx="667">
                  <c:v>4.5</c:v>
                </c:pt>
                <c:pt idx="668">
                  <c:v>4.5</c:v>
                </c:pt>
                <c:pt idx="669">
                  <c:v>4.5</c:v>
                </c:pt>
                <c:pt idx="670">
                  <c:v>4.5</c:v>
                </c:pt>
                <c:pt idx="671">
                  <c:v>4.5</c:v>
                </c:pt>
                <c:pt idx="672">
                  <c:v>4.5</c:v>
                </c:pt>
                <c:pt idx="673">
                  <c:v>4.5</c:v>
                </c:pt>
                <c:pt idx="674">
                  <c:v>4.5</c:v>
                </c:pt>
                <c:pt idx="675">
                  <c:v>4.5</c:v>
                </c:pt>
                <c:pt idx="676">
                  <c:v>4.5</c:v>
                </c:pt>
                <c:pt idx="677">
                  <c:v>4</c:v>
                </c:pt>
                <c:pt idx="678">
                  <c:v>4</c:v>
                </c:pt>
                <c:pt idx="679">
                  <c:v>4</c:v>
                </c:pt>
                <c:pt idx="680">
                  <c:v>4</c:v>
                </c:pt>
                <c:pt idx="681">
                  <c:v>4</c:v>
                </c:pt>
                <c:pt idx="682">
                  <c:v>4</c:v>
                </c:pt>
                <c:pt idx="683">
                  <c:v>4</c:v>
                </c:pt>
                <c:pt idx="684">
                  <c:v>4</c:v>
                </c:pt>
                <c:pt idx="685">
                  <c:v>4</c:v>
                </c:pt>
                <c:pt idx="686">
                  <c:v>4</c:v>
                </c:pt>
                <c:pt idx="687">
                  <c:v>4</c:v>
                </c:pt>
                <c:pt idx="688">
                  <c:v>4</c:v>
                </c:pt>
                <c:pt idx="689">
                  <c:v>4</c:v>
                </c:pt>
                <c:pt idx="690">
                  <c:v>4</c:v>
                </c:pt>
                <c:pt idx="691">
                  <c:v>4</c:v>
                </c:pt>
                <c:pt idx="692">
                  <c:v>4</c:v>
                </c:pt>
                <c:pt idx="693">
                  <c:v>4</c:v>
                </c:pt>
                <c:pt idx="694">
                  <c:v>4</c:v>
                </c:pt>
                <c:pt idx="695">
                  <c:v>4</c:v>
                </c:pt>
                <c:pt idx="696">
                  <c:v>4</c:v>
                </c:pt>
                <c:pt idx="697">
                  <c:v>4</c:v>
                </c:pt>
                <c:pt idx="698">
                  <c:v>4</c:v>
                </c:pt>
                <c:pt idx="699">
                  <c:v>4</c:v>
                </c:pt>
                <c:pt idx="700">
                  <c:v>4</c:v>
                </c:pt>
                <c:pt idx="701">
                  <c:v>4</c:v>
                </c:pt>
                <c:pt idx="702">
                  <c:v>4</c:v>
                </c:pt>
                <c:pt idx="703">
                  <c:v>4</c:v>
                </c:pt>
                <c:pt idx="704">
                  <c:v>4</c:v>
                </c:pt>
                <c:pt idx="705">
                  <c:v>4</c:v>
                </c:pt>
                <c:pt idx="706">
                  <c:v>4</c:v>
                </c:pt>
                <c:pt idx="707">
                  <c:v>4</c:v>
                </c:pt>
                <c:pt idx="708">
                  <c:v>4</c:v>
                </c:pt>
                <c:pt idx="709">
                  <c:v>4</c:v>
                </c:pt>
                <c:pt idx="710">
                  <c:v>4</c:v>
                </c:pt>
                <c:pt idx="711">
                  <c:v>4</c:v>
                </c:pt>
                <c:pt idx="712">
                  <c:v>4</c:v>
                </c:pt>
                <c:pt idx="713">
                  <c:v>4</c:v>
                </c:pt>
                <c:pt idx="714">
                  <c:v>4</c:v>
                </c:pt>
                <c:pt idx="715">
                  <c:v>4</c:v>
                </c:pt>
                <c:pt idx="716">
                  <c:v>4</c:v>
                </c:pt>
                <c:pt idx="717">
                  <c:v>4</c:v>
                </c:pt>
                <c:pt idx="718">
                  <c:v>4</c:v>
                </c:pt>
                <c:pt idx="719">
                  <c:v>4</c:v>
                </c:pt>
                <c:pt idx="720">
                  <c:v>4</c:v>
                </c:pt>
                <c:pt idx="721">
                  <c:v>4</c:v>
                </c:pt>
                <c:pt idx="722">
                  <c:v>4</c:v>
                </c:pt>
                <c:pt idx="723">
                  <c:v>4</c:v>
                </c:pt>
                <c:pt idx="724">
                  <c:v>4</c:v>
                </c:pt>
                <c:pt idx="725">
                  <c:v>4</c:v>
                </c:pt>
                <c:pt idx="726">
                  <c:v>4</c:v>
                </c:pt>
                <c:pt idx="727">
                  <c:v>4</c:v>
                </c:pt>
                <c:pt idx="728">
                  <c:v>4</c:v>
                </c:pt>
                <c:pt idx="729">
                  <c:v>4</c:v>
                </c:pt>
                <c:pt idx="730">
                  <c:v>4</c:v>
                </c:pt>
                <c:pt idx="731">
                  <c:v>4</c:v>
                </c:pt>
                <c:pt idx="732">
                  <c:v>4</c:v>
                </c:pt>
                <c:pt idx="733">
                  <c:v>4</c:v>
                </c:pt>
                <c:pt idx="734">
                  <c:v>4</c:v>
                </c:pt>
                <c:pt idx="735">
                  <c:v>4</c:v>
                </c:pt>
                <c:pt idx="736">
                  <c:v>4</c:v>
                </c:pt>
                <c:pt idx="737">
                  <c:v>4</c:v>
                </c:pt>
                <c:pt idx="738">
                  <c:v>4</c:v>
                </c:pt>
                <c:pt idx="739">
                  <c:v>4</c:v>
                </c:pt>
                <c:pt idx="740">
                  <c:v>4</c:v>
                </c:pt>
                <c:pt idx="741">
                  <c:v>4</c:v>
                </c:pt>
                <c:pt idx="742">
                  <c:v>4</c:v>
                </c:pt>
                <c:pt idx="743">
                  <c:v>4</c:v>
                </c:pt>
                <c:pt idx="744">
                  <c:v>4</c:v>
                </c:pt>
                <c:pt idx="745">
                  <c:v>4</c:v>
                </c:pt>
                <c:pt idx="746">
                  <c:v>4</c:v>
                </c:pt>
                <c:pt idx="747">
                  <c:v>4</c:v>
                </c:pt>
                <c:pt idx="748">
                  <c:v>4</c:v>
                </c:pt>
                <c:pt idx="749">
                  <c:v>4</c:v>
                </c:pt>
                <c:pt idx="750">
                  <c:v>4</c:v>
                </c:pt>
                <c:pt idx="751">
                  <c:v>4</c:v>
                </c:pt>
                <c:pt idx="752">
                  <c:v>4</c:v>
                </c:pt>
                <c:pt idx="753">
                  <c:v>4</c:v>
                </c:pt>
                <c:pt idx="754">
                  <c:v>4</c:v>
                </c:pt>
                <c:pt idx="755">
                  <c:v>4</c:v>
                </c:pt>
                <c:pt idx="756">
                  <c:v>4</c:v>
                </c:pt>
                <c:pt idx="757">
                  <c:v>4</c:v>
                </c:pt>
                <c:pt idx="758">
                  <c:v>4</c:v>
                </c:pt>
                <c:pt idx="759">
                  <c:v>4</c:v>
                </c:pt>
                <c:pt idx="760">
                  <c:v>4</c:v>
                </c:pt>
                <c:pt idx="761">
                  <c:v>4</c:v>
                </c:pt>
                <c:pt idx="762">
                  <c:v>4</c:v>
                </c:pt>
                <c:pt idx="763">
                  <c:v>4</c:v>
                </c:pt>
                <c:pt idx="764">
                  <c:v>4</c:v>
                </c:pt>
                <c:pt idx="765">
                  <c:v>4</c:v>
                </c:pt>
                <c:pt idx="766">
                  <c:v>4</c:v>
                </c:pt>
                <c:pt idx="767">
                  <c:v>4</c:v>
                </c:pt>
                <c:pt idx="768">
                  <c:v>4</c:v>
                </c:pt>
                <c:pt idx="769">
                  <c:v>4</c:v>
                </c:pt>
                <c:pt idx="770">
                  <c:v>4</c:v>
                </c:pt>
                <c:pt idx="771">
                  <c:v>4</c:v>
                </c:pt>
                <c:pt idx="772">
                  <c:v>4</c:v>
                </c:pt>
                <c:pt idx="773">
                  <c:v>4</c:v>
                </c:pt>
                <c:pt idx="774">
                  <c:v>4</c:v>
                </c:pt>
                <c:pt idx="775">
                  <c:v>4</c:v>
                </c:pt>
                <c:pt idx="776">
                  <c:v>4</c:v>
                </c:pt>
                <c:pt idx="777">
                  <c:v>4</c:v>
                </c:pt>
                <c:pt idx="778">
                  <c:v>4</c:v>
                </c:pt>
                <c:pt idx="779">
                  <c:v>4</c:v>
                </c:pt>
                <c:pt idx="780">
                  <c:v>4</c:v>
                </c:pt>
                <c:pt idx="781">
                  <c:v>4</c:v>
                </c:pt>
                <c:pt idx="782">
                  <c:v>4</c:v>
                </c:pt>
                <c:pt idx="783">
                  <c:v>4</c:v>
                </c:pt>
                <c:pt idx="784">
                  <c:v>4</c:v>
                </c:pt>
                <c:pt idx="785">
                  <c:v>4</c:v>
                </c:pt>
                <c:pt idx="786">
                  <c:v>4</c:v>
                </c:pt>
                <c:pt idx="787">
                  <c:v>4</c:v>
                </c:pt>
                <c:pt idx="788">
                  <c:v>4</c:v>
                </c:pt>
                <c:pt idx="789">
                  <c:v>4</c:v>
                </c:pt>
                <c:pt idx="790">
                  <c:v>4</c:v>
                </c:pt>
                <c:pt idx="791">
                  <c:v>4</c:v>
                </c:pt>
                <c:pt idx="792">
                  <c:v>4</c:v>
                </c:pt>
                <c:pt idx="793">
                  <c:v>4</c:v>
                </c:pt>
                <c:pt idx="794">
                  <c:v>4</c:v>
                </c:pt>
                <c:pt idx="795">
                  <c:v>4</c:v>
                </c:pt>
                <c:pt idx="796">
                  <c:v>4</c:v>
                </c:pt>
                <c:pt idx="797">
                  <c:v>4</c:v>
                </c:pt>
                <c:pt idx="798">
                  <c:v>4</c:v>
                </c:pt>
                <c:pt idx="799">
                  <c:v>4</c:v>
                </c:pt>
                <c:pt idx="800">
                  <c:v>4</c:v>
                </c:pt>
                <c:pt idx="801">
                  <c:v>4</c:v>
                </c:pt>
                <c:pt idx="802">
                  <c:v>4</c:v>
                </c:pt>
                <c:pt idx="803">
                  <c:v>4</c:v>
                </c:pt>
                <c:pt idx="804">
                  <c:v>4</c:v>
                </c:pt>
                <c:pt idx="805">
                  <c:v>4</c:v>
                </c:pt>
                <c:pt idx="806">
                  <c:v>4</c:v>
                </c:pt>
                <c:pt idx="807">
                  <c:v>4</c:v>
                </c:pt>
                <c:pt idx="808">
                  <c:v>4</c:v>
                </c:pt>
                <c:pt idx="809">
                  <c:v>4</c:v>
                </c:pt>
                <c:pt idx="810">
                  <c:v>4</c:v>
                </c:pt>
                <c:pt idx="811">
                  <c:v>4</c:v>
                </c:pt>
                <c:pt idx="812">
                  <c:v>4</c:v>
                </c:pt>
                <c:pt idx="813">
                  <c:v>4</c:v>
                </c:pt>
                <c:pt idx="814">
                  <c:v>4</c:v>
                </c:pt>
                <c:pt idx="815">
                  <c:v>4</c:v>
                </c:pt>
                <c:pt idx="816">
                  <c:v>4</c:v>
                </c:pt>
                <c:pt idx="817">
                  <c:v>4</c:v>
                </c:pt>
                <c:pt idx="818">
                  <c:v>4</c:v>
                </c:pt>
                <c:pt idx="819">
                  <c:v>4</c:v>
                </c:pt>
                <c:pt idx="820">
                  <c:v>4</c:v>
                </c:pt>
                <c:pt idx="821">
                  <c:v>4</c:v>
                </c:pt>
                <c:pt idx="822">
                  <c:v>4</c:v>
                </c:pt>
                <c:pt idx="823">
                  <c:v>4</c:v>
                </c:pt>
                <c:pt idx="824">
                  <c:v>4</c:v>
                </c:pt>
                <c:pt idx="825">
                  <c:v>4</c:v>
                </c:pt>
                <c:pt idx="826">
                  <c:v>4</c:v>
                </c:pt>
                <c:pt idx="827">
                  <c:v>4</c:v>
                </c:pt>
                <c:pt idx="828">
                  <c:v>4</c:v>
                </c:pt>
                <c:pt idx="829">
                  <c:v>4</c:v>
                </c:pt>
                <c:pt idx="830">
                  <c:v>4</c:v>
                </c:pt>
                <c:pt idx="831">
                  <c:v>4</c:v>
                </c:pt>
                <c:pt idx="832">
                  <c:v>4</c:v>
                </c:pt>
                <c:pt idx="833">
                  <c:v>4</c:v>
                </c:pt>
                <c:pt idx="834">
                  <c:v>4</c:v>
                </c:pt>
                <c:pt idx="835">
                  <c:v>4</c:v>
                </c:pt>
                <c:pt idx="836">
                  <c:v>4</c:v>
                </c:pt>
                <c:pt idx="837">
                  <c:v>4</c:v>
                </c:pt>
                <c:pt idx="838">
                  <c:v>4</c:v>
                </c:pt>
                <c:pt idx="839">
                  <c:v>4</c:v>
                </c:pt>
                <c:pt idx="840">
                  <c:v>4</c:v>
                </c:pt>
                <c:pt idx="841">
                  <c:v>4</c:v>
                </c:pt>
                <c:pt idx="842">
                  <c:v>4</c:v>
                </c:pt>
                <c:pt idx="843">
                  <c:v>4</c:v>
                </c:pt>
                <c:pt idx="844">
                  <c:v>4</c:v>
                </c:pt>
                <c:pt idx="845">
                  <c:v>4</c:v>
                </c:pt>
                <c:pt idx="846">
                  <c:v>4</c:v>
                </c:pt>
                <c:pt idx="847">
                  <c:v>4</c:v>
                </c:pt>
                <c:pt idx="848">
                  <c:v>4</c:v>
                </c:pt>
                <c:pt idx="849">
                  <c:v>4</c:v>
                </c:pt>
                <c:pt idx="850">
                  <c:v>4</c:v>
                </c:pt>
                <c:pt idx="851">
                  <c:v>4</c:v>
                </c:pt>
                <c:pt idx="852">
                  <c:v>4</c:v>
                </c:pt>
                <c:pt idx="853">
                  <c:v>4</c:v>
                </c:pt>
                <c:pt idx="854">
                  <c:v>4</c:v>
                </c:pt>
                <c:pt idx="855">
                  <c:v>4</c:v>
                </c:pt>
                <c:pt idx="856">
                  <c:v>4</c:v>
                </c:pt>
                <c:pt idx="857">
                  <c:v>4</c:v>
                </c:pt>
                <c:pt idx="858">
                  <c:v>4</c:v>
                </c:pt>
                <c:pt idx="859">
                  <c:v>4</c:v>
                </c:pt>
                <c:pt idx="860">
                  <c:v>4</c:v>
                </c:pt>
                <c:pt idx="861">
                  <c:v>4</c:v>
                </c:pt>
                <c:pt idx="862">
                  <c:v>4</c:v>
                </c:pt>
                <c:pt idx="863">
                  <c:v>4</c:v>
                </c:pt>
                <c:pt idx="864">
                  <c:v>4</c:v>
                </c:pt>
                <c:pt idx="865">
                  <c:v>4</c:v>
                </c:pt>
                <c:pt idx="866">
                  <c:v>4</c:v>
                </c:pt>
                <c:pt idx="867">
                  <c:v>4</c:v>
                </c:pt>
                <c:pt idx="868">
                  <c:v>4</c:v>
                </c:pt>
                <c:pt idx="869">
                  <c:v>4</c:v>
                </c:pt>
                <c:pt idx="870">
                  <c:v>4</c:v>
                </c:pt>
                <c:pt idx="871">
                  <c:v>4</c:v>
                </c:pt>
                <c:pt idx="872">
                  <c:v>4</c:v>
                </c:pt>
                <c:pt idx="873">
                  <c:v>4</c:v>
                </c:pt>
                <c:pt idx="874">
                  <c:v>4</c:v>
                </c:pt>
                <c:pt idx="875">
                  <c:v>4</c:v>
                </c:pt>
                <c:pt idx="876">
                  <c:v>4</c:v>
                </c:pt>
                <c:pt idx="877">
                  <c:v>4</c:v>
                </c:pt>
                <c:pt idx="878">
                  <c:v>4</c:v>
                </c:pt>
                <c:pt idx="879">
                  <c:v>4</c:v>
                </c:pt>
                <c:pt idx="880">
                  <c:v>4</c:v>
                </c:pt>
                <c:pt idx="881">
                  <c:v>4</c:v>
                </c:pt>
                <c:pt idx="882">
                  <c:v>4</c:v>
                </c:pt>
                <c:pt idx="883">
                  <c:v>4</c:v>
                </c:pt>
                <c:pt idx="884">
                  <c:v>4</c:v>
                </c:pt>
                <c:pt idx="885">
                  <c:v>4</c:v>
                </c:pt>
                <c:pt idx="886">
                  <c:v>4</c:v>
                </c:pt>
                <c:pt idx="887">
                  <c:v>4</c:v>
                </c:pt>
                <c:pt idx="888">
                  <c:v>4</c:v>
                </c:pt>
                <c:pt idx="889">
                  <c:v>4</c:v>
                </c:pt>
                <c:pt idx="890">
                  <c:v>4</c:v>
                </c:pt>
                <c:pt idx="891">
                  <c:v>4</c:v>
                </c:pt>
                <c:pt idx="892">
                  <c:v>4</c:v>
                </c:pt>
                <c:pt idx="893">
                  <c:v>4</c:v>
                </c:pt>
                <c:pt idx="894">
                  <c:v>4</c:v>
                </c:pt>
                <c:pt idx="895">
                  <c:v>4</c:v>
                </c:pt>
                <c:pt idx="896">
                  <c:v>4</c:v>
                </c:pt>
                <c:pt idx="897">
                  <c:v>4</c:v>
                </c:pt>
                <c:pt idx="898">
                  <c:v>4</c:v>
                </c:pt>
                <c:pt idx="899">
                  <c:v>4</c:v>
                </c:pt>
                <c:pt idx="900">
                  <c:v>4</c:v>
                </c:pt>
                <c:pt idx="901">
                  <c:v>4</c:v>
                </c:pt>
                <c:pt idx="902">
                  <c:v>4</c:v>
                </c:pt>
                <c:pt idx="903">
                  <c:v>4</c:v>
                </c:pt>
                <c:pt idx="904">
                  <c:v>4</c:v>
                </c:pt>
                <c:pt idx="905">
                  <c:v>4</c:v>
                </c:pt>
                <c:pt idx="906">
                  <c:v>4</c:v>
                </c:pt>
                <c:pt idx="907">
                  <c:v>4</c:v>
                </c:pt>
                <c:pt idx="908">
                  <c:v>4</c:v>
                </c:pt>
                <c:pt idx="909">
                  <c:v>4</c:v>
                </c:pt>
                <c:pt idx="910">
                  <c:v>4</c:v>
                </c:pt>
                <c:pt idx="911">
                  <c:v>4</c:v>
                </c:pt>
                <c:pt idx="912">
                  <c:v>4</c:v>
                </c:pt>
                <c:pt idx="913">
                  <c:v>4</c:v>
                </c:pt>
                <c:pt idx="914">
                  <c:v>4</c:v>
                </c:pt>
                <c:pt idx="915">
                  <c:v>4</c:v>
                </c:pt>
                <c:pt idx="916">
                  <c:v>4</c:v>
                </c:pt>
                <c:pt idx="917">
                  <c:v>4</c:v>
                </c:pt>
                <c:pt idx="918">
                  <c:v>4</c:v>
                </c:pt>
                <c:pt idx="919">
                  <c:v>4</c:v>
                </c:pt>
                <c:pt idx="920">
                  <c:v>4</c:v>
                </c:pt>
                <c:pt idx="921">
                  <c:v>4</c:v>
                </c:pt>
                <c:pt idx="922">
                  <c:v>4</c:v>
                </c:pt>
                <c:pt idx="923">
                  <c:v>4</c:v>
                </c:pt>
                <c:pt idx="924">
                  <c:v>4</c:v>
                </c:pt>
                <c:pt idx="925">
                  <c:v>4</c:v>
                </c:pt>
                <c:pt idx="926">
                  <c:v>4</c:v>
                </c:pt>
                <c:pt idx="927">
                  <c:v>4</c:v>
                </c:pt>
                <c:pt idx="928">
                  <c:v>4</c:v>
                </c:pt>
                <c:pt idx="929">
                  <c:v>4</c:v>
                </c:pt>
                <c:pt idx="930">
                  <c:v>4</c:v>
                </c:pt>
                <c:pt idx="931">
                  <c:v>4</c:v>
                </c:pt>
                <c:pt idx="932">
                  <c:v>4</c:v>
                </c:pt>
                <c:pt idx="933">
                  <c:v>4</c:v>
                </c:pt>
                <c:pt idx="934">
                  <c:v>4</c:v>
                </c:pt>
                <c:pt idx="935">
                  <c:v>4</c:v>
                </c:pt>
                <c:pt idx="936">
                  <c:v>4</c:v>
                </c:pt>
                <c:pt idx="937">
                  <c:v>4</c:v>
                </c:pt>
                <c:pt idx="938">
                  <c:v>4</c:v>
                </c:pt>
                <c:pt idx="939">
                  <c:v>4</c:v>
                </c:pt>
                <c:pt idx="940">
                  <c:v>4</c:v>
                </c:pt>
                <c:pt idx="941">
                  <c:v>4</c:v>
                </c:pt>
                <c:pt idx="942">
                  <c:v>4</c:v>
                </c:pt>
                <c:pt idx="943">
                  <c:v>4</c:v>
                </c:pt>
                <c:pt idx="944">
                  <c:v>4</c:v>
                </c:pt>
                <c:pt idx="945">
                  <c:v>4</c:v>
                </c:pt>
                <c:pt idx="946">
                  <c:v>4</c:v>
                </c:pt>
                <c:pt idx="947">
                  <c:v>4</c:v>
                </c:pt>
                <c:pt idx="948">
                  <c:v>4</c:v>
                </c:pt>
                <c:pt idx="949">
                  <c:v>4</c:v>
                </c:pt>
                <c:pt idx="950">
                  <c:v>4</c:v>
                </c:pt>
                <c:pt idx="951">
                  <c:v>4</c:v>
                </c:pt>
                <c:pt idx="952">
                  <c:v>4</c:v>
                </c:pt>
                <c:pt idx="953">
                  <c:v>4</c:v>
                </c:pt>
                <c:pt idx="954">
                  <c:v>4</c:v>
                </c:pt>
                <c:pt idx="955">
                  <c:v>4</c:v>
                </c:pt>
                <c:pt idx="956">
                  <c:v>4</c:v>
                </c:pt>
                <c:pt idx="957">
                  <c:v>4</c:v>
                </c:pt>
                <c:pt idx="958">
                  <c:v>4</c:v>
                </c:pt>
                <c:pt idx="959">
                  <c:v>4</c:v>
                </c:pt>
                <c:pt idx="960">
                  <c:v>4</c:v>
                </c:pt>
                <c:pt idx="961">
                  <c:v>4</c:v>
                </c:pt>
                <c:pt idx="962">
                  <c:v>4</c:v>
                </c:pt>
                <c:pt idx="963">
                  <c:v>4</c:v>
                </c:pt>
                <c:pt idx="964">
                  <c:v>4</c:v>
                </c:pt>
                <c:pt idx="965">
                  <c:v>4</c:v>
                </c:pt>
                <c:pt idx="966">
                  <c:v>4</c:v>
                </c:pt>
                <c:pt idx="967">
                  <c:v>4</c:v>
                </c:pt>
                <c:pt idx="968">
                  <c:v>4</c:v>
                </c:pt>
                <c:pt idx="969">
                  <c:v>4</c:v>
                </c:pt>
                <c:pt idx="970">
                  <c:v>4</c:v>
                </c:pt>
                <c:pt idx="971">
                  <c:v>4</c:v>
                </c:pt>
                <c:pt idx="972">
                  <c:v>4</c:v>
                </c:pt>
                <c:pt idx="973">
                  <c:v>4</c:v>
                </c:pt>
                <c:pt idx="974">
                  <c:v>4</c:v>
                </c:pt>
                <c:pt idx="975">
                  <c:v>4</c:v>
                </c:pt>
                <c:pt idx="976">
                  <c:v>4</c:v>
                </c:pt>
                <c:pt idx="977">
                  <c:v>4</c:v>
                </c:pt>
                <c:pt idx="978">
                  <c:v>4</c:v>
                </c:pt>
                <c:pt idx="979">
                  <c:v>4</c:v>
                </c:pt>
                <c:pt idx="980">
                  <c:v>4</c:v>
                </c:pt>
                <c:pt idx="981">
                  <c:v>4</c:v>
                </c:pt>
                <c:pt idx="982">
                  <c:v>4</c:v>
                </c:pt>
                <c:pt idx="983">
                  <c:v>4</c:v>
                </c:pt>
                <c:pt idx="984">
                  <c:v>4</c:v>
                </c:pt>
                <c:pt idx="985">
                  <c:v>4</c:v>
                </c:pt>
                <c:pt idx="986">
                  <c:v>4</c:v>
                </c:pt>
                <c:pt idx="987">
                  <c:v>4</c:v>
                </c:pt>
                <c:pt idx="988">
                  <c:v>4</c:v>
                </c:pt>
                <c:pt idx="989">
                  <c:v>4</c:v>
                </c:pt>
                <c:pt idx="990">
                  <c:v>4</c:v>
                </c:pt>
                <c:pt idx="991">
                  <c:v>4</c:v>
                </c:pt>
                <c:pt idx="992">
                  <c:v>4</c:v>
                </c:pt>
                <c:pt idx="993">
                  <c:v>4</c:v>
                </c:pt>
                <c:pt idx="994">
                  <c:v>4</c:v>
                </c:pt>
                <c:pt idx="995">
                  <c:v>4</c:v>
                </c:pt>
                <c:pt idx="996">
                  <c:v>4</c:v>
                </c:pt>
                <c:pt idx="997">
                  <c:v>4</c:v>
                </c:pt>
                <c:pt idx="998">
                  <c:v>4</c:v>
                </c:pt>
                <c:pt idx="999">
                  <c:v>4</c:v>
                </c:pt>
                <c:pt idx="1000">
                  <c:v>4</c:v>
                </c:pt>
                <c:pt idx="1001">
                  <c:v>4</c:v>
                </c:pt>
                <c:pt idx="1002">
                  <c:v>4</c:v>
                </c:pt>
                <c:pt idx="1003">
                  <c:v>4</c:v>
                </c:pt>
                <c:pt idx="1004">
                  <c:v>4</c:v>
                </c:pt>
                <c:pt idx="1005">
                  <c:v>4</c:v>
                </c:pt>
                <c:pt idx="1006">
                  <c:v>4</c:v>
                </c:pt>
                <c:pt idx="1007">
                  <c:v>4</c:v>
                </c:pt>
                <c:pt idx="1008">
                  <c:v>4</c:v>
                </c:pt>
                <c:pt idx="1009">
                  <c:v>4</c:v>
                </c:pt>
                <c:pt idx="1010">
                  <c:v>4</c:v>
                </c:pt>
                <c:pt idx="1011">
                  <c:v>4</c:v>
                </c:pt>
                <c:pt idx="1012">
                  <c:v>4</c:v>
                </c:pt>
                <c:pt idx="1013">
                  <c:v>4</c:v>
                </c:pt>
                <c:pt idx="1014">
                  <c:v>4</c:v>
                </c:pt>
                <c:pt idx="1015">
                  <c:v>4</c:v>
                </c:pt>
                <c:pt idx="1016">
                  <c:v>4</c:v>
                </c:pt>
                <c:pt idx="1017">
                  <c:v>4</c:v>
                </c:pt>
                <c:pt idx="1018">
                  <c:v>4</c:v>
                </c:pt>
                <c:pt idx="1019">
                  <c:v>4</c:v>
                </c:pt>
                <c:pt idx="1020">
                  <c:v>4</c:v>
                </c:pt>
                <c:pt idx="1021">
                  <c:v>4</c:v>
                </c:pt>
                <c:pt idx="1022">
                  <c:v>4</c:v>
                </c:pt>
                <c:pt idx="1023">
                  <c:v>4</c:v>
                </c:pt>
                <c:pt idx="1024">
                  <c:v>4</c:v>
                </c:pt>
                <c:pt idx="1025">
                  <c:v>4</c:v>
                </c:pt>
                <c:pt idx="1026">
                  <c:v>4</c:v>
                </c:pt>
                <c:pt idx="1027">
                  <c:v>4</c:v>
                </c:pt>
                <c:pt idx="1028">
                  <c:v>4</c:v>
                </c:pt>
                <c:pt idx="1029">
                  <c:v>4</c:v>
                </c:pt>
                <c:pt idx="1030">
                  <c:v>4</c:v>
                </c:pt>
                <c:pt idx="1031">
                  <c:v>4</c:v>
                </c:pt>
                <c:pt idx="1032">
                  <c:v>4</c:v>
                </c:pt>
                <c:pt idx="1033">
                  <c:v>4</c:v>
                </c:pt>
                <c:pt idx="1034">
                  <c:v>4</c:v>
                </c:pt>
                <c:pt idx="1035">
                  <c:v>4</c:v>
                </c:pt>
                <c:pt idx="1036">
                  <c:v>4</c:v>
                </c:pt>
                <c:pt idx="1037">
                  <c:v>4</c:v>
                </c:pt>
                <c:pt idx="1038">
                  <c:v>4</c:v>
                </c:pt>
                <c:pt idx="1039">
                  <c:v>4</c:v>
                </c:pt>
                <c:pt idx="1040">
                  <c:v>4</c:v>
                </c:pt>
                <c:pt idx="1041">
                  <c:v>4</c:v>
                </c:pt>
                <c:pt idx="1042">
                  <c:v>4</c:v>
                </c:pt>
                <c:pt idx="1043">
                  <c:v>4</c:v>
                </c:pt>
                <c:pt idx="1044">
                  <c:v>4</c:v>
                </c:pt>
                <c:pt idx="1045">
                  <c:v>4</c:v>
                </c:pt>
                <c:pt idx="1046">
                  <c:v>4</c:v>
                </c:pt>
                <c:pt idx="1047">
                  <c:v>4</c:v>
                </c:pt>
                <c:pt idx="1048">
                  <c:v>4</c:v>
                </c:pt>
                <c:pt idx="1049">
                  <c:v>4</c:v>
                </c:pt>
                <c:pt idx="1050">
                  <c:v>4</c:v>
                </c:pt>
                <c:pt idx="1051">
                  <c:v>4</c:v>
                </c:pt>
                <c:pt idx="1052">
                  <c:v>4</c:v>
                </c:pt>
                <c:pt idx="1053">
                  <c:v>4</c:v>
                </c:pt>
                <c:pt idx="1054">
                  <c:v>4</c:v>
                </c:pt>
                <c:pt idx="1055">
                  <c:v>4</c:v>
                </c:pt>
                <c:pt idx="1056">
                  <c:v>4</c:v>
                </c:pt>
                <c:pt idx="1057">
                  <c:v>4</c:v>
                </c:pt>
                <c:pt idx="1058">
                  <c:v>4</c:v>
                </c:pt>
                <c:pt idx="1059">
                  <c:v>4</c:v>
                </c:pt>
                <c:pt idx="1060">
                  <c:v>4</c:v>
                </c:pt>
                <c:pt idx="1061">
                  <c:v>4</c:v>
                </c:pt>
                <c:pt idx="1062">
                  <c:v>4</c:v>
                </c:pt>
                <c:pt idx="1063">
                  <c:v>4</c:v>
                </c:pt>
                <c:pt idx="1064">
                  <c:v>4</c:v>
                </c:pt>
                <c:pt idx="1065">
                  <c:v>4</c:v>
                </c:pt>
                <c:pt idx="1066">
                  <c:v>4</c:v>
                </c:pt>
                <c:pt idx="1067">
                  <c:v>4</c:v>
                </c:pt>
                <c:pt idx="1068">
                  <c:v>4</c:v>
                </c:pt>
                <c:pt idx="1069">
                  <c:v>4</c:v>
                </c:pt>
                <c:pt idx="1070">
                  <c:v>4</c:v>
                </c:pt>
                <c:pt idx="1071">
                  <c:v>4</c:v>
                </c:pt>
                <c:pt idx="1072">
                  <c:v>4</c:v>
                </c:pt>
                <c:pt idx="1073">
                  <c:v>4</c:v>
                </c:pt>
                <c:pt idx="1074">
                  <c:v>4</c:v>
                </c:pt>
                <c:pt idx="1075">
                  <c:v>4</c:v>
                </c:pt>
                <c:pt idx="1076">
                  <c:v>4</c:v>
                </c:pt>
                <c:pt idx="1077">
                  <c:v>4</c:v>
                </c:pt>
                <c:pt idx="1078">
                  <c:v>4</c:v>
                </c:pt>
                <c:pt idx="1079">
                  <c:v>4</c:v>
                </c:pt>
                <c:pt idx="1080">
                  <c:v>4</c:v>
                </c:pt>
                <c:pt idx="1081">
                  <c:v>4</c:v>
                </c:pt>
                <c:pt idx="1082">
                  <c:v>4</c:v>
                </c:pt>
                <c:pt idx="1083">
                  <c:v>4</c:v>
                </c:pt>
                <c:pt idx="1084">
                  <c:v>4</c:v>
                </c:pt>
                <c:pt idx="1085">
                  <c:v>4</c:v>
                </c:pt>
                <c:pt idx="1086">
                  <c:v>4</c:v>
                </c:pt>
                <c:pt idx="1087">
                  <c:v>4</c:v>
                </c:pt>
                <c:pt idx="1088">
                  <c:v>4</c:v>
                </c:pt>
                <c:pt idx="1089">
                  <c:v>4</c:v>
                </c:pt>
                <c:pt idx="1090">
                  <c:v>4</c:v>
                </c:pt>
                <c:pt idx="1091">
                  <c:v>4</c:v>
                </c:pt>
                <c:pt idx="1092">
                  <c:v>4</c:v>
                </c:pt>
                <c:pt idx="1093">
                  <c:v>4</c:v>
                </c:pt>
                <c:pt idx="1094">
                  <c:v>4</c:v>
                </c:pt>
                <c:pt idx="1095">
                  <c:v>4</c:v>
                </c:pt>
                <c:pt idx="1096">
                  <c:v>4</c:v>
                </c:pt>
                <c:pt idx="1097">
                  <c:v>4</c:v>
                </c:pt>
                <c:pt idx="1098">
                  <c:v>4</c:v>
                </c:pt>
                <c:pt idx="1099">
                  <c:v>4</c:v>
                </c:pt>
                <c:pt idx="1100">
                  <c:v>4</c:v>
                </c:pt>
                <c:pt idx="1101">
                  <c:v>4</c:v>
                </c:pt>
                <c:pt idx="1102">
                  <c:v>4</c:v>
                </c:pt>
                <c:pt idx="1103">
                  <c:v>4</c:v>
                </c:pt>
                <c:pt idx="1104">
                  <c:v>4</c:v>
                </c:pt>
                <c:pt idx="1105">
                  <c:v>4</c:v>
                </c:pt>
                <c:pt idx="1106">
                  <c:v>4</c:v>
                </c:pt>
                <c:pt idx="1107">
                  <c:v>4</c:v>
                </c:pt>
                <c:pt idx="1108">
                  <c:v>4</c:v>
                </c:pt>
                <c:pt idx="1109">
                  <c:v>4</c:v>
                </c:pt>
                <c:pt idx="1110">
                  <c:v>4</c:v>
                </c:pt>
                <c:pt idx="1111">
                  <c:v>4</c:v>
                </c:pt>
                <c:pt idx="1112">
                  <c:v>4</c:v>
                </c:pt>
                <c:pt idx="1113">
                  <c:v>4</c:v>
                </c:pt>
                <c:pt idx="1114">
                  <c:v>4</c:v>
                </c:pt>
                <c:pt idx="1115">
                  <c:v>4</c:v>
                </c:pt>
                <c:pt idx="1116">
                  <c:v>4</c:v>
                </c:pt>
                <c:pt idx="1117">
                  <c:v>4</c:v>
                </c:pt>
                <c:pt idx="1118">
                  <c:v>4</c:v>
                </c:pt>
                <c:pt idx="1119">
                  <c:v>4</c:v>
                </c:pt>
                <c:pt idx="1120">
                  <c:v>4</c:v>
                </c:pt>
                <c:pt idx="1121">
                  <c:v>4</c:v>
                </c:pt>
                <c:pt idx="1122">
                  <c:v>4</c:v>
                </c:pt>
                <c:pt idx="1123">
                  <c:v>4</c:v>
                </c:pt>
                <c:pt idx="1124">
                  <c:v>4</c:v>
                </c:pt>
                <c:pt idx="1125">
                  <c:v>4</c:v>
                </c:pt>
                <c:pt idx="1126">
                  <c:v>4</c:v>
                </c:pt>
                <c:pt idx="1127">
                  <c:v>4</c:v>
                </c:pt>
                <c:pt idx="1128">
                  <c:v>4</c:v>
                </c:pt>
                <c:pt idx="1129">
                  <c:v>4</c:v>
                </c:pt>
                <c:pt idx="1130">
                  <c:v>4</c:v>
                </c:pt>
                <c:pt idx="1131">
                  <c:v>4</c:v>
                </c:pt>
                <c:pt idx="1132">
                  <c:v>3.75</c:v>
                </c:pt>
                <c:pt idx="1133">
                  <c:v>3.75</c:v>
                </c:pt>
                <c:pt idx="1134">
                  <c:v>3.75</c:v>
                </c:pt>
                <c:pt idx="1135">
                  <c:v>3.75</c:v>
                </c:pt>
                <c:pt idx="1136">
                  <c:v>3.75</c:v>
                </c:pt>
                <c:pt idx="1137">
                  <c:v>3.75</c:v>
                </c:pt>
                <c:pt idx="1138">
                  <c:v>3.75</c:v>
                </c:pt>
                <c:pt idx="1139">
                  <c:v>3.75</c:v>
                </c:pt>
                <c:pt idx="1140">
                  <c:v>3.75</c:v>
                </c:pt>
                <c:pt idx="1141">
                  <c:v>3.75</c:v>
                </c:pt>
                <c:pt idx="1142">
                  <c:v>3.75</c:v>
                </c:pt>
                <c:pt idx="1143">
                  <c:v>3.75</c:v>
                </c:pt>
                <c:pt idx="1144">
                  <c:v>3.75</c:v>
                </c:pt>
                <c:pt idx="1145">
                  <c:v>3.75</c:v>
                </c:pt>
                <c:pt idx="1146">
                  <c:v>3.75</c:v>
                </c:pt>
                <c:pt idx="1147">
                  <c:v>3.75</c:v>
                </c:pt>
                <c:pt idx="1148">
                  <c:v>3.75</c:v>
                </c:pt>
                <c:pt idx="1149">
                  <c:v>3.75</c:v>
                </c:pt>
                <c:pt idx="1150">
                  <c:v>3.75</c:v>
                </c:pt>
                <c:pt idx="1151">
                  <c:v>3.75</c:v>
                </c:pt>
                <c:pt idx="1152">
                  <c:v>3.75</c:v>
                </c:pt>
                <c:pt idx="1153">
                  <c:v>3.75</c:v>
                </c:pt>
                <c:pt idx="1154">
                  <c:v>3.75</c:v>
                </c:pt>
                <c:pt idx="1155">
                  <c:v>3.75</c:v>
                </c:pt>
                <c:pt idx="1156">
                  <c:v>3.75</c:v>
                </c:pt>
                <c:pt idx="1157">
                  <c:v>3.75</c:v>
                </c:pt>
                <c:pt idx="1158">
                  <c:v>3.75</c:v>
                </c:pt>
                <c:pt idx="1159">
                  <c:v>3.75</c:v>
                </c:pt>
                <c:pt idx="1160">
                  <c:v>3.75</c:v>
                </c:pt>
                <c:pt idx="1161">
                  <c:v>3.75</c:v>
                </c:pt>
                <c:pt idx="1162">
                  <c:v>3.75</c:v>
                </c:pt>
                <c:pt idx="1163">
                  <c:v>3.75</c:v>
                </c:pt>
                <c:pt idx="1164">
                  <c:v>3.75</c:v>
                </c:pt>
                <c:pt idx="1165">
                  <c:v>3.75</c:v>
                </c:pt>
                <c:pt idx="1166">
                  <c:v>3.75</c:v>
                </c:pt>
                <c:pt idx="1167">
                  <c:v>3.75</c:v>
                </c:pt>
                <c:pt idx="1168">
                  <c:v>3.75</c:v>
                </c:pt>
                <c:pt idx="1169">
                  <c:v>3.75</c:v>
                </c:pt>
                <c:pt idx="1170">
                  <c:v>3.75</c:v>
                </c:pt>
                <c:pt idx="1171">
                  <c:v>3.75</c:v>
                </c:pt>
                <c:pt idx="1172">
                  <c:v>3.75</c:v>
                </c:pt>
                <c:pt idx="1173">
                  <c:v>3.75</c:v>
                </c:pt>
                <c:pt idx="1174">
                  <c:v>3.75</c:v>
                </c:pt>
                <c:pt idx="1175">
                  <c:v>3.75</c:v>
                </c:pt>
                <c:pt idx="1176">
                  <c:v>3.75</c:v>
                </c:pt>
                <c:pt idx="1177">
                  <c:v>3.75</c:v>
                </c:pt>
                <c:pt idx="1178">
                  <c:v>3.75</c:v>
                </c:pt>
                <c:pt idx="1179">
                  <c:v>3.75</c:v>
                </c:pt>
                <c:pt idx="1180">
                  <c:v>3.75</c:v>
                </c:pt>
                <c:pt idx="1181">
                  <c:v>3.75</c:v>
                </c:pt>
                <c:pt idx="1182">
                  <c:v>3.75</c:v>
                </c:pt>
                <c:pt idx="1183">
                  <c:v>3.75</c:v>
                </c:pt>
                <c:pt idx="1184">
                  <c:v>3.75</c:v>
                </c:pt>
                <c:pt idx="1185">
                  <c:v>3.75</c:v>
                </c:pt>
                <c:pt idx="1186">
                  <c:v>3.75</c:v>
                </c:pt>
                <c:pt idx="1187">
                  <c:v>3.75</c:v>
                </c:pt>
                <c:pt idx="1188">
                  <c:v>3.75</c:v>
                </c:pt>
                <c:pt idx="1189">
                  <c:v>3.75</c:v>
                </c:pt>
                <c:pt idx="1190">
                  <c:v>3.75</c:v>
                </c:pt>
                <c:pt idx="1191">
                  <c:v>3.75</c:v>
                </c:pt>
                <c:pt idx="1192">
                  <c:v>3.75</c:v>
                </c:pt>
                <c:pt idx="1193">
                  <c:v>3.75</c:v>
                </c:pt>
                <c:pt idx="1194">
                  <c:v>3.75</c:v>
                </c:pt>
                <c:pt idx="1195">
                  <c:v>3.75</c:v>
                </c:pt>
                <c:pt idx="1196">
                  <c:v>3.75</c:v>
                </c:pt>
                <c:pt idx="1197">
                  <c:v>3.75</c:v>
                </c:pt>
                <c:pt idx="1198">
                  <c:v>3.75</c:v>
                </c:pt>
                <c:pt idx="1199">
                  <c:v>3.75</c:v>
                </c:pt>
                <c:pt idx="1200">
                  <c:v>3.75</c:v>
                </c:pt>
                <c:pt idx="1201">
                  <c:v>3.75</c:v>
                </c:pt>
                <c:pt idx="1202">
                  <c:v>3.75</c:v>
                </c:pt>
                <c:pt idx="1203">
                  <c:v>3.75</c:v>
                </c:pt>
                <c:pt idx="1204">
                  <c:v>3.75</c:v>
                </c:pt>
                <c:pt idx="1205">
                  <c:v>3.75</c:v>
                </c:pt>
                <c:pt idx="1206">
                  <c:v>3.75</c:v>
                </c:pt>
                <c:pt idx="1207">
                  <c:v>3.75</c:v>
                </c:pt>
                <c:pt idx="1208">
                  <c:v>3.75</c:v>
                </c:pt>
                <c:pt idx="1209">
                  <c:v>3.75</c:v>
                </c:pt>
                <c:pt idx="1210">
                  <c:v>3.75</c:v>
                </c:pt>
                <c:pt idx="1211">
                  <c:v>3.75</c:v>
                </c:pt>
                <c:pt idx="1212">
                  <c:v>3.75</c:v>
                </c:pt>
                <c:pt idx="1213">
                  <c:v>3.75</c:v>
                </c:pt>
                <c:pt idx="1214">
                  <c:v>3.75</c:v>
                </c:pt>
                <c:pt idx="1215">
                  <c:v>3.75</c:v>
                </c:pt>
                <c:pt idx="1216">
                  <c:v>3.75</c:v>
                </c:pt>
                <c:pt idx="1217">
                  <c:v>3.75</c:v>
                </c:pt>
                <c:pt idx="1218">
                  <c:v>3.75</c:v>
                </c:pt>
                <c:pt idx="1219">
                  <c:v>3.75</c:v>
                </c:pt>
                <c:pt idx="1220">
                  <c:v>3.75</c:v>
                </c:pt>
                <c:pt idx="1221">
                  <c:v>3.75</c:v>
                </c:pt>
                <c:pt idx="1222">
                  <c:v>3.75</c:v>
                </c:pt>
                <c:pt idx="1223">
                  <c:v>3.75</c:v>
                </c:pt>
                <c:pt idx="1224">
                  <c:v>3.75</c:v>
                </c:pt>
                <c:pt idx="1225">
                  <c:v>3.75</c:v>
                </c:pt>
                <c:pt idx="1226">
                  <c:v>3.75</c:v>
                </c:pt>
                <c:pt idx="1227">
                  <c:v>3.75</c:v>
                </c:pt>
                <c:pt idx="1228">
                  <c:v>3.75</c:v>
                </c:pt>
                <c:pt idx="1229">
                  <c:v>3.75</c:v>
                </c:pt>
                <c:pt idx="1230">
                  <c:v>3.75</c:v>
                </c:pt>
                <c:pt idx="1231">
                  <c:v>3.75</c:v>
                </c:pt>
                <c:pt idx="1232">
                  <c:v>3.75</c:v>
                </c:pt>
                <c:pt idx="1233">
                  <c:v>3.75</c:v>
                </c:pt>
                <c:pt idx="1234">
                  <c:v>3.75</c:v>
                </c:pt>
                <c:pt idx="1235">
                  <c:v>3.75</c:v>
                </c:pt>
                <c:pt idx="1236">
                  <c:v>3.75</c:v>
                </c:pt>
                <c:pt idx="1237">
                  <c:v>3.75</c:v>
                </c:pt>
                <c:pt idx="1238">
                  <c:v>3.75</c:v>
                </c:pt>
                <c:pt idx="1239">
                  <c:v>3.75</c:v>
                </c:pt>
                <c:pt idx="1240">
                  <c:v>3.75</c:v>
                </c:pt>
                <c:pt idx="1241">
                  <c:v>3.75</c:v>
                </c:pt>
                <c:pt idx="1242">
                  <c:v>3.75</c:v>
                </c:pt>
                <c:pt idx="1243">
                  <c:v>3.75</c:v>
                </c:pt>
                <c:pt idx="1244">
                  <c:v>3.75</c:v>
                </c:pt>
                <c:pt idx="1245">
                  <c:v>3.75</c:v>
                </c:pt>
                <c:pt idx="1246">
                  <c:v>3.75</c:v>
                </c:pt>
                <c:pt idx="1247">
                  <c:v>3.75</c:v>
                </c:pt>
                <c:pt idx="1248">
                  <c:v>3.75</c:v>
                </c:pt>
                <c:pt idx="1249">
                  <c:v>3.75</c:v>
                </c:pt>
                <c:pt idx="1250">
                  <c:v>3.75</c:v>
                </c:pt>
                <c:pt idx="1251">
                  <c:v>3.75</c:v>
                </c:pt>
                <c:pt idx="1252">
                  <c:v>3.75</c:v>
                </c:pt>
                <c:pt idx="1253">
                  <c:v>3.75</c:v>
                </c:pt>
                <c:pt idx="1254">
                  <c:v>3.75</c:v>
                </c:pt>
                <c:pt idx="1255">
                  <c:v>3.75</c:v>
                </c:pt>
                <c:pt idx="1256">
                  <c:v>3.75</c:v>
                </c:pt>
                <c:pt idx="1257">
                  <c:v>3.75</c:v>
                </c:pt>
                <c:pt idx="1258">
                  <c:v>3.75</c:v>
                </c:pt>
                <c:pt idx="1259">
                  <c:v>3.75</c:v>
                </c:pt>
                <c:pt idx="1260">
                  <c:v>3.75</c:v>
                </c:pt>
                <c:pt idx="1261">
                  <c:v>3.75</c:v>
                </c:pt>
                <c:pt idx="1262">
                  <c:v>3.75</c:v>
                </c:pt>
                <c:pt idx="1263">
                  <c:v>3.75</c:v>
                </c:pt>
                <c:pt idx="1264">
                  <c:v>3.75</c:v>
                </c:pt>
                <c:pt idx="1265">
                  <c:v>3.75</c:v>
                </c:pt>
                <c:pt idx="1266">
                  <c:v>3.75</c:v>
                </c:pt>
                <c:pt idx="1267">
                  <c:v>3.75</c:v>
                </c:pt>
                <c:pt idx="1268">
                  <c:v>3.75</c:v>
                </c:pt>
                <c:pt idx="1269">
                  <c:v>3.75</c:v>
                </c:pt>
                <c:pt idx="1270">
                  <c:v>3.75</c:v>
                </c:pt>
                <c:pt idx="1271">
                  <c:v>3.75</c:v>
                </c:pt>
                <c:pt idx="1272">
                  <c:v>3.75</c:v>
                </c:pt>
                <c:pt idx="1273">
                  <c:v>3.75</c:v>
                </c:pt>
                <c:pt idx="1274">
                  <c:v>3.75</c:v>
                </c:pt>
                <c:pt idx="1275">
                  <c:v>3.75</c:v>
                </c:pt>
                <c:pt idx="1276">
                  <c:v>3.75</c:v>
                </c:pt>
                <c:pt idx="1277">
                  <c:v>3.75</c:v>
                </c:pt>
                <c:pt idx="1278">
                  <c:v>3.75</c:v>
                </c:pt>
                <c:pt idx="1279">
                  <c:v>3.75</c:v>
                </c:pt>
                <c:pt idx="1280">
                  <c:v>3.75</c:v>
                </c:pt>
                <c:pt idx="1281">
                  <c:v>3.75</c:v>
                </c:pt>
                <c:pt idx="1282">
                  <c:v>3.75</c:v>
                </c:pt>
                <c:pt idx="1283">
                  <c:v>3.75</c:v>
                </c:pt>
                <c:pt idx="1284">
                  <c:v>3.75</c:v>
                </c:pt>
                <c:pt idx="1285">
                  <c:v>3.75</c:v>
                </c:pt>
                <c:pt idx="1286">
                  <c:v>3.5</c:v>
                </c:pt>
                <c:pt idx="1287">
                  <c:v>3.5</c:v>
                </c:pt>
                <c:pt idx="1288">
                  <c:v>3.5</c:v>
                </c:pt>
                <c:pt idx="1289">
                  <c:v>3.5</c:v>
                </c:pt>
                <c:pt idx="1290">
                  <c:v>3.5</c:v>
                </c:pt>
                <c:pt idx="1291">
                  <c:v>3.5</c:v>
                </c:pt>
                <c:pt idx="1292">
                  <c:v>3.5</c:v>
                </c:pt>
                <c:pt idx="1293">
                  <c:v>3.5</c:v>
                </c:pt>
                <c:pt idx="1294">
                  <c:v>3.5</c:v>
                </c:pt>
                <c:pt idx="1295">
                  <c:v>3.5</c:v>
                </c:pt>
                <c:pt idx="1296">
                  <c:v>3.5</c:v>
                </c:pt>
                <c:pt idx="1297">
                  <c:v>3.5</c:v>
                </c:pt>
                <c:pt idx="1298">
                  <c:v>3.5</c:v>
                </c:pt>
                <c:pt idx="1299">
                  <c:v>3.5</c:v>
                </c:pt>
                <c:pt idx="1300">
                  <c:v>3.5</c:v>
                </c:pt>
                <c:pt idx="1301">
                  <c:v>3.5</c:v>
                </c:pt>
                <c:pt idx="1302">
                  <c:v>3.5</c:v>
                </c:pt>
                <c:pt idx="1303">
                  <c:v>3.5</c:v>
                </c:pt>
                <c:pt idx="1304">
                  <c:v>3.5</c:v>
                </c:pt>
                <c:pt idx="1305">
                  <c:v>3.5</c:v>
                </c:pt>
                <c:pt idx="1306">
                  <c:v>3.5</c:v>
                </c:pt>
                <c:pt idx="1307">
                  <c:v>3.5</c:v>
                </c:pt>
                <c:pt idx="1308">
                  <c:v>3.5</c:v>
                </c:pt>
                <c:pt idx="1309">
                  <c:v>3.5</c:v>
                </c:pt>
                <c:pt idx="1310">
                  <c:v>3.5</c:v>
                </c:pt>
                <c:pt idx="1311">
                  <c:v>3.5</c:v>
                </c:pt>
                <c:pt idx="1312">
                  <c:v>3.5</c:v>
                </c:pt>
                <c:pt idx="1313">
                  <c:v>3.5</c:v>
                </c:pt>
                <c:pt idx="1314">
                  <c:v>3.5</c:v>
                </c:pt>
                <c:pt idx="1315">
                  <c:v>3.5</c:v>
                </c:pt>
                <c:pt idx="1316">
                  <c:v>3.5</c:v>
                </c:pt>
                <c:pt idx="1317">
                  <c:v>3.5</c:v>
                </c:pt>
                <c:pt idx="1318">
                  <c:v>3.5</c:v>
                </c:pt>
                <c:pt idx="1319">
                  <c:v>3.5</c:v>
                </c:pt>
                <c:pt idx="1320">
                  <c:v>3.5</c:v>
                </c:pt>
                <c:pt idx="1321">
                  <c:v>3.5</c:v>
                </c:pt>
                <c:pt idx="1322">
                  <c:v>3.5</c:v>
                </c:pt>
                <c:pt idx="1323">
                  <c:v>3.5</c:v>
                </c:pt>
                <c:pt idx="1324">
                  <c:v>3.5</c:v>
                </c:pt>
                <c:pt idx="1325">
                  <c:v>3.5</c:v>
                </c:pt>
                <c:pt idx="1326">
                  <c:v>3.5</c:v>
                </c:pt>
                <c:pt idx="1327">
                  <c:v>3.5</c:v>
                </c:pt>
                <c:pt idx="1328">
                  <c:v>3.5</c:v>
                </c:pt>
                <c:pt idx="1329">
                  <c:v>3.5</c:v>
                </c:pt>
                <c:pt idx="1330">
                  <c:v>3.5</c:v>
                </c:pt>
                <c:pt idx="1331">
                  <c:v>3.5</c:v>
                </c:pt>
                <c:pt idx="1332">
                  <c:v>3.5</c:v>
                </c:pt>
                <c:pt idx="1333">
                  <c:v>3.5</c:v>
                </c:pt>
                <c:pt idx="1334">
                  <c:v>3.5</c:v>
                </c:pt>
                <c:pt idx="1335">
                  <c:v>3.5</c:v>
                </c:pt>
                <c:pt idx="1336">
                  <c:v>3.5</c:v>
                </c:pt>
                <c:pt idx="1337">
                  <c:v>3.5</c:v>
                </c:pt>
                <c:pt idx="1338">
                  <c:v>3.5</c:v>
                </c:pt>
                <c:pt idx="1339">
                  <c:v>3.5</c:v>
                </c:pt>
                <c:pt idx="1340">
                  <c:v>3.5</c:v>
                </c:pt>
                <c:pt idx="1341">
                  <c:v>3.5</c:v>
                </c:pt>
                <c:pt idx="1342">
                  <c:v>3.5</c:v>
                </c:pt>
                <c:pt idx="1343">
                  <c:v>3.5</c:v>
                </c:pt>
                <c:pt idx="1344">
                  <c:v>3.5</c:v>
                </c:pt>
                <c:pt idx="1345">
                  <c:v>3.5</c:v>
                </c:pt>
                <c:pt idx="1346">
                  <c:v>3.5</c:v>
                </c:pt>
                <c:pt idx="1347">
                  <c:v>3.5</c:v>
                </c:pt>
                <c:pt idx="1348">
                  <c:v>3.5</c:v>
                </c:pt>
                <c:pt idx="1349">
                  <c:v>3.5</c:v>
                </c:pt>
                <c:pt idx="1350">
                  <c:v>3.5</c:v>
                </c:pt>
                <c:pt idx="1351">
                  <c:v>3.5</c:v>
                </c:pt>
                <c:pt idx="1352">
                  <c:v>3.5</c:v>
                </c:pt>
                <c:pt idx="1353">
                  <c:v>3.5</c:v>
                </c:pt>
                <c:pt idx="1354">
                  <c:v>3.5</c:v>
                </c:pt>
                <c:pt idx="1355">
                  <c:v>3.5</c:v>
                </c:pt>
                <c:pt idx="1356">
                  <c:v>3.5</c:v>
                </c:pt>
                <c:pt idx="1357">
                  <c:v>3.5</c:v>
                </c:pt>
                <c:pt idx="1358">
                  <c:v>3.5</c:v>
                </c:pt>
                <c:pt idx="1359">
                  <c:v>3.5</c:v>
                </c:pt>
                <c:pt idx="1360">
                  <c:v>3.5</c:v>
                </c:pt>
                <c:pt idx="1361">
                  <c:v>3.5</c:v>
                </c:pt>
                <c:pt idx="1362">
                  <c:v>3.5</c:v>
                </c:pt>
                <c:pt idx="1363">
                  <c:v>3.5</c:v>
                </c:pt>
                <c:pt idx="1364">
                  <c:v>3.5</c:v>
                </c:pt>
                <c:pt idx="1365">
                  <c:v>3.5</c:v>
                </c:pt>
                <c:pt idx="1366">
                  <c:v>3.5</c:v>
                </c:pt>
                <c:pt idx="1367">
                  <c:v>3.5</c:v>
                </c:pt>
                <c:pt idx="1368">
                  <c:v>3.5</c:v>
                </c:pt>
                <c:pt idx="1369">
                  <c:v>3.5</c:v>
                </c:pt>
                <c:pt idx="1370">
                  <c:v>3.5</c:v>
                </c:pt>
                <c:pt idx="1371">
                  <c:v>3.5</c:v>
                </c:pt>
                <c:pt idx="1372">
                  <c:v>3.5</c:v>
                </c:pt>
                <c:pt idx="1373">
                  <c:v>3.5</c:v>
                </c:pt>
                <c:pt idx="1374">
                  <c:v>3.5</c:v>
                </c:pt>
                <c:pt idx="1375">
                  <c:v>3.5</c:v>
                </c:pt>
                <c:pt idx="1376">
                  <c:v>3.5</c:v>
                </c:pt>
                <c:pt idx="1377">
                  <c:v>3.5</c:v>
                </c:pt>
                <c:pt idx="1378">
                  <c:v>3.5</c:v>
                </c:pt>
                <c:pt idx="1379">
                  <c:v>3.5</c:v>
                </c:pt>
                <c:pt idx="1380">
                  <c:v>3.5</c:v>
                </c:pt>
                <c:pt idx="1381">
                  <c:v>3.5</c:v>
                </c:pt>
                <c:pt idx="1382">
                  <c:v>3.5</c:v>
                </c:pt>
                <c:pt idx="1383">
                  <c:v>3.5</c:v>
                </c:pt>
                <c:pt idx="1384">
                  <c:v>3.5</c:v>
                </c:pt>
                <c:pt idx="1385">
                  <c:v>3.5</c:v>
                </c:pt>
                <c:pt idx="1386">
                  <c:v>3.5</c:v>
                </c:pt>
                <c:pt idx="1387">
                  <c:v>3.5</c:v>
                </c:pt>
                <c:pt idx="1388">
                  <c:v>3.5</c:v>
                </c:pt>
                <c:pt idx="1389">
                  <c:v>3.5</c:v>
                </c:pt>
                <c:pt idx="1390">
                  <c:v>3.5</c:v>
                </c:pt>
                <c:pt idx="1391">
                  <c:v>3.5</c:v>
                </c:pt>
                <c:pt idx="1392">
                  <c:v>3.5</c:v>
                </c:pt>
                <c:pt idx="1393">
                  <c:v>3.5</c:v>
                </c:pt>
                <c:pt idx="1394">
                  <c:v>3.5</c:v>
                </c:pt>
                <c:pt idx="1395">
                  <c:v>3.5</c:v>
                </c:pt>
                <c:pt idx="1396">
                  <c:v>3.5</c:v>
                </c:pt>
                <c:pt idx="1397">
                  <c:v>3.5</c:v>
                </c:pt>
                <c:pt idx="1398">
                  <c:v>3.5</c:v>
                </c:pt>
                <c:pt idx="1399">
                  <c:v>3.5</c:v>
                </c:pt>
                <c:pt idx="1400">
                  <c:v>3.5</c:v>
                </c:pt>
                <c:pt idx="1401">
                  <c:v>3.5</c:v>
                </c:pt>
                <c:pt idx="1402">
                  <c:v>3.5</c:v>
                </c:pt>
                <c:pt idx="1403">
                  <c:v>3.5</c:v>
                </c:pt>
                <c:pt idx="1404">
                  <c:v>3.5</c:v>
                </c:pt>
                <c:pt idx="1405">
                  <c:v>3.75</c:v>
                </c:pt>
                <c:pt idx="1406">
                  <c:v>3.75</c:v>
                </c:pt>
                <c:pt idx="1407">
                  <c:v>3.75</c:v>
                </c:pt>
                <c:pt idx="1408">
                  <c:v>3.75</c:v>
                </c:pt>
                <c:pt idx="1409">
                  <c:v>3.75</c:v>
                </c:pt>
                <c:pt idx="1410">
                  <c:v>3.75</c:v>
                </c:pt>
                <c:pt idx="1411">
                  <c:v>3.75</c:v>
                </c:pt>
                <c:pt idx="1412">
                  <c:v>3.75</c:v>
                </c:pt>
                <c:pt idx="1413">
                  <c:v>3.75</c:v>
                </c:pt>
                <c:pt idx="1414">
                  <c:v>3.75</c:v>
                </c:pt>
                <c:pt idx="1415">
                  <c:v>3.75</c:v>
                </c:pt>
                <c:pt idx="1416">
                  <c:v>3.75</c:v>
                </c:pt>
                <c:pt idx="1417">
                  <c:v>3.75</c:v>
                </c:pt>
                <c:pt idx="1418">
                  <c:v>3.75</c:v>
                </c:pt>
                <c:pt idx="1419">
                  <c:v>3.75</c:v>
                </c:pt>
                <c:pt idx="1420">
                  <c:v>3.75</c:v>
                </c:pt>
                <c:pt idx="1421">
                  <c:v>3.75</c:v>
                </c:pt>
                <c:pt idx="1422">
                  <c:v>3.75</c:v>
                </c:pt>
                <c:pt idx="1423">
                  <c:v>3.75</c:v>
                </c:pt>
                <c:pt idx="1424">
                  <c:v>3.75</c:v>
                </c:pt>
                <c:pt idx="1425">
                  <c:v>3.75</c:v>
                </c:pt>
                <c:pt idx="1426">
                  <c:v>3.75</c:v>
                </c:pt>
                <c:pt idx="1427">
                  <c:v>3.75</c:v>
                </c:pt>
                <c:pt idx="1428">
                  <c:v>3.75</c:v>
                </c:pt>
                <c:pt idx="1429">
                  <c:v>3.75</c:v>
                </c:pt>
                <c:pt idx="1430">
                  <c:v>3.75</c:v>
                </c:pt>
                <c:pt idx="1431">
                  <c:v>3.75</c:v>
                </c:pt>
                <c:pt idx="1432">
                  <c:v>3.75</c:v>
                </c:pt>
                <c:pt idx="1433">
                  <c:v>3.75</c:v>
                </c:pt>
                <c:pt idx="1434">
                  <c:v>3.75</c:v>
                </c:pt>
                <c:pt idx="1435">
                  <c:v>3.75</c:v>
                </c:pt>
                <c:pt idx="1436">
                  <c:v>3.75</c:v>
                </c:pt>
                <c:pt idx="1437">
                  <c:v>3.75</c:v>
                </c:pt>
                <c:pt idx="1438">
                  <c:v>3.75</c:v>
                </c:pt>
                <c:pt idx="1439">
                  <c:v>3.75</c:v>
                </c:pt>
                <c:pt idx="1440">
                  <c:v>3.75</c:v>
                </c:pt>
                <c:pt idx="1441">
                  <c:v>3.75</c:v>
                </c:pt>
                <c:pt idx="1442">
                  <c:v>3.75</c:v>
                </c:pt>
                <c:pt idx="1443">
                  <c:v>3.75</c:v>
                </c:pt>
                <c:pt idx="1444">
                  <c:v>3.75</c:v>
                </c:pt>
                <c:pt idx="1445">
                  <c:v>3.75</c:v>
                </c:pt>
                <c:pt idx="1446">
                  <c:v>3.75</c:v>
                </c:pt>
                <c:pt idx="1447">
                  <c:v>3.75</c:v>
                </c:pt>
                <c:pt idx="1448">
                  <c:v>3.75</c:v>
                </c:pt>
                <c:pt idx="1449">
                  <c:v>3.75</c:v>
                </c:pt>
                <c:pt idx="1450">
                  <c:v>3.75</c:v>
                </c:pt>
                <c:pt idx="1451">
                  <c:v>3.75</c:v>
                </c:pt>
                <c:pt idx="1452">
                  <c:v>3.75</c:v>
                </c:pt>
                <c:pt idx="1453">
                  <c:v>3.75</c:v>
                </c:pt>
                <c:pt idx="1454">
                  <c:v>3.75</c:v>
                </c:pt>
                <c:pt idx="1455">
                  <c:v>3.75</c:v>
                </c:pt>
                <c:pt idx="1456">
                  <c:v>3.75</c:v>
                </c:pt>
                <c:pt idx="1457">
                  <c:v>3.75</c:v>
                </c:pt>
                <c:pt idx="1458">
                  <c:v>3.75</c:v>
                </c:pt>
                <c:pt idx="1459">
                  <c:v>3.75</c:v>
                </c:pt>
                <c:pt idx="1460">
                  <c:v>3.75</c:v>
                </c:pt>
                <c:pt idx="1461">
                  <c:v>3.75</c:v>
                </c:pt>
                <c:pt idx="1462">
                  <c:v>3.75</c:v>
                </c:pt>
                <c:pt idx="1463">
                  <c:v>3.75</c:v>
                </c:pt>
                <c:pt idx="1464">
                  <c:v>3.75</c:v>
                </c:pt>
                <c:pt idx="1465">
                  <c:v>3.75</c:v>
                </c:pt>
                <c:pt idx="1466">
                  <c:v>3.75</c:v>
                </c:pt>
                <c:pt idx="1467">
                  <c:v>3.75</c:v>
                </c:pt>
                <c:pt idx="1468">
                  <c:v>3.75</c:v>
                </c:pt>
                <c:pt idx="1469">
                  <c:v>3.75</c:v>
                </c:pt>
                <c:pt idx="1470">
                  <c:v>3.75</c:v>
                </c:pt>
                <c:pt idx="1471">
                  <c:v>3.75</c:v>
                </c:pt>
                <c:pt idx="1472">
                  <c:v>3.75</c:v>
                </c:pt>
                <c:pt idx="1473">
                  <c:v>3.75</c:v>
                </c:pt>
                <c:pt idx="1474">
                  <c:v>3.75</c:v>
                </c:pt>
                <c:pt idx="1475">
                  <c:v>3.75</c:v>
                </c:pt>
                <c:pt idx="1476">
                  <c:v>3.75</c:v>
                </c:pt>
                <c:pt idx="1477">
                  <c:v>3.75</c:v>
                </c:pt>
                <c:pt idx="1478">
                  <c:v>3.75</c:v>
                </c:pt>
                <c:pt idx="1479">
                  <c:v>3.75</c:v>
                </c:pt>
                <c:pt idx="1480">
                  <c:v>3.75</c:v>
                </c:pt>
                <c:pt idx="1481">
                  <c:v>3.75</c:v>
                </c:pt>
                <c:pt idx="1482">
                  <c:v>3.75</c:v>
                </c:pt>
                <c:pt idx="1483">
                  <c:v>3.75</c:v>
                </c:pt>
                <c:pt idx="1484">
                  <c:v>3.75</c:v>
                </c:pt>
                <c:pt idx="1485">
                  <c:v>3.75</c:v>
                </c:pt>
                <c:pt idx="1486">
                  <c:v>3.75</c:v>
                </c:pt>
                <c:pt idx="1487">
                  <c:v>3.75</c:v>
                </c:pt>
                <c:pt idx="1488">
                  <c:v>3.75</c:v>
                </c:pt>
                <c:pt idx="1489">
                  <c:v>3.75</c:v>
                </c:pt>
                <c:pt idx="1490">
                  <c:v>3.75</c:v>
                </c:pt>
                <c:pt idx="1491">
                  <c:v>3.75</c:v>
                </c:pt>
                <c:pt idx="1492">
                  <c:v>3.75</c:v>
                </c:pt>
                <c:pt idx="1493">
                  <c:v>3.75</c:v>
                </c:pt>
                <c:pt idx="1494">
                  <c:v>3.75</c:v>
                </c:pt>
                <c:pt idx="1495">
                  <c:v>3.75</c:v>
                </c:pt>
                <c:pt idx="1496">
                  <c:v>4</c:v>
                </c:pt>
                <c:pt idx="1497">
                  <c:v>4</c:v>
                </c:pt>
                <c:pt idx="1498">
                  <c:v>4</c:v>
                </c:pt>
                <c:pt idx="1499">
                  <c:v>4</c:v>
                </c:pt>
                <c:pt idx="1500">
                  <c:v>4</c:v>
                </c:pt>
                <c:pt idx="1501">
                  <c:v>4</c:v>
                </c:pt>
                <c:pt idx="1502">
                  <c:v>4</c:v>
                </c:pt>
                <c:pt idx="1503">
                  <c:v>4</c:v>
                </c:pt>
                <c:pt idx="1504">
                  <c:v>4</c:v>
                </c:pt>
                <c:pt idx="1505">
                  <c:v>4</c:v>
                </c:pt>
                <c:pt idx="1506">
                  <c:v>4</c:v>
                </c:pt>
                <c:pt idx="1507">
                  <c:v>4</c:v>
                </c:pt>
                <c:pt idx="1508">
                  <c:v>4</c:v>
                </c:pt>
                <c:pt idx="1509">
                  <c:v>4</c:v>
                </c:pt>
                <c:pt idx="1510">
                  <c:v>4</c:v>
                </c:pt>
                <c:pt idx="1511">
                  <c:v>4</c:v>
                </c:pt>
                <c:pt idx="1512">
                  <c:v>4</c:v>
                </c:pt>
                <c:pt idx="1513">
                  <c:v>4</c:v>
                </c:pt>
                <c:pt idx="1514">
                  <c:v>4</c:v>
                </c:pt>
                <c:pt idx="1515">
                  <c:v>4</c:v>
                </c:pt>
                <c:pt idx="1516">
                  <c:v>4</c:v>
                </c:pt>
                <c:pt idx="1517">
                  <c:v>4</c:v>
                </c:pt>
                <c:pt idx="1518">
                  <c:v>4</c:v>
                </c:pt>
                <c:pt idx="1519">
                  <c:v>4</c:v>
                </c:pt>
                <c:pt idx="1520">
                  <c:v>4</c:v>
                </c:pt>
                <c:pt idx="1521">
                  <c:v>4</c:v>
                </c:pt>
                <c:pt idx="1522">
                  <c:v>4</c:v>
                </c:pt>
                <c:pt idx="1523">
                  <c:v>4</c:v>
                </c:pt>
                <c:pt idx="1524">
                  <c:v>4</c:v>
                </c:pt>
                <c:pt idx="1525">
                  <c:v>4</c:v>
                </c:pt>
                <c:pt idx="1526">
                  <c:v>4</c:v>
                </c:pt>
                <c:pt idx="1527">
                  <c:v>4</c:v>
                </c:pt>
                <c:pt idx="1528">
                  <c:v>4</c:v>
                </c:pt>
                <c:pt idx="1529">
                  <c:v>4</c:v>
                </c:pt>
                <c:pt idx="1530">
                  <c:v>4</c:v>
                </c:pt>
                <c:pt idx="1531">
                  <c:v>4</c:v>
                </c:pt>
                <c:pt idx="1532">
                  <c:v>4</c:v>
                </c:pt>
                <c:pt idx="1533">
                  <c:v>4</c:v>
                </c:pt>
                <c:pt idx="1534">
                  <c:v>4</c:v>
                </c:pt>
                <c:pt idx="1535">
                  <c:v>4</c:v>
                </c:pt>
                <c:pt idx="1536">
                  <c:v>4</c:v>
                </c:pt>
                <c:pt idx="1537">
                  <c:v>4</c:v>
                </c:pt>
                <c:pt idx="1538">
                  <c:v>4</c:v>
                </c:pt>
                <c:pt idx="1539">
                  <c:v>4</c:v>
                </c:pt>
                <c:pt idx="1540">
                  <c:v>4</c:v>
                </c:pt>
                <c:pt idx="1541">
                  <c:v>4</c:v>
                </c:pt>
                <c:pt idx="1542">
                  <c:v>4</c:v>
                </c:pt>
                <c:pt idx="1543">
                  <c:v>4</c:v>
                </c:pt>
                <c:pt idx="1544">
                  <c:v>4</c:v>
                </c:pt>
                <c:pt idx="1545">
                  <c:v>4</c:v>
                </c:pt>
                <c:pt idx="1546">
                  <c:v>4</c:v>
                </c:pt>
                <c:pt idx="1547">
                  <c:v>4</c:v>
                </c:pt>
                <c:pt idx="1548">
                  <c:v>4</c:v>
                </c:pt>
                <c:pt idx="1549">
                  <c:v>4</c:v>
                </c:pt>
                <c:pt idx="1550">
                  <c:v>4</c:v>
                </c:pt>
                <c:pt idx="1551">
                  <c:v>4</c:v>
                </c:pt>
                <c:pt idx="1552">
                  <c:v>4</c:v>
                </c:pt>
                <c:pt idx="1553">
                  <c:v>4</c:v>
                </c:pt>
                <c:pt idx="1554">
                  <c:v>4</c:v>
                </c:pt>
                <c:pt idx="1555">
                  <c:v>4</c:v>
                </c:pt>
                <c:pt idx="1556">
                  <c:v>4</c:v>
                </c:pt>
                <c:pt idx="1557">
                  <c:v>4</c:v>
                </c:pt>
                <c:pt idx="1558">
                  <c:v>4</c:v>
                </c:pt>
                <c:pt idx="1559">
                  <c:v>4</c:v>
                </c:pt>
                <c:pt idx="1560">
                  <c:v>4</c:v>
                </c:pt>
                <c:pt idx="1561">
                  <c:v>4</c:v>
                </c:pt>
                <c:pt idx="1562">
                  <c:v>4</c:v>
                </c:pt>
                <c:pt idx="1563">
                  <c:v>4</c:v>
                </c:pt>
                <c:pt idx="1564">
                  <c:v>4</c:v>
                </c:pt>
                <c:pt idx="1565">
                  <c:v>4</c:v>
                </c:pt>
                <c:pt idx="1566">
                  <c:v>4</c:v>
                </c:pt>
                <c:pt idx="1567">
                  <c:v>4</c:v>
                </c:pt>
                <c:pt idx="1568">
                  <c:v>4</c:v>
                </c:pt>
                <c:pt idx="1569">
                  <c:v>4</c:v>
                </c:pt>
                <c:pt idx="1570">
                  <c:v>4</c:v>
                </c:pt>
                <c:pt idx="1571">
                  <c:v>4</c:v>
                </c:pt>
                <c:pt idx="1572">
                  <c:v>4</c:v>
                </c:pt>
                <c:pt idx="1573">
                  <c:v>4</c:v>
                </c:pt>
                <c:pt idx="1574">
                  <c:v>4</c:v>
                </c:pt>
                <c:pt idx="1575">
                  <c:v>4</c:v>
                </c:pt>
                <c:pt idx="1576">
                  <c:v>4</c:v>
                </c:pt>
                <c:pt idx="1577">
                  <c:v>4</c:v>
                </c:pt>
                <c:pt idx="1578">
                  <c:v>4</c:v>
                </c:pt>
                <c:pt idx="1579">
                  <c:v>4</c:v>
                </c:pt>
                <c:pt idx="1580">
                  <c:v>4</c:v>
                </c:pt>
                <c:pt idx="1581">
                  <c:v>4</c:v>
                </c:pt>
                <c:pt idx="1582">
                  <c:v>4</c:v>
                </c:pt>
                <c:pt idx="1583">
                  <c:v>4</c:v>
                </c:pt>
                <c:pt idx="1584">
                  <c:v>4</c:v>
                </c:pt>
                <c:pt idx="1585">
                  <c:v>4</c:v>
                </c:pt>
                <c:pt idx="1586">
                  <c:v>4</c:v>
                </c:pt>
                <c:pt idx="1587">
                  <c:v>4.25</c:v>
                </c:pt>
                <c:pt idx="1588">
                  <c:v>4.25</c:v>
                </c:pt>
                <c:pt idx="1589">
                  <c:v>4.25</c:v>
                </c:pt>
                <c:pt idx="1590">
                  <c:v>4.25</c:v>
                </c:pt>
                <c:pt idx="1591">
                  <c:v>4.25</c:v>
                </c:pt>
                <c:pt idx="1592">
                  <c:v>4.25</c:v>
                </c:pt>
                <c:pt idx="1593">
                  <c:v>4.25</c:v>
                </c:pt>
                <c:pt idx="1594">
                  <c:v>4.25</c:v>
                </c:pt>
                <c:pt idx="1595">
                  <c:v>4.25</c:v>
                </c:pt>
                <c:pt idx="1596">
                  <c:v>4.25</c:v>
                </c:pt>
                <c:pt idx="1597">
                  <c:v>4.25</c:v>
                </c:pt>
                <c:pt idx="1598">
                  <c:v>4.25</c:v>
                </c:pt>
                <c:pt idx="1599">
                  <c:v>4.25</c:v>
                </c:pt>
                <c:pt idx="1600">
                  <c:v>4.25</c:v>
                </c:pt>
                <c:pt idx="1601">
                  <c:v>4.25</c:v>
                </c:pt>
                <c:pt idx="1602">
                  <c:v>4.25</c:v>
                </c:pt>
                <c:pt idx="1603">
                  <c:v>4.25</c:v>
                </c:pt>
                <c:pt idx="1604">
                  <c:v>4.25</c:v>
                </c:pt>
                <c:pt idx="1605">
                  <c:v>4.25</c:v>
                </c:pt>
                <c:pt idx="1606">
                  <c:v>4.25</c:v>
                </c:pt>
                <c:pt idx="1607">
                  <c:v>4.25</c:v>
                </c:pt>
                <c:pt idx="1608">
                  <c:v>4.25</c:v>
                </c:pt>
                <c:pt idx="1609">
                  <c:v>4.25</c:v>
                </c:pt>
                <c:pt idx="1610">
                  <c:v>4.25</c:v>
                </c:pt>
                <c:pt idx="1611">
                  <c:v>4.25</c:v>
                </c:pt>
                <c:pt idx="1612">
                  <c:v>4.25</c:v>
                </c:pt>
                <c:pt idx="1613">
                  <c:v>4.25</c:v>
                </c:pt>
                <c:pt idx="1614">
                  <c:v>4.25</c:v>
                </c:pt>
                <c:pt idx="1615">
                  <c:v>4.25</c:v>
                </c:pt>
                <c:pt idx="1616">
                  <c:v>4.25</c:v>
                </c:pt>
                <c:pt idx="1617">
                  <c:v>4.25</c:v>
                </c:pt>
                <c:pt idx="1618">
                  <c:v>4.25</c:v>
                </c:pt>
                <c:pt idx="1619">
                  <c:v>4.25</c:v>
                </c:pt>
                <c:pt idx="1620">
                  <c:v>4.25</c:v>
                </c:pt>
                <c:pt idx="1621">
                  <c:v>4.25</c:v>
                </c:pt>
                <c:pt idx="1622">
                  <c:v>4.5</c:v>
                </c:pt>
                <c:pt idx="1623">
                  <c:v>4.5</c:v>
                </c:pt>
                <c:pt idx="1624">
                  <c:v>4.5</c:v>
                </c:pt>
                <c:pt idx="1625">
                  <c:v>4.5</c:v>
                </c:pt>
                <c:pt idx="1626">
                  <c:v>4.5</c:v>
                </c:pt>
                <c:pt idx="1627">
                  <c:v>4.5</c:v>
                </c:pt>
                <c:pt idx="1628">
                  <c:v>4.5</c:v>
                </c:pt>
                <c:pt idx="1629">
                  <c:v>4.5</c:v>
                </c:pt>
                <c:pt idx="1630">
                  <c:v>4.5</c:v>
                </c:pt>
                <c:pt idx="1631">
                  <c:v>4.5</c:v>
                </c:pt>
                <c:pt idx="1632">
                  <c:v>4.5</c:v>
                </c:pt>
                <c:pt idx="1633">
                  <c:v>4.5</c:v>
                </c:pt>
                <c:pt idx="1634">
                  <c:v>4.5</c:v>
                </c:pt>
                <c:pt idx="1635">
                  <c:v>4.5</c:v>
                </c:pt>
                <c:pt idx="1636">
                  <c:v>4.5</c:v>
                </c:pt>
                <c:pt idx="1637">
                  <c:v>4.5</c:v>
                </c:pt>
                <c:pt idx="1638">
                  <c:v>4.5</c:v>
                </c:pt>
                <c:pt idx="1639">
                  <c:v>4.5</c:v>
                </c:pt>
                <c:pt idx="1640">
                  <c:v>4.5</c:v>
                </c:pt>
                <c:pt idx="1641">
                  <c:v>4.5</c:v>
                </c:pt>
                <c:pt idx="1642">
                  <c:v>4.5</c:v>
                </c:pt>
                <c:pt idx="1643">
                  <c:v>4.5</c:v>
                </c:pt>
                <c:pt idx="1644">
                  <c:v>4.5</c:v>
                </c:pt>
                <c:pt idx="1645">
                  <c:v>4.5</c:v>
                </c:pt>
                <c:pt idx="1646">
                  <c:v>4.5</c:v>
                </c:pt>
                <c:pt idx="1647">
                  <c:v>4.5</c:v>
                </c:pt>
                <c:pt idx="1648">
                  <c:v>4.5</c:v>
                </c:pt>
                <c:pt idx="1649">
                  <c:v>4.5</c:v>
                </c:pt>
                <c:pt idx="1650">
                  <c:v>4.5</c:v>
                </c:pt>
                <c:pt idx="1651">
                  <c:v>4.5</c:v>
                </c:pt>
                <c:pt idx="1652">
                  <c:v>4.5</c:v>
                </c:pt>
                <c:pt idx="1653">
                  <c:v>4.5</c:v>
                </c:pt>
                <c:pt idx="1654">
                  <c:v>4.5</c:v>
                </c:pt>
                <c:pt idx="1655">
                  <c:v>4.5</c:v>
                </c:pt>
                <c:pt idx="1656">
                  <c:v>4.5</c:v>
                </c:pt>
                <c:pt idx="1657">
                  <c:v>4.5</c:v>
                </c:pt>
                <c:pt idx="1658">
                  <c:v>4.5</c:v>
                </c:pt>
                <c:pt idx="1659">
                  <c:v>4.5</c:v>
                </c:pt>
                <c:pt idx="1660">
                  <c:v>4.5</c:v>
                </c:pt>
                <c:pt idx="1661">
                  <c:v>4.5</c:v>
                </c:pt>
                <c:pt idx="1662">
                  <c:v>4.5</c:v>
                </c:pt>
                <c:pt idx="1663">
                  <c:v>4.5</c:v>
                </c:pt>
                <c:pt idx="1664">
                  <c:v>4.5</c:v>
                </c:pt>
                <c:pt idx="1665">
                  <c:v>4.5</c:v>
                </c:pt>
                <c:pt idx="1666">
                  <c:v>4.5</c:v>
                </c:pt>
                <c:pt idx="1667">
                  <c:v>4.5</c:v>
                </c:pt>
                <c:pt idx="1668">
                  <c:v>4.5</c:v>
                </c:pt>
                <c:pt idx="1669">
                  <c:v>4.5</c:v>
                </c:pt>
                <c:pt idx="1670">
                  <c:v>4.5</c:v>
                </c:pt>
                <c:pt idx="1671">
                  <c:v>4.5</c:v>
                </c:pt>
                <c:pt idx="1672">
                  <c:v>4.5</c:v>
                </c:pt>
                <c:pt idx="1673">
                  <c:v>4.5</c:v>
                </c:pt>
                <c:pt idx="1674">
                  <c:v>4.5</c:v>
                </c:pt>
                <c:pt idx="1675">
                  <c:v>4.5</c:v>
                </c:pt>
                <c:pt idx="1676">
                  <c:v>4.5</c:v>
                </c:pt>
                <c:pt idx="1677">
                  <c:v>4.5</c:v>
                </c:pt>
                <c:pt idx="1678">
                  <c:v>4.75</c:v>
                </c:pt>
                <c:pt idx="1679">
                  <c:v>4.75</c:v>
                </c:pt>
                <c:pt idx="1680">
                  <c:v>4.75</c:v>
                </c:pt>
                <c:pt idx="1681">
                  <c:v>4.75</c:v>
                </c:pt>
                <c:pt idx="1682">
                  <c:v>4.75</c:v>
                </c:pt>
                <c:pt idx="1683">
                  <c:v>4.75</c:v>
                </c:pt>
                <c:pt idx="1684">
                  <c:v>4.75</c:v>
                </c:pt>
                <c:pt idx="1685">
                  <c:v>4.75</c:v>
                </c:pt>
                <c:pt idx="1686">
                  <c:v>4.75</c:v>
                </c:pt>
                <c:pt idx="1687">
                  <c:v>4.75</c:v>
                </c:pt>
                <c:pt idx="1688">
                  <c:v>4.75</c:v>
                </c:pt>
                <c:pt idx="1689">
                  <c:v>4.75</c:v>
                </c:pt>
                <c:pt idx="1690">
                  <c:v>4.75</c:v>
                </c:pt>
                <c:pt idx="1691">
                  <c:v>4.75</c:v>
                </c:pt>
                <c:pt idx="1692">
                  <c:v>4.75</c:v>
                </c:pt>
                <c:pt idx="1693">
                  <c:v>4.75</c:v>
                </c:pt>
                <c:pt idx="1694">
                  <c:v>4.75</c:v>
                </c:pt>
                <c:pt idx="1695">
                  <c:v>4.75</c:v>
                </c:pt>
                <c:pt idx="1696">
                  <c:v>4.75</c:v>
                </c:pt>
                <c:pt idx="1697">
                  <c:v>4.75</c:v>
                </c:pt>
                <c:pt idx="1698">
                  <c:v>4.75</c:v>
                </c:pt>
                <c:pt idx="1699">
                  <c:v>4.75</c:v>
                </c:pt>
                <c:pt idx="1700">
                  <c:v>4.75</c:v>
                </c:pt>
                <c:pt idx="1701">
                  <c:v>4.75</c:v>
                </c:pt>
                <c:pt idx="1702">
                  <c:v>4.75</c:v>
                </c:pt>
                <c:pt idx="1703">
                  <c:v>4.75</c:v>
                </c:pt>
                <c:pt idx="1704">
                  <c:v>4.75</c:v>
                </c:pt>
                <c:pt idx="1705">
                  <c:v>4.75</c:v>
                </c:pt>
                <c:pt idx="1706">
                  <c:v>4.75</c:v>
                </c:pt>
                <c:pt idx="1707">
                  <c:v>4.75</c:v>
                </c:pt>
                <c:pt idx="1708">
                  <c:v>4.75</c:v>
                </c:pt>
                <c:pt idx="1709">
                  <c:v>4.75</c:v>
                </c:pt>
                <c:pt idx="1710">
                  <c:v>4.75</c:v>
                </c:pt>
                <c:pt idx="1711">
                  <c:v>4.75</c:v>
                </c:pt>
                <c:pt idx="1712">
                  <c:v>4.75</c:v>
                </c:pt>
                <c:pt idx="1713">
                  <c:v>4.75</c:v>
                </c:pt>
                <c:pt idx="1714">
                  <c:v>4.75</c:v>
                </c:pt>
                <c:pt idx="1715">
                  <c:v>4.75</c:v>
                </c:pt>
                <c:pt idx="1716">
                  <c:v>4.75</c:v>
                </c:pt>
                <c:pt idx="1717">
                  <c:v>4.75</c:v>
                </c:pt>
                <c:pt idx="1718">
                  <c:v>4.75</c:v>
                </c:pt>
                <c:pt idx="1719">
                  <c:v>4.75</c:v>
                </c:pt>
                <c:pt idx="1720">
                  <c:v>4.75</c:v>
                </c:pt>
                <c:pt idx="1721">
                  <c:v>4.75</c:v>
                </c:pt>
                <c:pt idx="1722">
                  <c:v>4.75</c:v>
                </c:pt>
                <c:pt idx="1723">
                  <c:v>4.75</c:v>
                </c:pt>
                <c:pt idx="1724">
                  <c:v>4.75</c:v>
                </c:pt>
                <c:pt idx="1725">
                  <c:v>4.75</c:v>
                </c:pt>
                <c:pt idx="1726">
                  <c:v>4.75</c:v>
                </c:pt>
                <c:pt idx="1727">
                  <c:v>4.75</c:v>
                </c:pt>
                <c:pt idx="1728">
                  <c:v>4.75</c:v>
                </c:pt>
                <c:pt idx="1729">
                  <c:v>4.75</c:v>
                </c:pt>
                <c:pt idx="1730">
                  <c:v>4.75</c:v>
                </c:pt>
                <c:pt idx="1731">
                  <c:v>4.75</c:v>
                </c:pt>
                <c:pt idx="1732">
                  <c:v>4.75</c:v>
                </c:pt>
                <c:pt idx="1733">
                  <c:v>4.75</c:v>
                </c:pt>
                <c:pt idx="1734">
                  <c:v>4.75</c:v>
                </c:pt>
                <c:pt idx="1735">
                  <c:v>4.75</c:v>
                </c:pt>
                <c:pt idx="1736">
                  <c:v>4.75</c:v>
                </c:pt>
                <c:pt idx="1737">
                  <c:v>4.75</c:v>
                </c:pt>
                <c:pt idx="1738">
                  <c:v>4.75</c:v>
                </c:pt>
                <c:pt idx="1739">
                  <c:v>4.75</c:v>
                </c:pt>
                <c:pt idx="1740">
                  <c:v>4.75</c:v>
                </c:pt>
                <c:pt idx="1741">
                  <c:v>4.75</c:v>
                </c:pt>
                <c:pt idx="1742">
                  <c:v>4.75</c:v>
                </c:pt>
                <c:pt idx="1743">
                  <c:v>4.75</c:v>
                </c:pt>
                <c:pt idx="1744">
                  <c:v>4.75</c:v>
                </c:pt>
                <c:pt idx="1745">
                  <c:v>4.75</c:v>
                </c:pt>
                <c:pt idx="1746">
                  <c:v>4.75</c:v>
                </c:pt>
                <c:pt idx="1747">
                  <c:v>4.75</c:v>
                </c:pt>
                <c:pt idx="1748">
                  <c:v>4.75</c:v>
                </c:pt>
                <c:pt idx="1749">
                  <c:v>4.75</c:v>
                </c:pt>
                <c:pt idx="1750">
                  <c:v>4.75</c:v>
                </c:pt>
                <c:pt idx="1751">
                  <c:v>4.75</c:v>
                </c:pt>
                <c:pt idx="1752">
                  <c:v>4.75</c:v>
                </c:pt>
                <c:pt idx="1753">
                  <c:v>4.75</c:v>
                </c:pt>
                <c:pt idx="1754">
                  <c:v>4.75</c:v>
                </c:pt>
                <c:pt idx="1755">
                  <c:v>4.75</c:v>
                </c:pt>
                <c:pt idx="1756">
                  <c:v>4.75</c:v>
                </c:pt>
                <c:pt idx="1757">
                  <c:v>4.75</c:v>
                </c:pt>
                <c:pt idx="1758">
                  <c:v>4.75</c:v>
                </c:pt>
                <c:pt idx="1759">
                  <c:v>4.75</c:v>
                </c:pt>
                <c:pt idx="1760">
                  <c:v>4.75</c:v>
                </c:pt>
                <c:pt idx="1761">
                  <c:v>4.75</c:v>
                </c:pt>
                <c:pt idx="1762">
                  <c:v>4.75</c:v>
                </c:pt>
                <c:pt idx="1763">
                  <c:v>4.75</c:v>
                </c:pt>
                <c:pt idx="1764">
                  <c:v>4.75</c:v>
                </c:pt>
                <c:pt idx="1765">
                  <c:v>4.75</c:v>
                </c:pt>
                <c:pt idx="1766">
                  <c:v>4.75</c:v>
                </c:pt>
                <c:pt idx="1767">
                  <c:v>4.75</c:v>
                </c:pt>
                <c:pt idx="1768">
                  <c:v>4.75</c:v>
                </c:pt>
                <c:pt idx="1769">
                  <c:v>4.75</c:v>
                </c:pt>
                <c:pt idx="1770">
                  <c:v>4.75</c:v>
                </c:pt>
                <c:pt idx="1771">
                  <c:v>4.75</c:v>
                </c:pt>
                <c:pt idx="1772">
                  <c:v>4.75</c:v>
                </c:pt>
                <c:pt idx="1773">
                  <c:v>4.75</c:v>
                </c:pt>
                <c:pt idx="1774">
                  <c:v>4.75</c:v>
                </c:pt>
                <c:pt idx="1775">
                  <c:v>4.75</c:v>
                </c:pt>
                <c:pt idx="1776">
                  <c:v>4.75</c:v>
                </c:pt>
                <c:pt idx="1777">
                  <c:v>4.75</c:v>
                </c:pt>
                <c:pt idx="1778">
                  <c:v>4.75</c:v>
                </c:pt>
                <c:pt idx="1779">
                  <c:v>4.75</c:v>
                </c:pt>
                <c:pt idx="1780">
                  <c:v>4.75</c:v>
                </c:pt>
                <c:pt idx="1781">
                  <c:v>4.75</c:v>
                </c:pt>
                <c:pt idx="1782">
                  <c:v>4.75</c:v>
                </c:pt>
                <c:pt idx="1783">
                  <c:v>4.75</c:v>
                </c:pt>
                <c:pt idx="1784">
                  <c:v>4.75</c:v>
                </c:pt>
                <c:pt idx="1785">
                  <c:v>4.75</c:v>
                </c:pt>
                <c:pt idx="1786">
                  <c:v>4.75</c:v>
                </c:pt>
                <c:pt idx="1787">
                  <c:v>4.75</c:v>
                </c:pt>
                <c:pt idx="1788">
                  <c:v>4.75</c:v>
                </c:pt>
                <c:pt idx="1789">
                  <c:v>4.75</c:v>
                </c:pt>
                <c:pt idx="1790">
                  <c:v>4.75</c:v>
                </c:pt>
                <c:pt idx="1791">
                  <c:v>4.75</c:v>
                </c:pt>
                <c:pt idx="1792">
                  <c:v>4.75</c:v>
                </c:pt>
                <c:pt idx="1793">
                  <c:v>4.75</c:v>
                </c:pt>
                <c:pt idx="1794">
                  <c:v>4.75</c:v>
                </c:pt>
                <c:pt idx="1795">
                  <c:v>4.75</c:v>
                </c:pt>
                <c:pt idx="1796">
                  <c:v>4.75</c:v>
                </c:pt>
                <c:pt idx="1797">
                  <c:v>4.75</c:v>
                </c:pt>
                <c:pt idx="1798">
                  <c:v>4.75</c:v>
                </c:pt>
                <c:pt idx="1799">
                  <c:v>4.75</c:v>
                </c:pt>
                <c:pt idx="1800">
                  <c:v>4.75</c:v>
                </c:pt>
                <c:pt idx="1801">
                  <c:v>4.75</c:v>
                </c:pt>
                <c:pt idx="1802">
                  <c:v>4.75</c:v>
                </c:pt>
                <c:pt idx="1803">
                  <c:v>4.75</c:v>
                </c:pt>
                <c:pt idx="1804">
                  <c:v>4.75</c:v>
                </c:pt>
                <c:pt idx="1805">
                  <c:v>4.75</c:v>
                </c:pt>
                <c:pt idx="1806">
                  <c:v>4.75</c:v>
                </c:pt>
                <c:pt idx="1807">
                  <c:v>4.75</c:v>
                </c:pt>
                <c:pt idx="1808">
                  <c:v>4.75</c:v>
                </c:pt>
                <c:pt idx="1809">
                  <c:v>4.75</c:v>
                </c:pt>
                <c:pt idx="1810">
                  <c:v>4.75</c:v>
                </c:pt>
                <c:pt idx="1811">
                  <c:v>4.75</c:v>
                </c:pt>
                <c:pt idx="1812">
                  <c:v>4.75</c:v>
                </c:pt>
                <c:pt idx="1813">
                  <c:v>4.75</c:v>
                </c:pt>
                <c:pt idx="1814">
                  <c:v>4.75</c:v>
                </c:pt>
                <c:pt idx="1815">
                  <c:v>4.75</c:v>
                </c:pt>
                <c:pt idx="1816">
                  <c:v>4.75</c:v>
                </c:pt>
                <c:pt idx="1817">
                  <c:v>4.75</c:v>
                </c:pt>
                <c:pt idx="1818">
                  <c:v>4.75</c:v>
                </c:pt>
                <c:pt idx="1819">
                  <c:v>4.75</c:v>
                </c:pt>
                <c:pt idx="1820">
                  <c:v>4.75</c:v>
                </c:pt>
                <c:pt idx="1821">
                  <c:v>4.75</c:v>
                </c:pt>
                <c:pt idx="1822">
                  <c:v>4.75</c:v>
                </c:pt>
                <c:pt idx="1823">
                  <c:v>4.75</c:v>
                </c:pt>
                <c:pt idx="1824">
                  <c:v>4.75</c:v>
                </c:pt>
                <c:pt idx="1825">
                  <c:v>4.75</c:v>
                </c:pt>
                <c:pt idx="1826">
                  <c:v>4.75</c:v>
                </c:pt>
                <c:pt idx="1827">
                  <c:v>4.75</c:v>
                </c:pt>
                <c:pt idx="1828">
                  <c:v>4.75</c:v>
                </c:pt>
                <c:pt idx="1829">
                  <c:v>4.75</c:v>
                </c:pt>
                <c:pt idx="1830">
                  <c:v>4.75</c:v>
                </c:pt>
                <c:pt idx="1831">
                  <c:v>4.75</c:v>
                </c:pt>
                <c:pt idx="1832">
                  <c:v>4.75</c:v>
                </c:pt>
                <c:pt idx="1833">
                  <c:v>4.75</c:v>
                </c:pt>
                <c:pt idx="1834">
                  <c:v>4.75</c:v>
                </c:pt>
                <c:pt idx="1835">
                  <c:v>4.75</c:v>
                </c:pt>
                <c:pt idx="1836">
                  <c:v>4.75</c:v>
                </c:pt>
                <c:pt idx="1837">
                  <c:v>4.75</c:v>
                </c:pt>
                <c:pt idx="1838">
                  <c:v>4.75</c:v>
                </c:pt>
                <c:pt idx="1839">
                  <c:v>4.75</c:v>
                </c:pt>
                <c:pt idx="1840">
                  <c:v>4.75</c:v>
                </c:pt>
                <c:pt idx="1841">
                  <c:v>4.75</c:v>
                </c:pt>
                <c:pt idx="1842">
                  <c:v>4.75</c:v>
                </c:pt>
                <c:pt idx="1843">
                  <c:v>4.75</c:v>
                </c:pt>
                <c:pt idx="1844">
                  <c:v>4.75</c:v>
                </c:pt>
                <c:pt idx="1845">
                  <c:v>4.75</c:v>
                </c:pt>
                <c:pt idx="1846">
                  <c:v>4.75</c:v>
                </c:pt>
                <c:pt idx="1847">
                  <c:v>4.75</c:v>
                </c:pt>
                <c:pt idx="1848">
                  <c:v>4.75</c:v>
                </c:pt>
                <c:pt idx="1849">
                  <c:v>4.75</c:v>
                </c:pt>
                <c:pt idx="1850">
                  <c:v>4.75</c:v>
                </c:pt>
                <c:pt idx="1851">
                  <c:v>4.75</c:v>
                </c:pt>
                <c:pt idx="1852">
                  <c:v>4.75</c:v>
                </c:pt>
                <c:pt idx="1853">
                  <c:v>4.75</c:v>
                </c:pt>
                <c:pt idx="1854">
                  <c:v>4.75</c:v>
                </c:pt>
                <c:pt idx="1855">
                  <c:v>4.75</c:v>
                </c:pt>
                <c:pt idx="1856">
                  <c:v>4.75</c:v>
                </c:pt>
                <c:pt idx="1857">
                  <c:v>4.75</c:v>
                </c:pt>
                <c:pt idx="1858">
                  <c:v>4.75</c:v>
                </c:pt>
                <c:pt idx="1859">
                  <c:v>4.75</c:v>
                </c:pt>
                <c:pt idx="1860">
                  <c:v>4.75</c:v>
                </c:pt>
                <c:pt idx="1861">
                  <c:v>4.75</c:v>
                </c:pt>
                <c:pt idx="1862">
                  <c:v>4.75</c:v>
                </c:pt>
                <c:pt idx="1863">
                  <c:v>4.75</c:v>
                </c:pt>
                <c:pt idx="1864">
                  <c:v>4.75</c:v>
                </c:pt>
                <c:pt idx="1865">
                  <c:v>4.75</c:v>
                </c:pt>
                <c:pt idx="1866">
                  <c:v>4.75</c:v>
                </c:pt>
                <c:pt idx="1867">
                  <c:v>4.75</c:v>
                </c:pt>
                <c:pt idx="1868">
                  <c:v>4.75</c:v>
                </c:pt>
                <c:pt idx="1869">
                  <c:v>4.75</c:v>
                </c:pt>
                <c:pt idx="1870">
                  <c:v>4.75</c:v>
                </c:pt>
                <c:pt idx="1871">
                  <c:v>4.75</c:v>
                </c:pt>
                <c:pt idx="1872">
                  <c:v>4.75</c:v>
                </c:pt>
                <c:pt idx="1873">
                  <c:v>4.75</c:v>
                </c:pt>
                <c:pt idx="1874">
                  <c:v>4.75</c:v>
                </c:pt>
                <c:pt idx="1875">
                  <c:v>4.75</c:v>
                </c:pt>
                <c:pt idx="1876">
                  <c:v>4.75</c:v>
                </c:pt>
                <c:pt idx="1877">
                  <c:v>4.75</c:v>
                </c:pt>
                <c:pt idx="1878">
                  <c:v>4.75</c:v>
                </c:pt>
                <c:pt idx="1879">
                  <c:v>4.75</c:v>
                </c:pt>
                <c:pt idx="1880">
                  <c:v>4.75</c:v>
                </c:pt>
                <c:pt idx="1881">
                  <c:v>4.75</c:v>
                </c:pt>
                <c:pt idx="1882">
                  <c:v>4.75</c:v>
                </c:pt>
                <c:pt idx="1883">
                  <c:v>4.75</c:v>
                </c:pt>
                <c:pt idx="1884">
                  <c:v>4.75</c:v>
                </c:pt>
                <c:pt idx="1885">
                  <c:v>4.75</c:v>
                </c:pt>
                <c:pt idx="1886">
                  <c:v>4.75</c:v>
                </c:pt>
                <c:pt idx="1887">
                  <c:v>4.75</c:v>
                </c:pt>
                <c:pt idx="1888">
                  <c:v>4.75</c:v>
                </c:pt>
                <c:pt idx="1889">
                  <c:v>4.75</c:v>
                </c:pt>
                <c:pt idx="1890">
                  <c:v>4.75</c:v>
                </c:pt>
                <c:pt idx="1891">
                  <c:v>4.75</c:v>
                </c:pt>
                <c:pt idx="1892">
                  <c:v>4.75</c:v>
                </c:pt>
                <c:pt idx="1893">
                  <c:v>4.75</c:v>
                </c:pt>
                <c:pt idx="1894">
                  <c:v>4.75</c:v>
                </c:pt>
                <c:pt idx="1895">
                  <c:v>4.75</c:v>
                </c:pt>
                <c:pt idx="1896">
                  <c:v>4.75</c:v>
                </c:pt>
                <c:pt idx="1897">
                  <c:v>4.75</c:v>
                </c:pt>
                <c:pt idx="1898">
                  <c:v>4.75</c:v>
                </c:pt>
                <c:pt idx="1899">
                  <c:v>4.75</c:v>
                </c:pt>
                <c:pt idx="1900">
                  <c:v>4.75</c:v>
                </c:pt>
                <c:pt idx="1901">
                  <c:v>4.75</c:v>
                </c:pt>
                <c:pt idx="1902">
                  <c:v>4.75</c:v>
                </c:pt>
                <c:pt idx="1903">
                  <c:v>4.75</c:v>
                </c:pt>
                <c:pt idx="1904">
                  <c:v>4.75</c:v>
                </c:pt>
                <c:pt idx="1905">
                  <c:v>4.75</c:v>
                </c:pt>
                <c:pt idx="1906">
                  <c:v>4.75</c:v>
                </c:pt>
                <c:pt idx="1907">
                  <c:v>4.75</c:v>
                </c:pt>
                <c:pt idx="1908">
                  <c:v>4.75</c:v>
                </c:pt>
                <c:pt idx="1909">
                  <c:v>4.75</c:v>
                </c:pt>
                <c:pt idx="1910">
                  <c:v>4.75</c:v>
                </c:pt>
                <c:pt idx="1911">
                  <c:v>4.75</c:v>
                </c:pt>
                <c:pt idx="1912">
                  <c:v>4.75</c:v>
                </c:pt>
                <c:pt idx="1913">
                  <c:v>4.75</c:v>
                </c:pt>
                <c:pt idx="1914">
                  <c:v>4.75</c:v>
                </c:pt>
                <c:pt idx="1915">
                  <c:v>4.75</c:v>
                </c:pt>
                <c:pt idx="1916">
                  <c:v>4.75</c:v>
                </c:pt>
                <c:pt idx="1917">
                  <c:v>4.75</c:v>
                </c:pt>
                <c:pt idx="1918">
                  <c:v>4.75</c:v>
                </c:pt>
                <c:pt idx="1919">
                  <c:v>4.75</c:v>
                </c:pt>
                <c:pt idx="1920">
                  <c:v>4.75</c:v>
                </c:pt>
                <c:pt idx="1921">
                  <c:v>4.75</c:v>
                </c:pt>
                <c:pt idx="1922">
                  <c:v>4.75</c:v>
                </c:pt>
                <c:pt idx="1923">
                  <c:v>4.75</c:v>
                </c:pt>
                <c:pt idx="1924">
                  <c:v>4.75</c:v>
                </c:pt>
                <c:pt idx="1925">
                  <c:v>4.75</c:v>
                </c:pt>
                <c:pt idx="1926">
                  <c:v>4.75</c:v>
                </c:pt>
                <c:pt idx="1927">
                  <c:v>4.75</c:v>
                </c:pt>
                <c:pt idx="1928">
                  <c:v>4.75</c:v>
                </c:pt>
                <c:pt idx="1929">
                  <c:v>4.75</c:v>
                </c:pt>
                <c:pt idx="1930">
                  <c:v>4.75</c:v>
                </c:pt>
                <c:pt idx="1931">
                  <c:v>4.75</c:v>
                </c:pt>
                <c:pt idx="1932">
                  <c:v>4.75</c:v>
                </c:pt>
                <c:pt idx="1933">
                  <c:v>4.75</c:v>
                </c:pt>
                <c:pt idx="1934">
                  <c:v>4.75</c:v>
                </c:pt>
                <c:pt idx="1935">
                  <c:v>4.75</c:v>
                </c:pt>
                <c:pt idx="1936">
                  <c:v>4.75</c:v>
                </c:pt>
                <c:pt idx="1937">
                  <c:v>4.75</c:v>
                </c:pt>
                <c:pt idx="1938">
                  <c:v>4.75</c:v>
                </c:pt>
                <c:pt idx="1939">
                  <c:v>4.75</c:v>
                </c:pt>
                <c:pt idx="1940">
                  <c:v>4.75</c:v>
                </c:pt>
                <c:pt idx="1941">
                  <c:v>4.75</c:v>
                </c:pt>
                <c:pt idx="1942">
                  <c:v>4.75</c:v>
                </c:pt>
                <c:pt idx="1943">
                  <c:v>4.75</c:v>
                </c:pt>
                <c:pt idx="1944">
                  <c:v>4.75</c:v>
                </c:pt>
                <c:pt idx="1945">
                  <c:v>4.75</c:v>
                </c:pt>
                <c:pt idx="1946">
                  <c:v>4.75</c:v>
                </c:pt>
                <c:pt idx="1947">
                  <c:v>4.75</c:v>
                </c:pt>
                <c:pt idx="1948">
                  <c:v>4.75</c:v>
                </c:pt>
                <c:pt idx="1949">
                  <c:v>4.75</c:v>
                </c:pt>
                <c:pt idx="1950">
                  <c:v>4.75</c:v>
                </c:pt>
                <c:pt idx="1951">
                  <c:v>4.75</c:v>
                </c:pt>
                <c:pt idx="1952">
                  <c:v>4.75</c:v>
                </c:pt>
                <c:pt idx="1953">
                  <c:v>4.75</c:v>
                </c:pt>
                <c:pt idx="1954">
                  <c:v>4.75</c:v>
                </c:pt>
                <c:pt idx="1955">
                  <c:v>4.75</c:v>
                </c:pt>
                <c:pt idx="1956">
                  <c:v>4.75</c:v>
                </c:pt>
                <c:pt idx="1957">
                  <c:v>4.75</c:v>
                </c:pt>
                <c:pt idx="1958">
                  <c:v>4.75</c:v>
                </c:pt>
                <c:pt idx="1959">
                  <c:v>4.75</c:v>
                </c:pt>
                <c:pt idx="1960">
                  <c:v>4.75</c:v>
                </c:pt>
                <c:pt idx="1961">
                  <c:v>4.75</c:v>
                </c:pt>
                <c:pt idx="1962">
                  <c:v>4.75</c:v>
                </c:pt>
                <c:pt idx="1963">
                  <c:v>4.75</c:v>
                </c:pt>
                <c:pt idx="1964">
                  <c:v>4.75</c:v>
                </c:pt>
                <c:pt idx="1965">
                  <c:v>4.75</c:v>
                </c:pt>
                <c:pt idx="1966">
                  <c:v>4.75</c:v>
                </c:pt>
                <c:pt idx="1967">
                  <c:v>4.75</c:v>
                </c:pt>
                <c:pt idx="1968">
                  <c:v>4.75</c:v>
                </c:pt>
                <c:pt idx="1969">
                  <c:v>4.75</c:v>
                </c:pt>
                <c:pt idx="1970">
                  <c:v>4.75</c:v>
                </c:pt>
                <c:pt idx="1971">
                  <c:v>4.75</c:v>
                </c:pt>
                <c:pt idx="1972">
                  <c:v>4.75</c:v>
                </c:pt>
                <c:pt idx="1973">
                  <c:v>4.75</c:v>
                </c:pt>
                <c:pt idx="1974">
                  <c:v>4.75</c:v>
                </c:pt>
                <c:pt idx="1975">
                  <c:v>4.75</c:v>
                </c:pt>
                <c:pt idx="1976">
                  <c:v>4.75</c:v>
                </c:pt>
                <c:pt idx="1977">
                  <c:v>4.75</c:v>
                </c:pt>
                <c:pt idx="1978">
                  <c:v>4.75</c:v>
                </c:pt>
                <c:pt idx="1979">
                  <c:v>4.75</c:v>
                </c:pt>
                <c:pt idx="1980">
                  <c:v>4.75</c:v>
                </c:pt>
                <c:pt idx="1981">
                  <c:v>4.75</c:v>
                </c:pt>
                <c:pt idx="1982">
                  <c:v>4.75</c:v>
                </c:pt>
                <c:pt idx="1983">
                  <c:v>4.75</c:v>
                </c:pt>
                <c:pt idx="1984">
                  <c:v>4.75</c:v>
                </c:pt>
                <c:pt idx="1985">
                  <c:v>4.75</c:v>
                </c:pt>
                <c:pt idx="1986">
                  <c:v>4.75</c:v>
                </c:pt>
                <c:pt idx="1987">
                  <c:v>4.75</c:v>
                </c:pt>
                <c:pt idx="1988">
                  <c:v>4.75</c:v>
                </c:pt>
                <c:pt idx="1989">
                  <c:v>4.75</c:v>
                </c:pt>
                <c:pt idx="1990">
                  <c:v>4.75</c:v>
                </c:pt>
                <c:pt idx="1991">
                  <c:v>4.75</c:v>
                </c:pt>
                <c:pt idx="1992">
                  <c:v>4.75</c:v>
                </c:pt>
                <c:pt idx="1993">
                  <c:v>4.75</c:v>
                </c:pt>
                <c:pt idx="1994">
                  <c:v>4.75</c:v>
                </c:pt>
                <c:pt idx="1995">
                  <c:v>4.75</c:v>
                </c:pt>
                <c:pt idx="1996">
                  <c:v>4.75</c:v>
                </c:pt>
                <c:pt idx="1997">
                  <c:v>4.75</c:v>
                </c:pt>
                <c:pt idx="1998">
                  <c:v>4.75</c:v>
                </c:pt>
                <c:pt idx="1999">
                  <c:v>4.75</c:v>
                </c:pt>
                <c:pt idx="2000">
                  <c:v>4.75</c:v>
                </c:pt>
                <c:pt idx="2001">
                  <c:v>4.75</c:v>
                </c:pt>
                <c:pt idx="2002">
                  <c:v>4.75</c:v>
                </c:pt>
                <c:pt idx="2003">
                  <c:v>4.75</c:v>
                </c:pt>
                <c:pt idx="2004">
                  <c:v>4.75</c:v>
                </c:pt>
                <c:pt idx="2005">
                  <c:v>4.75</c:v>
                </c:pt>
                <c:pt idx="2006">
                  <c:v>4.75</c:v>
                </c:pt>
                <c:pt idx="2007">
                  <c:v>4.75</c:v>
                </c:pt>
                <c:pt idx="2008">
                  <c:v>4.75</c:v>
                </c:pt>
                <c:pt idx="2009">
                  <c:v>4.75</c:v>
                </c:pt>
                <c:pt idx="2010">
                  <c:v>4.75</c:v>
                </c:pt>
                <c:pt idx="2011">
                  <c:v>4.75</c:v>
                </c:pt>
                <c:pt idx="2012">
                  <c:v>4.75</c:v>
                </c:pt>
                <c:pt idx="2013">
                  <c:v>4.75</c:v>
                </c:pt>
                <c:pt idx="2014">
                  <c:v>4.75</c:v>
                </c:pt>
                <c:pt idx="2015">
                  <c:v>4.75</c:v>
                </c:pt>
                <c:pt idx="2016">
                  <c:v>4.75</c:v>
                </c:pt>
                <c:pt idx="2017">
                  <c:v>4.75</c:v>
                </c:pt>
                <c:pt idx="2018">
                  <c:v>4.75</c:v>
                </c:pt>
                <c:pt idx="2019">
                  <c:v>4.75</c:v>
                </c:pt>
                <c:pt idx="2020">
                  <c:v>4.75</c:v>
                </c:pt>
                <c:pt idx="2021">
                  <c:v>4.75</c:v>
                </c:pt>
                <c:pt idx="2022">
                  <c:v>4.75</c:v>
                </c:pt>
                <c:pt idx="2023">
                  <c:v>4.75</c:v>
                </c:pt>
                <c:pt idx="2024">
                  <c:v>4.75</c:v>
                </c:pt>
                <c:pt idx="2025">
                  <c:v>4.75</c:v>
                </c:pt>
                <c:pt idx="2026">
                  <c:v>4.75</c:v>
                </c:pt>
                <c:pt idx="2027">
                  <c:v>4.75</c:v>
                </c:pt>
                <c:pt idx="2028">
                  <c:v>4.75</c:v>
                </c:pt>
                <c:pt idx="2029">
                  <c:v>4.75</c:v>
                </c:pt>
                <c:pt idx="2030">
                  <c:v>4.75</c:v>
                </c:pt>
                <c:pt idx="2031">
                  <c:v>4.75</c:v>
                </c:pt>
                <c:pt idx="2032">
                  <c:v>4.75</c:v>
                </c:pt>
                <c:pt idx="2033">
                  <c:v>4.75</c:v>
                </c:pt>
                <c:pt idx="2034">
                  <c:v>4.75</c:v>
                </c:pt>
                <c:pt idx="2035">
                  <c:v>4.75</c:v>
                </c:pt>
                <c:pt idx="2036">
                  <c:v>4.75</c:v>
                </c:pt>
                <c:pt idx="2037">
                  <c:v>4.75</c:v>
                </c:pt>
                <c:pt idx="2038">
                  <c:v>4.75</c:v>
                </c:pt>
                <c:pt idx="2039">
                  <c:v>4.75</c:v>
                </c:pt>
                <c:pt idx="2040">
                  <c:v>4.75</c:v>
                </c:pt>
                <c:pt idx="2041">
                  <c:v>4.75</c:v>
                </c:pt>
                <c:pt idx="2042">
                  <c:v>4.5</c:v>
                </c:pt>
                <c:pt idx="2043">
                  <c:v>4.5</c:v>
                </c:pt>
                <c:pt idx="2044">
                  <c:v>4.5</c:v>
                </c:pt>
                <c:pt idx="2045">
                  <c:v>4.5</c:v>
                </c:pt>
                <c:pt idx="2046">
                  <c:v>4.5</c:v>
                </c:pt>
                <c:pt idx="2047">
                  <c:v>4.5</c:v>
                </c:pt>
                <c:pt idx="2048">
                  <c:v>4.5</c:v>
                </c:pt>
                <c:pt idx="2049">
                  <c:v>4.5</c:v>
                </c:pt>
                <c:pt idx="2050">
                  <c:v>4.5</c:v>
                </c:pt>
                <c:pt idx="2051">
                  <c:v>4.5</c:v>
                </c:pt>
                <c:pt idx="2052">
                  <c:v>4.5</c:v>
                </c:pt>
                <c:pt idx="2053">
                  <c:v>4.5</c:v>
                </c:pt>
                <c:pt idx="2054">
                  <c:v>4.5</c:v>
                </c:pt>
                <c:pt idx="2055">
                  <c:v>4.5</c:v>
                </c:pt>
                <c:pt idx="2056">
                  <c:v>4.5</c:v>
                </c:pt>
                <c:pt idx="2057">
                  <c:v>4.5</c:v>
                </c:pt>
                <c:pt idx="2058">
                  <c:v>4.5</c:v>
                </c:pt>
                <c:pt idx="2059">
                  <c:v>4.5</c:v>
                </c:pt>
                <c:pt idx="2060">
                  <c:v>4.5</c:v>
                </c:pt>
                <c:pt idx="2061">
                  <c:v>4.5</c:v>
                </c:pt>
                <c:pt idx="2062">
                  <c:v>4.5</c:v>
                </c:pt>
                <c:pt idx="2063">
                  <c:v>4.5</c:v>
                </c:pt>
                <c:pt idx="2064">
                  <c:v>4.5</c:v>
                </c:pt>
                <c:pt idx="2065">
                  <c:v>4.5</c:v>
                </c:pt>
                <c:pt idx="2066">
                  <c:v>4.5</c:v>
                </c:pt>
                <c:pt idx="2067">
                  <c:v>4.5</c:v>
                </c:pt>
                <c:pt idx="2068">
                  <c:v>4.5</c:v>
                </c:pt>
                <c:pt idx="2069">
                  <c:v>4.5</c:v>
                </c:pt>
                <c:pt idx="2070">
                  <c:v>4.5</c:v>
                </c:pt>
                <c:pt idx="2071">
                  <c:v>4.5</c:v>
                </c:pt>
                <c:pt idx="2072">
                  <c:v>4.5</c:v>
                </c:pt>
                <c:pt idx="2073">
                  <c:v>4.5</c:v>
                </c:pt>
                <c:pt idx="2074">
                  <c:v>4.5</c:v>
                </c:pt>
                <c:pt idx="2075">
                  <c:v>4.5</c:v>
                </c:pt>
                <c:pt idx="2076">
                  <c:v>4.5</c:v>
                </c:pt>
                <c:pt idx="2077">
                  <c:v>4.5</c:v>
                </c:pt>
                <c:pt idx="2078">
                  <c:v>4.5</c:v>
                </c:pt>
                <c:pt idx="2079">
                  <c:v>4.5</c:v>
                </c:pt>
                <c:pt idx="2080">
                  <c:v>4.5</c:v>
                </c:pt>
                <c:pt idx="2081">
                  <c:v>4.5</c:v>
                </c:pt>
                <c:pt idx="2082">
                  <c:v>4.5</c:v>
                </c:pt>
                <c:pt idx="2083">
                  <c:v>4.5</c:v>
                </c:pt>
                <c:pt idx="2084">
                  <c:v>4.5</c:v>
                </c:pt>
                <c:pt idx="2085">
                  <c:v>4.5</c:v>
                </c:pt>
                <c:pt idx="2086">
                  <c:v>4.5</c:v>
                </c:pt>
                <c:pt idx="2087">
                  <c:v>4.5</c:v>
                </c:pt>
                <c:pt idx="2088">
                  <c:v>4.5</c:v>
                </c:pt>
                <c:pt idx="2089">
                  <c:v>4.5</c:v>
                </c:pt>
                <c:pt idx="2090">
                  <c:v>4.5</c:v>
                </c:pt>
                <c:pt idx="2091">
                  <c:v>4.5</c:v>
                </c:pt>
                <c:pt idx="2092">
                  <c:v>4.5</c:v>
                </c:pt>
                <c:pt idx="2093">
                  <c:v>4.5</c:v>
                </c:pt>
                <c:pt idx="2094">
                  <c:v>4.5</c:v>
                </c:pt>
                <c:pt idx="2095">
                  <c:v>4.5</c:v>
                </c:pt>
                <c:pt idx="2096">
                  <c:v>4.5</c:v>
                </c:pt>
                <c:pt idx="2097">
                  <c:v>4.5</c:v>
                </c:pt>
                <c:pt idx="2098">
                  <c:v>4.5</c:v>
                </c:pt>
                <c:pt idx="2099">
                  <c:v>4.5</c:v>
                </c:pt>
                <c:pt idx="2100">
                  <c:v>4.5</c:v>
                </c:pt>
                <c:pt idx="2101">
                  <c:v>4.5</c:v>
                </c:pt>
                <c:pt idx="2102">
                  <c:v>4.5</c:v>
                </c:pt>
                <c:pt idx="2103">
                  <c:v>4.5</c:v>
                </c:pt>
                <c:pt idx="2104">
                  <c:v>4.5</c:v>
                </c:pt>
                <c:pt idx="2105">
                  <c:v>4.5</c:v>
                </c:pt>
                <c:pt idx="2106">
                  <c:v>4.5</c:v>
                </c:pt>
                <c:pt idx="2107">
                  <c:v>4.5</c:v>
                </c:pt>
                <c:pt idx="2108">
                  <c:v>4.5</c:v>
                </c:pt>
                <c:pt idx="2109">
                  <c:v>4.5</c:v>
                </c:pt>
                <c:pt idx="2110">
                  <c:v>4.5</c:v>
                </c:pt>
                <c:pt idx="2111">
                  <c:v>4.5</c:v>
                </c:pt>
                <c:pt idx="2112">
                  <c:v>4.5</c:v>
                </c:pt>
                <c:pt idx="2113">
                  <c:v>4.5</c:v>
                </c:pt>
                <c:pt idx="2114">
                  <c:v>4.5</c:v>
                </c:pt>
                <c:pt idx="2115">
                  <c:v>4.5</c:v>
                </c:pt>
                <c:pt idx="2116">
                  <c:v>4.5</c:v>
                </c:pt>
                <c:pt idx="2117">
                  <c:v>4.5</c:v>
                </c:pt>
                <c:pt idx="2118">
                  <c:v>4.5</c:v>
                </c:pt>
                <c:pt idx="2119">
                  <c:v>4.5</c:v>
                </c:pt>
                <c:pt idx="2120">
                  <c:v>4.5</c:v>
                </c:pt>
                <c:pt idx="2121">
                  <c:v>4.5</c:v>
                </c:pt>
                <c:pt idx="2122">
                  <c:v>4.5</c:v>
                </c:pt>
                <c:pt idx="2123">
                  <c:v>4.5</c:v>
                </c:pt>
                <c:pt idx="2124">
                  <c:v>4.5</c:v>
                </c:pt>
                <c:pt idx="2125">
                  <c:v>4.5</c:v>
                </c:pt>
                <c:pt idx="2126">
                  <c:v>4.5</c:v>
                </c:pt>
                <c:pt idx="2127">
                  <c:v>4.5</c:v>
                </c:pt>
                <c:pt idx="2128">
                  <c:v>4.5</c:v>
                </c:pt>
                <c:pt idx="2129">
                  <c:v>4.5</c:v>
                </c:pt>
                <c:pt idx="2130">
                  <c:v>4.5</c:v>
                </c:pt>
                <c:pt idx="2131">
                  <c:v>4.5</c:v>
                </c:pt>
                <c:pt idx="2132">
                  <c:v>4.5</c:v>
                </c:pt>
                <c:pt idx="2133">
                  <c:v>4.5</c:v>
                </c:pt>
                <c:pt idx="2134">
                  <c:v>4.5</c:v>
                </c:pt>
                <c:pt idx="2135">
                  <c:v>4.5</c:v>
                </c:pt>
                <c:pt idx="2136">
                  <c:v>4.5</c:v>
                </c:pt>
                <c:pt idx="2137">
                  <c:v>4.5</c:v>
                </c:pt>
                <c:pt idx="2138">
                  <c:v>4.5</c:v>
                </c:pt>
                <c:pt idx="2139">
                  <c:v>4.5</c:v>
                </c:pt>
                <c:pt idx="2140">
                  <c:v>4.5</c:v>
                </c:pt>
                <c:pt idx="2141">
                  <c:v>4.5</c:v>
                </c:pt>
                <c:pt idx="2142">
                  <c:v>4.5</c:v>
                </c:pt>
                <c:pt idx="2143">
                  <c:v>4.5</c:v>
                </c:pt>
                <c:pt idx="2144">
                  <c:v>4.5</c:v>
                </c:pt>
                <c:pt idx="2145">
                  <c:v>4.5</c:v>
                </c:pt>
                <c:pt idx="2146">
                  <c:v>4.5</c:v>
                </c:pt>
                <c:pt idx="2147">
                  <c:v>4.5</c:v>
                </c:pt>
                <c:pt idx="2148">
                  <c:v>4.5</c:v>
                </c:pt>
                <c:pt idx="2149">
                  <c:v>4.5</c:v>
                </c:pt>
                <c:pt idx="2150">
                  <c:v>4.5</c:v>
                </c:pt>
                <c:pt idx="2151">
                  <c:v>4.5</c:v>
                </c:pt>
                <c:pt idx="2152">
                  <c:v>4.5</c:v>
                </c:pt>
                <c:pt idx="2153">
                  <c:v>4.5</c:v>
                </c:pt>
                <c:pt idx="2154">
                  <c:v>4.5</c:v>
                </c:pt>
                <c:pt idx="2155">
                  <c:v>4.5</c:v>
                </c:pt>
                <c:pt idx="2156">
                  <c:v>4.5</c:v>
                </c:pt>
                <c:pt idx="2157">
                  <c:v>4.5</c:v>
                </c:pt>
                <c:pt idx="2158">
                  <c:v>4.5</c:v>
                </c:pt>
                <c:pt idx="2159">
                  <c:v>4.5</c:v>
                </c:pt>
                <c:pt idx="2160">
                  <c:v>4.5</c:v>
                </c:pt>
                <c:pt idx="2161">
                  <c:v>4.5</c:v>
                </c:pt>
                <c:pt idx="2162">
                  <c:v>4.5</c:v>
                </c:pt>
                <c:pt idx="2163">
                  <c:v>4.5</c:v>
                </c:pt>
                <c:pt idx="2164">
                  <c:v>4.5</c:v>
                </c:pt>
                <c:pt idx="2165">
                  <c:v>4.5</c:v>
                </c:pt>
                <c:pt idx="2166">
                  <c:v>4.5</c:v>
                </c:pt>
                <c:pt idx="2167">
                  <c:v>4.5</c:v>
                </c:pt>
                <c:pt idx="2168">
                  <c:v>4.5</c:v>
                </c:pt>
                <c:pt idx="2169">
                  <c:v>4.5</c:v>
                </c:pt>
                <c:pt idx="2170">
                  <c:v>4.5</c:v>
                </c:pt>
                <c:pt idx="2171">
                  <c:v>4.5</c:v>
                </c:pt>
                <c:pt idx="2172">
                  <c:v>4.5</c:v>
                </c:pt>
                <c:pt idx="2173">
                  <c:v>4.5</c:v>
                </c:pt>
                <c:pt idx="2174">
                  <c:v>4.5</c:v>
                </c:pt>
                <c:pt idx="2175">
                  <c:v>4.5</c:v>
                </c:pt>
                <c:pt idx="2176">
                  <c:v>4.5</c:v>
                </c:pt>
                <c:pt idx="2177">
                  <c:v>4.5</c:v>
                </c:pt>
                <c:pt idx="2178">
                  <c:v>4.5</c:v>
                </c:pt>
                <c:pt idx="2179">
                  <c:v>4.5</c:v>
                </c:pt>
                <c:pt idx="2180">
                  <c:v>4.5</c:v>
                </c:pt>
                <c:pt idx="2181">
                  <c:v>4.5</c:v>
                </c:pt>
                <c:pt idx="2182">
                  <c:v>4.5</c:v>
                </c:pt>
                <c:pt idx="2183">
                  <c:v>4.5</c:v>
                </c:pt>
                <c:pt idx="2184">
                  <c:v>4.5</c:v>
                </c:pt>
                <c:pt idx="2185">
                  <c:v>4.5</c:v>
                </c:pt>
                <c:pt idx="2186">
                  <c:v>4.5</c:v>
                </c:pt>
                <c:pt idx="2187">
                  <c:v>4.5</c:v>
                </c:pt>
                <c:pt idx="2188">
                  <c:v>4.5</c:v>
                </c:pt>
                <c:pt idx="2189">
                  <c:v>4.5</c:v>
                </c:pt>
                <c:pt idx="2190">
                  <c:v>4.5</c:v>
                </c:pt>
                <c:pt idx="2191">
                  <c:v>4.5</c:v>
                </c:pt>
                <c:pt idx="2192">
                  <c:v>4.5</c:v>
                </c:pt>
                <c:pt idx="2193">
                  <c:v>4.5</c:v>
                </c:pt>
                <c:pt idx="2194">
                  <c:v>4.5</c:v>
                </c:pt>
                <c:pt idx="2195">
                  <c:v>4.5</c:v>
                </c:pt>
                <c:pt idx="2196">
                  <c:v>4.5</c:v>
                </c:pt>
                <c:pt idx="2197">
                  <c:v>4.5</c:v>
                </c:pt>
                <c:pt idx="2198">
                  <c:v>4.5</c:v>
                </c:pt>
                <c:pt idx="2199">
                  <c:v>4.5</c:v>
                </c:pt>
                <c:pt idx="2200">
                  <c:v>4.5</c:v>
                </c:pt>
                <c:pt idx="2201">
                  <c:v>4.5</c:v>
                </c:pt>
                <c:pt idx="2202">
                  <c:v>4.5</c:v>
                </c:pt>
                <c:pt idx="2203">
                  <c:v>4.5</c:v>
                </c:pt>
                <c:pt idx="2204">
                  <c:v>4.5</c:v>
                </c:pt>
                <c:pt idx="2205">
                  <c:v>4.5</c:v>
                </c:pt>
                <c:pt idx="2206">
                  <c:v>4.5</c:v>
                </c:pt>
                <c:pt idx="2207">
                  <c:v>4.5</c:v>
                </c:pt>
                <c:pt idx="2208">
                  <c:v>4.5</c:v>
                </c:pt>
                <c:pt idx="2209">
                  <c:v>4.5</c:v>
                </c:pt>
                <c:pt idx="2210">
                  <c:v>4.5</c:v>
                </c:pt>
                <c:pt idx="2211">
                  <c:v>4.5</c:v>
                </c:pt>
                <c:pt idx="2212">
                  <c:v>4.5</c:v>
                </c:pt>
                <c:pt idx="2213">
                  <c:v>4.5</c:v>
                </c:pt>
                <c:pt idx="2214">
                  <c:v>4.5</c:v>
                </c:pt>
                <c:pt idx="2215">
                  <c:v>4.5</c:v>
                </c:pt>
                <c:pt idx="2216">
                  <c:v>4.5</c:v>
                </c:pt>
                <c:pt idx="2217">
                  <c:v>4.5</c:v>
                </c:pt>
                <c:pt idx="2218">
                  <c:v>4.5</c:v>
                </c:pt>
                <c:pt idx="2219">
                  <c:v>4.5</c:v>
                </c:pt>
                <c:pt idx="2220">
                  <c:v>4.5</c:v>
                </c:pt>
                <c:pt idx="2221">
                  <c:v>4.5</c:v>
                </c:pt>
                <c:pt idx="2222">
                  <c:v>4.5</c:v>
                </c:pt>
                <c:pt idx="2223">
                  <c:v>4.5</c:v>
                </c:pt>
                <c:pt idx="2224">
                  <c:v>4.5</c:v>
                </c:pt>
                <c:pt idx="2225">
                  <c:v>4.5</c:v>
                </c:pt>
                <c:pt idx="2226">
                  <c:v>4.5</c:v>
                </c:pt>
                <c:pt idx="2227">
                  <c:v>4.5</c:v>
                </c:pt>
                <c:pt idx="2228">
                  <c:v>4.5</c:v>
                </c:pt>
                <c:pt idx="2229">
                  <c:v>4.5</c:v>
                </c:pt>
                <c:pt idx="2230">
                  <c:v>4.5</c:v>
                </c:pt>
                <c:pt idx="2231">
                  <c:v>4.5</c:v>
                </c:pt>
                <c:pt idx="2232">
                  <c:v>4.5</c:v>
                </c:pt>
                <c:pt idx="2233">
                  <c:v>4.5</c:v>
                </c:pt>
                <c:pt idx="2234">
                  <c:v>4.5</c:v>
                </c:pt>
                <c:pt idx="2235">
                  <c:v>4.5</c:v>
                </c:pt>
                <c:pt idx="2236">
                  <c:v>4.5</c:v>
                </c:pt>
                <c:pt idx="2237">
                  <c:v>4.5</c:v>
                </c:pt>
                <c:pt idx="2238">
                  <c:v>4.5</c:v>
                </c:pt>
                <c:pt idx="2239">
                  <c:v>4.5</c:v>
                </c:pt>
                <c:pt idx="2240">
                  <c:v>4.5</c:v>
                </c:pt>
                <c:pt idx="2241">
                  <c:v>4.5</c:v>
                </c:pt>
                <c:pt idx="2242">
                  <c:v>4.5</c:v>
                </c:pt>
                <c:pt idx="2243">
                  <c:v>4.5</c:v>
                </c:pt>
                <c:pt idx="2244">
                  <c:v>4.5</c:v>
                </c:pt>
                <c:pt idx="2245">
                  <c:v>4.5</c:v>
                </c:pt>
                <c:pt idx="2246">
                  <c:v>4.5</c:v>
                </c:pt>
                <c:pt idx="2247">
                  <c:v>4.5</c:v>
                </c:pt>
                <c:pt idx="2248">
                  <c:v>4.5</c:v>
                </c:pt>
                <c:pt idx="2249">
                  <c:v>4.5</c:v>
                </c:pt>
                <c:pt idx="2250">
                  <c:v>4.5</c:v>
                </c:pt>
                <c:pt idx="2251">
                  <c:v>4.5</c:v>
                </c:pt>
                <c:pt idx="2252">
                  <c:v>4.5</c:v>
                </c:pt>
                <c:pt idx="2253">
                  <c:v>4.5</c:v>
                </c:pt>
                <c:pt idx="2254">
                  <c:v>4.5</c:v>
                </c:pt>
                <c:pt idx="2255">
                  <c:v>4.5</c:v>
                </c:pt>
                <c:pt idx="2256">
                  <c:v>4.5</c:v>
                </c:pt>
                <c:pt idx="2257">
                  <c:v>4.5</c:v>
                </c:pt>
                <c:pt idx="2258">
                  <c:v>4.5</c:v>
                </c:pt>
                <c:pt idx="2259">
                  <c:v>4.5</c:v>
                </c:pt>
                <c:pt idx="2260">
                  <c:v>4.5</c:v>
                </c:pt>
                <c:pt idx="2261">
                  <c:v>4.5</c:v>
                </c:pt>
                <c:pt idx="2262">
                  <c:v>4.5</c:v>
                </c:pt>
                <c:pt idx="2263">
                  <c:v>4.5</c:v>
                </c:pt>
                <c:pt idx="2264">
                  <c:v>4.5</c:v>
                </c:pt>
                <c:pt idx="2265">
                  <c:v>4.5</c:v>
                </c:pt>
                <c:pt idx="2266">
                  <c:v>4.5</c:v>
                </c:pt>
                <c:pt idx="2267">
                  <c:v>4.5</c:v>
                </c:pt>
                <c:pt idx="2268">
                  <c:v>4.5</c:v>
                </c:pt>
                <c:pt idx="2269">
                  <c:v>4.5</c:v>
                </c:pt>
                <c:pt idx="2270">
                  <c:v>4.5</c:v>
                </c:pt>
                <c:pt idx="2271">
                  <c:v>4.5</c:v>
                </c:pt>
                <c:pt idx="2272">
                  <c:v>4.5</c:v>
                </c:pt>
                <c:pt idx="2273">
                  <c:v>4.5</c:v>
                </c:pt>
                <c:pt idx="2274">
                  <c:v>4.5</c:v>
                </c:pt>
                <c:pt idx="2275">
                  <c:v>4.5</c:v>
                </c:pt>
                <c:pt idx="2276">
                  <c:v>4.5</c:v>
                </c:pt>
                <c:pt idx="2277">
                  <c:v>4.5</c:v>
                </c:pt>
                <c:pt idx="2278">
                  <c:v>4.5</c:v>
                </c:pt>
                <c:pt idx="2279">
                  <c:v>4.5</c:v>
                </c:pt>
                <c:pt idx="2280">
                  <c:v>4.5</c:v>
                </c:pt>
                <c:pt idx="2281">
                  <c:v>4.5</c:v>
                </c:pt>
                <c:pt idx="2282">
                  <c:v>4.5</c:v>
                </c:pt>
                <c:pt idx="2283">
                  <c:v>4.5</c:v>
                </c:pt>
                <c:pt idx="2284">
                  <c:v>4.5</c:v>
                </c:pt>
                <c:pt idx="2285">
                  <c:v>4.5</c:v>
                </c:pt>
                <c:pt idx="2286">
                  <c:v>4.5</c:v>
                </c:pt>
                <c:pt idx="2287">
                  <c:v>4.5</c:v>
                </c:pt>
                <c:pt idx="2288">
                  <c:v>4.5</c:v>
                </c:pt>
                <c:pt idx="2289">
                  <c:v>4.5</c:v>
                </c:pt>
                <c:pt idx="2290">
                  <c:v>4.5</c:v>
                </c:pt>
                <c:pt idx="2291">
                  <c:v>4.5</c:v>
                </c:pt>
                <c:pt idx="2292">
                  <c:v>4.5</c:v>
                </c:pt>
                <c:pt idx="2293">
                  <c:v>4.5</c:v>
                </c:pt>
                <c:pt idx="2294">
                  <c:v>4.5</c:v>
                </c:pt>
                <c:pt idx="2295">
                  <c:v>4.5</c:v>
                </c:pt>
                <c:pt idx="2296">
                  <c:v>4.5</c:v>
                </c:pt>
                <c:pt idx="2297">
                  <c:v>4.5</c:v>
                </c:pt>
                <c:pt idx="2298">
                  <c:v>4.5</c:v>
                </c:pt>
                <c:pt idx="2299">
                  <c:v>4.5</c:v>
                </c:pt>
                <c:pt idx="2300">
                  <c:v>4.5</c:v>
                </c:pt>
                <c:pt idx="2301">
                  <c:v>4.5</c:v>
                </c:pt>
                <c:pt idx="2302">
                  <c:v>4.5</c:v>
                </c:pt>
                <c:pt idx="2303">
                  <c:v>4.5</c:v>
                </c:pt>
                <c:pt idx="2304">
                  <c:v>4.5</c:v>
                </c:pt>
                <c:pt idx="2305">
                  <c:v>4.5</c:v>
                </c:pt>
                <c:pt idx="2306">
                  <c:v>4.5</c:v>
                </c:pt>
                <c:pt idx="2307">
                  <c:v>4.5</c:v>
                </c:pt>
                <c:pt idx="2308">
                  <c:v>4.5</c:v>
                </c:pt>
                <c:pt idx="2309">
                  <c:v>4.5</c:v>
                </c:pt>
                <c:pt idx="2310">
                  <c:v>4.5</c:v>
                </c:pt>
                <c:pt idx="2311">
                  <c:v>4.5</c:v>
                </c:pt>
                <c:pt idx="2312">
                  <c:v>4.5</c:v>
                </c:pt>
                <c:pt idx="2313">
                  <c:v>4.5</c:v>
                </c:pt>
                <c:pt idx="2314">
                  <c:v>4.5</c:v>
                </c:pt>
                <c:pt idx="2315">
                  <c:v>4.5</c:v>
                </c:pt>
                <c:pt idx="2316">
                  <c:v>4.5</c:v>
                </c:pt>
                <c:pt idx="2317">
                  <c:v>4.5</c:v>
                </c:pt>
                <c:pt idx="2318">
                  <c:v>4.5</c:v>
                </c:pt>
                <c:pt idx="2319">
                  <c:v>4.5</c:v>
                </c:pt>
                <c:pt idx="2320">
                  <c:v>4.5</c:v>
                </c:pt>
                <c:pt idx="2321">
                  <c:v>4.5</c:v>
                </c:pt>
                <c:pt idx="2322">
                  <c:v>4.5</c:v>
                </c:pt>
                <c:pt idx="2323">
                  <c:v>4.5</c:v>
                </c:pt>
                <c:pt idx="2324">
                  <c:v>4.5</c:v>
                </c:pt>
                <c:pt idx="2325">
                  <c:v>4.5</c:v>
                </c:pt>
                <c:pt idx="2326">
                  <c:v>4.5</c:v>
                </c:pt>
                <c:pt idx="2327">
                  <c:v>4.5</c:v>
                </c:pt>
                <c:pt idx="2328">
                  <c:v>4.5</c:v>
                </c:pt>
                <c:pt idx="2329">
                  <c:v>4.5</c:v>
                </c:pt>
                <c:pt idx="2330">
                  <c:v>4.5</c:v>
                </c:pt>
                <c:pt idx="2331">
                  <c:v>4.5</c:v>
                </c:pt>
                <c:pt idx="2332">
                  <c:v>4.5</c:v>
                </c:pt>
                <c:pt idx="2333">
                  <c:v>4.5</c:v>
                </c:pt>
                <c:pt idx="2334">
                  <c:v>4.5</c:v>
                </c:pt>
                <c:pt idx="2335">
                  <c:v>4.5</c:v>
                </c:pt>
                <c:pt idx="2336">
                  <c:v>4.5</c:v>
                </c:pt>
                <c:pt idx="2337">
                  <c:v>4.5</c:v>
                </c:pt>
                <c:pt idx="2338">
                  <c:v>4.5</c:v>
                </c:pt>
                <c:pt idx="2339">
                  <c:v>4.5</c:v>
                </c:pt>
                <c:pt idx="2340">
                  <c:v>4.5</c:v>
                </c:pt>
                <c:pt idx="2341">
                  <c:v>4.5</c:v>
                </c:pt>
                <c:pt idx="2342">
                  <c:v>4.5</c:v>
                </c:pt>
                <c:pt idx="2343">
                  <c:v>4.5</c:v>
                </c:pt>
                <c:pt idx="2344">
                  <c:v>4.5</c:v>
                </c:pt>
                <c:pt idx="2345">
                  <c:v>4.5</c:v>
                </c:pt>
                <c:pt idx="2346">
                  <c:v>4.5</c:v>
                </c:pt>
                <c:pt idx="2347">
                  <c:v>4.5</c:v>
                </c:pt>
                <c:pt idx="2348">
                  <c:v>4.5</c:v>
                </c:pt>
                <c:pt idx="2349">
                  <c:v>4.5</c:v>
                </c:pt>
                <c:pt idx="2350">
                  <c:v>4.5</c:v>
                </c:pt>
                <c:pt idx="2351">
                  <c:v>4.5</c:v>
                </c:pt>
                <c:pt idx="2352">
                  <c:v>4.5</c:v>
                </c:pt>
                <c:pt idx="2353">
                  <c:v>4.5</c:v>
                </c:pt>
                <c:pt idx="2354">
                  <c:v>4.5</c:v>
                </c:pt>
                <c:pt idx="2355">
                  <c:v>4.5</c:v>
                </c:pt>
                <c:pt idx="2356">
                  <c:v>4.5</c:v>
                </c:pt>
                <c:pt idx="2357">
                  <c:v>4.5</c:v>
                </c:pt>
                <c:pt idx="2358">
                  <c:v>4.5</c:v>
                </c:pt>
                <c:pt idx="2359">
                  <c:v>4.5</c:v>
                </c:pt>
                <c:pt idx="2360">
                  <c:v>4.5</c:v>
                </c:pt>
                <c:pt idx="2361">
                  <c:v>4.5</c:v>
                </c:pt>
                <c:pt idx="2362">
                  <c:v>4.5</c:v>
                </c:pt>
                <c:pt idx="2363">
                  <c:v>4.5</c:v>
                </c:pt>
                <c:pt idx="2364">
                  <c:v>4.5</c:v>
                </c:pt>
                <c:pt idx="2365">
                  <c:v>4.5</c:v>
                </c:pt>
                <c:pt idx="2366">
                  <c:v>4.5</c:v>
                </c:pt>
                <c:pt idx="2367">
                  <c:v>4.5</c:v>
                </c:pt>
                <c:pt idx="2368">
                  <c:v>4.5</c:v>
                </c:pt>
                <c:pt idx="2369">
                  <c:v>4.5</c:v>
                </c:pt>
                <c:pt idx="2370">
                  <c:v>4.5</c:v>
                </c:pt>
                <c:pt idx="2371">
                  <c:v>4.5</c:v>
                </c:pt>
                <c:pt idx="2372">
                  <c:v>4.5</c:v>
                </c:pt>
                <c:pt idx="2373">
                  <c:v>4.5</c:v>
                </c:pt>
                <c:pt idx="2374">
                  <c:v>4.5</c:v>
                </c:pt>
                <c:pt idx="2375">
                  <c:v>4.5</c:v>
                </c:pt>
                <c:pt idx="2376">
                  <c:v>4.5</c:v>
                </c:pt>
                <c:pt idx="2377">
                  <c:v>4.5</c:v>
                </c:pt>
                <c:pt idx="2378">
                  <c:v>4.5</c:v>
                </c:pt>
                <c:pt idx="2379">
                  <c:v>4.5</c:v>
                </c:pt>
                <c:pt idx="2380">
                  <c:v>4.5</c:v>
                </c:pt>
                <c:pt idx="2381">
                  <c:v>4.5</c:v>
                </c:pt>
                <c:pt idx="2382">
                  <c:v>4.5</c:v>
                </c:pt>
                <c:pt idx="2383">
                  <c:v>4.5</c:v>
                </c:pt>
                <c:pt idx="2384">
                  <c:v>4.5</c:v>
                </c:pt>
                <c:pt idx="2385">
                  <c:v>4.5</c:v>
                </c:pt>
                <c:pt idx="2386">
                  <c:v>4.5</c:v>
                </c:pt>
                <c:pt idx="2387">
                  <c:v>4.5</c:v>
                </c:pt>
                <c:pt idx="2388">
                  <c:v>4.5</c:v>
                </c:pt>
                <c:pt idx="2389">
                  <c:v>4.5</c:v>
                </c:pt>
                <c:pt idx="2390">
                  <c:v>4.5</c:v>
                </c:pt>
                <c:pt idx="2391">
                  <c:v>4.5</c:v>
                </c:pt>
                <c:pt idx="2392">
                  <c:v>4.5</c:v>
                </c:pt>
                <c:pt idx="2393">
                  <c:v>4.5</c:v>
                </c:pt>
                <c:pt idx="2394">
                  <c:v>4.5</c:v>
                </c:pt>
                <c:pt idx="2395">
                  <c:v>4.5</c:v>
                </c:pt>
                <c:pt idx="2396">
                  <c:v>4.5</c:v>
                </c:pt>
                <c:pt idx="2397">
                  <c:v>4.5</c:v>
                </c:pt>
                <c:pt idx="2398">
                  <c:v>4.5</c:v>
                </c:pt>
                <c:pt idx="2399">
                  <c:v>4.5</c:v>
                </c:pt>
                <c:pt idx="2400">
                  <c:v>4.5</c:v>
                </c:pt>
                <c:pt idx="2401">
                  <c:v>4.5</c:v>
                </c:pt>
                <c:pt idx="2402">
                  <c:v>4.5</c:v>
                </c:pt>
                <c:pt idx="2403">
                  <c:v>4.5</c:v>
                </c:pt>
                <c:pt idx="2404">
                  <c:v>4.5</c:v>
                </c:pt>
                <c:pt idx="2405">
                  <c:v>4.5</c:v>
                </c:pt>
                <c:pt idx="2406">
                  <c:v>4.75</c:v>
                </c:pt>
                <c:pt idx="2407">
                  <c:v>4.75</c:v>
                </c:pt>
                <c:pt idx="2408">
                  <c:v>4.75</c:v>
                </c:pt>
                <c:pt idx="2409">
                  <c:v>4.75</c:v>
                </c:pt>
                <c:pt idx="2410">
                  <c:v>4.75</c:v>
                </c:pt>
                <c:pt idx="2411">
                  <c:v>4.75</c:v>
                </c:pt>
                <c:pt idx="2412">
                  <c:v>4.75</c:v>
                </c:pt>
                <c:pt idx="2413">
                  <c:v>4.75</c:v>
                </c:pt>
                <c:pt idx="2414">
                  <c:v>4.75</c:v>
                </c:pt>
                <c:pt idx="2415">
                  <c:v>4.75</c:v>
                </c:pt>
                <c:pt idx="2416">
                  <c:v>4.75</c:v>
                </c:pt>
                <c:pt idx="2417">
                  <c:v>4.75</c:v>
                </c:pt>
                <c:pt idx="2418">
                  <c:v>4.75</c:v>
                </c:pt>
                <c:pt idx="2419">
                  <c:v>4.75</c:v>
                </c:pt>
                <c:pt idx="2420">
                  <c:v>4.75</c:v>
                </c:pt>
                <c:pt idx="2421">
                  <c:v>4.75</c:v>
                </c:pt>
                <c:pt idx="2422">
                  <c:v>4.75</c:v>
                </c:pt>
                <c:pt idx="2423">
                  <c:v>4.75</c:v>
                </c:pt>
                <c:pt idx="2424">
                  <c:v>4.75</c:v>
                </c:pt>
                <c:pt idx="2425">
                  <c:v>4.75</c:v>
                </c:pt>
                <c:pt idx="2426">
                  <c:v>4.75</c:v>
                </c:pt>
                <c:pt idx="2427">
                  <c:v>4.75</c:v>
                </c:pt>
                <c:pt idx="2428">
                  <c:v>4.75</c:v>
                </c:pt>
                <c:pt idx="2429">
                  <c:v>4.75</c:v>
                </c:pt>
                <c:pt idx="2430">
                  <c:v>4.75</c:v>
                </c:pt>
                <c:pt idx="2431">
                  <c:v>4.75</c:v>
                </c:pt>
                <c:pt idx="2432">
                  <c:v>4.75</c:v>
                </c:pt>
                <c:pt idx="2433">
                  <c:v>4.75</c:v>
                </c:pt>
                <c:pt idx="2434">
                  <c:v>4.75</c:v>
                </c:pt>
                <c:pt idx="2435">
                  <c:v>4.75</c:v>
                </c:pt>
                <c:pt idx="2436">
                  <c:v>4.75</c:v>
                </c:pt>
                <c:pt idx="2437">
                  <c:v>4.75</c:v>
                </c:pt>
                <c:pt idx="2438">
                  <c:v>4.75</c:v>
                </c:pt>
                <c:pt idx="2439">
                  <c:v>4.75</c:v>
                </c:pt>
                <c:pt idx="2440">
                  <c:v>4.75</c:v>
                </c:pt>
                <c:pt idx="2441">
                  <c:v>4.75</c:v>
                </c:pt>
                <c:pt idx="2442">
                  <c:v>4.75</c:v>
                </c:pt>
                <c:pt idx="2443">
                  <c:v>4.75</c:v>
                </c:pt>
                <c:pt idx="2444">
                  <c:v>4.75</c:v>
                </c:pt>
                <c:pt idx="2445">
                  <c:v>4.75</c:v>
                </c:pt>
                <c:pt idx="2446">
                  <c:v>4.75</c:v>
                </c:pt>
                <c:pt idx="2447">
                  <c:v>4.75</c:v>
                </c:pt>
                <c:pt idx="2448">
                  <c:v>4.75</c:v>
                </c:pt>
                <c:pt idx="2449">
                  <c:v>4.75</c:v>
                </c:pt>
                <c:pt idx="2450">
                  <c:v>4.75</c:v>
                </c:pt>
                <c:pt idx="2451">
                  <c:v>4.75</c:v>
                </c:pt>
                <c:pt idx="2452">
                  <c:v>4.75</c:v>
                </c:pt>
                <c:pt idx="2453">
                  <c:v>4.75</c:v>
                </c:pt>
                <c:pt idx="2454">
                  <c:v>4.75</c:v>
                </c:pt>
                <c:pt idx="2455">
                  <c:v>4.75</c:v>
                </c:pt>
                <c:pt idx="2456">
                  <c:v>4.75</c:v>
                </c:pt>
                <c:pt idx="2457">
                  <c:v>4.75</c:v>
                </c:pt>
                <c:pt idx="2458">
                  <c:v>4.75</c:v>
                </c:pt>
                <c:pt idx="2459">
                  <c:v>4.75</c:v>
                </c:pt>
                <c:pt idx="2460">
                  <c:v>4.75</c:v>
                </c:pt>
                <c:pt idx="2461">
                  <c:v>4.75</c:v>
                </c:pt>
                <c:pt idx="2462">
                  <c:v>4.75</c:v>
                </c:pt>
                <c:pt idx="2463">
                  <c:v>4.75</c:v>
                </c:pt>
                <c:pt idx="2464">
                  <c:v>4.75</c:v>
                </c:pt>
                <c:pt idx="2465">
                  <c:v>4.75</c:v>
                </c:pt>
                <c:pt idx="2466">
                  <c:v>4.75</c:v>
                </c:pt>
                <c:pt idx="2467">
                  <c:v>4.75</c:v>
                </c:pt>
                <c:pt idx="2468">
                  <c:v>4.75</c:v>
                </c:pt>
                <c:pt idx="2469">
                  <c:v>4.75</c:v>
                </c:pt>
                <c:pt idx="2470">
                  <c:v>4.75</c:v>
                </c:pt>
                <c:pt idx="2471">
                  <c:v>4.75</c:v>
                </c:pt>
                <c:pt idx="2472">
                  <c:v>4.75</c:v>
                </c:pt>
                <c:pt idx="2473">
                  <c:v>4.75</c:v>
                </c:pt>
                <c:pt idx="2474">
                  <c:v>4.75</c:v>
                </c:pt>
                <c:pt idx="2475">
                  <c:v>4.75</c:v>
                </c:pt>
                <c:pt idx="2476">
                  <c:v>4.75</c:v>
                </c:pt>
                <c:pt idx="2477">
                  <c:v>4.75</c:v>
                </c:pt>
                <c:pt idx="2478">
                  <c:v>4.75</c:v>
                </c:pt>
                <c:pt idx="2479">
                  <c:v>4.75</c:v>
                </c:pt>
                <c:pt idx="2480">
                  <c:v>4.75</c:v>
                </c:pt>
                <c:pt idx="2481">
                  <c:v>4.75</c:v>
                </c:pt>
                <c:pt idx="2482">
                  <c:v>4.75</c:v>
                </c:pt>
                <c:pt idx="2483">
                  <c:v>4.75</c:v>
                </c:pt>
                <c:pt idx="2484">
                  <c:v>4.75</c:v>
                </c:pt>
                <c:pt idx="2485">
                  <c:v>4.75</c:v>
                </c:pt>
                <c:pt idx="2486">
                  <c:v>4.75</c:v>
                </c:pt>
                <c:pt idx="2487">
                  <c:v>4.75</c:v>
                </c:pt>
                <c:pt idx="2488">
                  <c:v>4.75</c:v>
                </c:pt>
                <c:pt idx="2489">
                  <c:v>4.75</c:v>
                </c:pt>
                <c:pt idx="2490">
                  <c:v>4.75</c:v>
                </c:pt>
                <c:pt idx="2491">
                  <c:v>4.75</c:v>
                </c:pt>
                <c:pt idx="2492">
                  <c:v>4.75</c:v>
                </c:pt>
                <c:pt idx="2493">
                  <c:v>4.75</c:v>
                </c:pt>
                <c:pt idx="2494">
                  <c:v>4.75</c:v>
                </c:pt>
                <c:pt idx="2495">
                  <c:v>4.75</c:v>
                </c:pt>
                <c:pt idx="2496">
                  <c:v>4.75</c:v>
                </c:pt>
                <c:pt idx="2497">
                  <c:v>4.75</c:v>
                </c:pt>
                <c:pt idx="2498">
                  <c:v>4.75</c:v>
                </c:pt>
                <c:pt idx="2499">
                  <c:v>4.75</c:v>
                </c:pt>
                <c:pt idx="2500">
                  <c:v>4.75</c:v>
                </c:pt>
                <c:pt idx="2501">
                  <c:v>4.75</c:v>
                </c:pt>
                <c:pt idx="2502">
                  <c:v>4.75</c:v>
                </c:pt>
                <c:pt idx="2503">
                  <c:v>4.75</c:v>
                </c:pt>
                <c:pt idx="2504">
                  <c:v>5</c:v>
                </c:pt>
                <c:pt idx="2505">
                  <c:v>5</c:v>
                </c:pt>
                <c:pt idx="2506">
                  <c:v>5</c:v>
                </c:pt>
                <c:pt idx="2507">
                  <c:v>5</c:v>
                </c:pt>
                <c:pt idx="2508">
                  <c:v>5</c:v>
                </c:pt>
                <c:pt idx="2509">
                  <c:v>5</c:v>
                </c:pt>
                <c:pt idx="2510">
                  <c:v>5</c:v>
                </c:pt>
                <c:pt idx="2511">
                  <c:v>5</c:v>
                </c:pt>
                <c:pt idx="2512">
                  <c:v>5</c:v>
                </c:pt>
                <c:pt idx="2513">
                  <c:v>5</c:v>
                </c:pt>
                <c:pt idx="2514">
                  <c:v>5</c:v>
                </c:pt>
                <c:pt idx="2515">
                  <c:v>5</c:v>
                </c:pt>
                <c:pt idx="2516">
                  <c:v>5</c:v>
                </c:pt>
                <c:pt idx="2517">
                  <c:v>5</c:v>
                </c:pt>
                <c:pt idx="2518">
                  <c:v>5</c:v>
                </c:pt>
                <c:pt idx="2519">
                  <c:v>5</c:v>
                </c:pt>
                <c:pt idx="2520">
                  <c:v>5</c:v>
                </c:pt>
                <c:pt idx="2521">
                  <c:v>5</c:v>
                </c:pt>
                <c:pt idx="2522">
                  <c:v>5</c:v>
                </c:pt>
                <c:pt idx="2523">
                  <c:v>5</c:v>
                </c:pt>
                <c:pt idx="2524">
                  <c:v>5</c:v>
                </c:pt>
                <c:pt idx="2525">
                  <c:v>5</c:v>
                </c:pt>
                <c:pt idx="2526">
                  <c:v>5</c:v>
                </c:pt>
                <c:pt idx="2527">
                  <c:v>5</c:v>
                </c:pt>
                <c:pt idx="2528">
                  <c:v>5</c:v>
                </c:pt>
                <c:pt idx="2529">
                  <c:v>5</c:v>
                </c:pt>
                <c:pt idx="2530">
                  <c:v>5</c:v>
                </c:pt>
                <c:pt idx="2531">
                  <c:v>5</c:v>
                </c:pt>
                <c:pt idx="2532">
                  <c:v>5</c:v>
                </c:pt>
                <c:pt idx="2533">
                  <c:v>5</c:v>
                </c:pt>
                <c:pt idx="2534">
                  <c:v>5</c:v>
                </c:pt>
                <c:pt idx="2535">
                  <c:v>5</c:v>
                </c:pt>
                <c:pt idx="2536">
                  <c:v>5</c:v>
                </c:pt>
                <c:pt idx="2537">
                  <c:v>5</c:v>
                </c:pt>
                <c:pt idx="2538">
                  <c:v>5</c:v>
                </c:pt>
                <c:pt idx="2539">
                  <c:v>5</c:v>
                </c:pt>
                <c:pt idx="2540">
                  <c:v>5</c:v>
                </c:pt>
                <c:pt idx="2541">
                  <c:v>5</c:v>
                </c:pt>
                <c:pt idx="2542">
                  <c:v>5</c:v>
                </c:pt>
                <c:pt idx="2543">
                  <c:v>5</c:v>
                </c:pt>
                <c:pt idx="2544">
                  <c:v>5</c:v>
                </c:pt>
                <c:pt idx="2545">
                  <c:v>5</c:v>
                </c:pt>
                <c:pt idx="2546">
                  <c:v>5</c:v>
                </c:pt>
                <c:pt idx="2547">
                  <c:v>5</c:v>
                </c:pt>
                <c:pt idx="2548">
                  <c:v>5</c:v>
                </c:pt>
                <c:pt idx="2549">
                  <c:v>5</c:v>
                </c:pt>
                <c:pt idx="2550">
                  <c:v>5</c:v>
                </c:pt>
                <c:pt idx="2551">
                  <c:v>5</c:v>
                </c:pt>
                <c:pt idx="2552">
                  <c:v>5</c:v>
                </c:pt>
                <c:pt idx="2553">
                  <c:v>5</c:v>
                </c:pt>
                <c:pt idx="2554">
                  <c:v>5</c:v>
                </c:pt>
                <c:pt idx="2555">
                  <c:v>5</c:v>
                </c:pt>
                <c:pt idx="2556">
                  <c:v>5</c:v>
                </c:pt>
                <c:pt idx="2557">
                  <c:v>5</c:v>
                </c:pt>
                <c:pt idx="2558">
                  <c:v>5</c:v>
                </c:pt>
                <c:pt idx="2559">
                  <c:v>5</c:v>
                </c:pt>
                <c:pt idx="2560">
                  <c:v>5</c:v>
                </c:pt>
                <c:pt idx="2561">
                  <c:v>5</c:v>
                </c:pt>
                <c:pt idx="2562">
                  <c:v>5</c:v>
                </c:pt>
                <c:pt idx="2563">
                  <c:v>5</c:v>
                </c:pt>
                <c:pt idx="2564">
                  <c:v>5</c:v>
                </c:pt>
                <c:pt idx="2565">
                  <c:v>5</c:v>
                </c:pt>
                <c:pt idx="2566">
                  <c:v>5</c:v>
                </c:pt>
                <c:pt idx="2567">
                  <c:v>5.25</c:v>
                </c:pt>
                <c:pt idx="2568">
                  <c:v>5.25</c:v>
                </c:pt>
                <c:pt idx="2569">
                  <c:v>5.25</c:v>
                </c:pt>
                <c:pt idx="2570">
                  <c:v>5.25</c:v>
                </c:pt>
                <c:pt idx="2571">
                  <c:v>5.25</c:v>
                </c:pt>
                <c:pt idx="2572">
                  <c:v>5.25</c:v>
                </c:pt>
                <c:pt idx="2573">
                  <c:v>5.25</c:v>
                </c:pt>
                <c:pt idx="2574">
                  <c:v>5.25</c:v>
                </c:pt>
                <c:pt idx="2575">
                  <c:v>5.25</c:v>
                </c:pt>
                <c:pt idx="2576">
                  <c:v>5.25</c:v>
                </c:pt>
                <c:pt idx="2577">
                  <c:v>5.25</c:v>
                </c:pt>
                <c:pt idx="2578">
                  <c:v>5.25</c:v>
                </c:pt>
                <c:pt idx="2579">
                  <c:v>5.25</c:v>
                </c:pt>
                <c:pt idx="2580">
                  <c:v>5.25</c:v>
                </c:pt>
                <c:pt idx="2581">
                  <c:v>5.25</c:v>
                </c:pt>
                <c:pt idx="2582">
                  <c:v>5.25</c:v>
                </c:pt>
                <c:pt idx="2583">
                  <c:v>5.25</c:v>
                </c:pt>
                <c:pt idx="2584">
                  <c:v>5.25</c:v>
                </c:pt>
                <c:pt idx="2585">
                  <c:v>5.25</c:v>
                </c:pt>
                <c:pt idx="2586">
                  <c:v>5.25</c:v>
                </c:pt>
                <c:pt idx="2587">
                  <c:v>5.25</c:v>
                </c:pt>
                <c:pt idx="2588">
                  <c:v>5.25</c:v>
                </c:pt>
                <c:pt idx="2589">
                  <c:v>5.25</c:v>
                </c:pt>
                <c:pt idx="2590">
                  <c:v>5.25</c:v>
                </c:pt>
                <c:pt idx="2591">
                  <c:v>5.25</c:v>
                </c:pt>
                <c:pt idx="2592">
                  <c:v>5.25</c:v>
                </c:pt>
                <c:pt idx="2593">
                  <c:v>5.25</c:v>
                </c:pt>
                <c:pt idx="2594">
                  <c:v>5.25</c:v>
                </c:pt>
                <c:pt idx="2595">
                  <c:v>5.25</c:v>
                </c:pt>
                <c:pt idx="2596">
                  <c:v>5.25</c:v>
                </c:pt>
                <c:pt idx="2597">
                  <c:v>5.25</c:v>
                </c:pt>
                <c:pt idx="2598">
                  <c:v>5.25</c:v>
                </c:pt>
                <c:pt idx="2599">
                  <c:v>5.25</c:v>
                </c:pt>
                <c:pt idx="2600">
                  <c:v>5.25</c:v>
                </c:pt>
                <c:pt idx="2601">
                  <c:v>5.25</c:v>
                </c:pt>
                <c:pt idx="2602">
                  <c:v>5.25</c:v>
                </c:pt>
                <c:pt idx="2603">
                  <c:v>5.25</c:v>
                </c:pt>
                <c:pt idx="2604">
                  <c:v>5.25</c:v>
                </c:pt>
                <c:pt idx="2605">
                  <c:v>5.25</c:v>
                </c:pt>
                <c:pt idx="2606">
                  <c:v>5.25</c:v>
                </c:pt>
                <c:pt idx="2607">
                  <c:v>5.25</c:v>
                </c:pt>
                <c:pt idx="2608">
                  <c:v>5.25</c:v>
                </c:pt>
                <c:pt idx="2609">
                  <c:v>5.25</c:v>
                </c:pt>
                <c:pt idx="2610">
                  <c:v>5.25</c:v>
                </c:pt>
                <c:pt idx="2611">
                  <c:v>5.25</c:v>
                </c:pt>
                <c:pt idx="2612">
                  <c:v>5.25</c:v>
                </c:pt>
                <c:pt idx="2613">
                  <c:v>5.25</c:v>
                </c:pt>
                <c:pt idx="2614">
                  <c:v>5.25</c:v>
                </c:pt>
                <c:pt idx="2615">
                  <c:v>5.25</c:v>
                </c:pt>
                <c:pt idx="2616">
                  <c:v>5.25</c:v>
                </c:pt>
                <c:pt idx="2617">
                  <c:v>5.25</c:v>
                </c:pt>
                <c:pt idx="2618">
                  <c:v>5.25</c:v>
                </c:pt>
                <c:pt idx="2619">
                  <c:v>5.25</c:v>
                </c:pt>
                <c:pt idx="2620">
                  <c:v>5.25</c:v>
                </c:pt>
                <c:pt idx="2621">
                  <c:v>5.25</c:v>
                </c:pt>
                <c:pt idx="2622">
                  <c:v>5.25</c:v>
                </c:pt>
                <c:pt idx="2623">
                  <c:v>5.25</c:v>
                </c:pt>
                <c:pt idx="2624">
                  <c:v>5.25</c:v>
                </c:pt>
                <c:pt idx="2625">
                  <c:v>5.25</c:v>
                </c:pt>
                <c:pt idx="2626">
                  <c:v>5.25</c:v>
                </c:pt>
                <c:pt idx="2627">
                  <c:v>5.25</c:v>
                </c:pt>
                <c:pt idx="2628">
                  <c:v>5.25</c:v>
                </c:pt>
                <c:pt idx="2629">
                  <c:v>5.25</c:v>
                </c:pt>
                <c:pt idx="2630">
                  <c:v>5.25</c:v>
                </c:pt>
                <c:pt idx="2631">
                  <c:v>5.25</c:v>
                </c:pt>
                <c:pt idx="2632">
                  <c:v>5.25</c:v>
                </c:pt>
                <c:pt idx="2633">
                  <c:v>5.25</c:v>
                </c:pt>
                <c:pt idx="2634">
                  <c:v>5.25</c:v>
                </c:pt>
                <c:pt idx="2635">
                  <c:v>5.25</c:v>
                </c:pt>
                <c:pt idx="2636">
                  <c:v>5.25</c:v>
                </c:pt>
                <c:pt idx="2637">
                  <c:v>5.25</c:v>
                </c:pt>
                <c:pt idx="2638">
                  <c:v>5.25</c:v>
                </c:pt>
                <c:pt idx="2639">
                  <c:v>5.25</c:v>
                </c:pt>
                <c:pt idx="2640">
                  <c:v>5.25</c:v>
                </c:pt>
                <c:pt idx="2641">
                  <c:v>5.25</c:v>
                </c:pt>
                <c:pt idx="2642">
                  <c:v>5.25</c:v>
                </c:pt>
                <c:pt idx="2643">
                  <c:v>5.25</c:v>
                </c:pt>
                <c:pt idx="2644">
                  <c:v>5.25</c:v>
                </c:pt>
                <c:pt idx="2645">
                  <c:v>5.25</c:v>
                </c:pt>
                <c:pt idx="2646">
                  <c:v>5.25</c:v>
                </c:pt>
                <c:pt idx="2647">
                  <c:v>5.25</c:v>
                </c:pt>
                <c:pt idx="2648">
                  <c:v>5.25</c:v>
                </c:pt>
                <c:pt idx="2649">
                  <c:v>5.25</c:v>
                </c:pt>
                <c:pt idx="2650">
                  <c:v>5.25</c:v>
                </c:pt>
                <c:pt idx="2651">
                  <c:v>5.25</c:v>
                </c:pt>
                <c:pt idx="2652">
                  <c:v>5.25</c:v>
                </c:pt>
                <c:pt idx="2653">
                  <c:v>5.25</c:v>
                </c:pt>
                <c:pt idx="2654">
                  <c:v>5.25</c:v>
                </c:pt>
                <c:pt idx="2655">
                  <c:v>5.25</c:v>
                </c:pt>
                <c:pt idx="2656">
                  <c:v>5.25</c:v>
                </c:pt>
                <c:pt idx="2657">
                  <c:v>5.25</c:v>
                </c:pt>
                <c:pt idx="2658">
                  <c:v>5.25</c:v>
                </c:pt>
                <c:pt idx="2659">
                  <c:v>5.25</c:v>
                </c:pt>
                <c:pt idx="2660">
                  <c:v>5.25</c:v>
                </c:pt>
                <c:pt idx="2661">
                  <c:v>5.25</c:v>
                </c:pt>
                <c:pt idx="2662">
                  <c:v>5.25</c:v>
                </c:pt>
                <c:pt idx="2663">
                  <c:v>5.25</c:v>
                </c:pt>
                <c:pt idx="2664">
                  <c:v>5.25</c:v>
                </c:pt>
                <c:pt idx="2665">
                  <c:v>5.25</c:v>
                </c:pt>
                <c:pt idx="2666">
                  <c:v>5.25</c:v>
                </c:pt>
                <c:pt idx="2667">
                  <c:v>5.25</c:v>
                </c:pt>
                <c:pt idx="2668">
                  <c:v>5.25</c:v>
                </c:pt>
                <c:pt idx="2669">
                  <c:v>5.25</c:v>
                </c:pt>
                <c:pt idx="2670">
                  <c:v>5.25</c:v>
                </c:pt>
                <c:pt idx="2671">
                  <c:v>5.25</c:v>
                </c:pt>
                <c:pt idx="2672">
                  <c:v>5.25</c:v>
                </c:pt>
                <c:pt idx="2673">
                  <c:v>5.25</c:v>
                </c:pt>
                <c:pt idx="2674">
                  <c:v>5.25</c:v>
                </c:pt>
                <c:pt idx="2675">
                  <c:v>5.25</c:v>
                </c:pt>
                <c:pt idx="2676">
                  <c:v>5.25</c:v>
                </c:pt>
                <c:pt idx="2677">
                  <c:v>5.25</c:v>
                </c:pt>
                <c:pt idx="2678">
                  <c:v>5.25</c:v>
                </c:pt>
                <c:pt idx="2679">
                  <c:v>5.25</c:v>
                </c:pt>
                <c:pt idx="2680">
                  <c:v>5.25</c:v>
                </c:pt>
                <c:pt idx="2681">
                  <c:v>5.25</c:v>
                </c:pt>
                <c:pt idx="2682">
                  <c:v>5.25</c:v>
                </c:pt>
                <c:pt idx="2683">
                  <c:v>5.25</c:v>
                </c:pt>
                <c:pt idx="2684">
                  <c:v>5.25</c:v>
                </c:pt>
                <c:pt idx="2685">
                  <c:v>5.25</c:v>
                </c:pt>
                <c:pt idx="2686">
                  <c:v>5.5</c:v>
                </c:pt>
                <c:pt idx="2687">
                  <c:v>5.5</c:v>
                </c:pt>
                <c:pt idx="2688">
                  <c:v>5.5</c:v>
                </c:pt>
                <c:pt idx="2689">
                  <c:v>5.5</c:v>
                </c:pt>
                <c:pt idx="2690">
                  <c:v>5.5</c:v>
                </c:pt>
                <c:pt idx="2691">
                  <c:v>5.5</c:v>
                </c:pt>
                <c:pt idx="2692">
                  <c:v>5.5</c:v>
                </c:pt>
                <c:pt idx="2693">
                  <c:v>5.5</c:v>
                </c:pt>
                <c:pt idx="2694">
                  <c:v>5.5</c:v>
                </c:pt>
                <c:pt idx="2695">
                  <c:v>5.5</c:v>
                </c:pt>
                <c:pt idx="2696">
                  <c:v>5.5</c:v>
                </c:pt>
                <c:pt idx="2697">
                  <c:v>5.5</c:v>
                </c:pt>
                <c:pt idx="2698">
                  <c:v>5.5</c:v>
                </c:pt>
                <c:pt idx="2699">
                  <c:v>5.5</c:v>
                </c:pt>
                <c:pt idx="2700">
                  <c:v>5.5</c:v>
                </c:pt>
                <c:pt idx="2701">
                  <c:v>5.5</c:v>
                </c:pt>
                <c:pt idx="2702">
                  <c:v>5.5</c:v>
                </c:pt>
                <c:pt idx="2703">
                  <c:v>5.5</c:v>
                </c:pt>
                <c:pt idx="2704">
                  <c:v>5.5</c:v>
                </c:pt>
                <c:pt idx="2705">
                  <c:v>5.5</c:v>
                </c:pt>
                <c:pt idx="2706">
                  <c:v>5.5</c:v>
                </c:pt>
                <c:pt idx="2707">
                  <c:v>5.5</c:v>
                </c:pt>
                <c:pt idx="2708">
                  <c:v>5.5</c:v>
                </c:pt>
                <c:pt idx="2709">
                  <c:v>5.5</c:v>
                </c:pt>
                <c:pt idx="2710">
                  <c:v>5.5</c:v>
                </c:pt>
                <c:pt idx="2711">
                  <c:v>5.5</c:v>
                </c:pt>
                <c:pt idx="2712">
                  <c:v>5.5</c:v>
                </c:pt>
                <c:pt idx="2713">
                  <c:v>5.5</c:v>
                </c:pt>
                <c:pt idx="2714">
                  <c:v>5.5</c:v>
                </c:pt>
                <c:pt idx="2715">
                  <c:v>5.5</c:v>
                </c:pt>
                <c:pt idx="2716">
                  <c:v>5.5</c:v>
                </c:pt>
                <c:pt idx="2717">
                  <c:v>5.5</c:v>
                </c:pt>
                <c:pt idx="2718">
                  <c:v>5.5</c:v>
                </c:pt>
                <c:pt idx="2719">
                  <c:v>5.5</c:v>
                </c:pt>
                <c:pt idx="2720">
                  <c:v>5.5</c:v>
                </c:pt>
                <c:pt idx="2721">
                  <c:v>5.5</c:v>
                </c:pt>
                <c:pt idx="2722">
                  <c:v>5.5</c:v>
                </c:pt>
                <c:pt idx="2723">
                  <c:v>5.5</c:v>
                </c:pt>
                <c:pt idx="2724">
                  <c:v>5.5</c:v>
                </c:pt>
                <c:pt idx="2725">
                  <c:v>5.5</c:v>
                </c:pt>
                <c:pt idx="2726">
                  <c:v>5.5</c:v>
                </c:pt>
                <c:pt idx="2727">
                  <c:v>5.5</c:v>
                </c:pt>
                <c:pt idx="2728">
                  <c:v>5.5</c:v>
                </c:pt>
                <c:pt idx="2729">
                  <c:v>5.5</c:v>
                </c:pt>
                <c:pt idx="2730">
                  <c:v>5.5</c:v>
                </c:pt>
                <c:pt idx="2731">
                  <c:v>5.5</c:v>
                </c:pt>
                <c:pt idx="2732">
                  <c:v>5.5</c:v>
                </c:pt>
                <c:pt idx="2733">
                  <c:v>5.5</c:v>
                </c:pt>
                <c:pt idx="2734">
                  <c:v>5.5</c:v>
                </c:pt>
                <c:pt idx="2735">
                  <c:v>5.5</c:v>
                </c:pt>
                <c:pt idx="2736">
                  <c:v>5.5</c:v>
                </c:pt>
                <c:pt idx="2737">
                  <c:v>5.5</c:v>
                </c:pt>
                <c:pt idx="2738">
                  <c:v>5.5</c:v>
                </c:pt>
                <c:pt idx="2739">
                  <c:v>5.5</c:v>
                </c:pt>
                <c:pt idx="2740">
                  <c:v>5.5</c:v>
                </c:pt>
                <c:pt idx="2741">
                  <c:v>5.5</c:v>
                </c:pt>
                <c:pt idx="2742">
                  <c:v>5.75</c:v>
                </c:pt>
                <c:pt idx="2743">
                  <c:v>5.75</c:v>
                </c:pt>
                <c:pt idx="2744">
                  <c:v>5.75</c:v>
                </c:pt>
                <c:pt idx="2745">
                  <c:v>5.75</c:v>
                </c:pt>
                <c:pt idx="2746">
                  <c:v>5.75</c:v>
                </c:pt>
                <c:pt idx="2747">
                  <c:v>5.75</c:v>
                </c:pt>
                <c:pt idx="2748">
                  <c:v>5.75</c:v>
                </c:pt>
                <c:pt idx="2749">
                  <c:v>5.75</c:v>
                </c:pt>
                <c:pt idx="2750">
                  <c:v>5.75</c:v>
                </c:pt>
                <c:pt idx="2751">
                  <c:v>5.75</c:v>
                </c:pt>
                <c:pt idx="2752">
                  <c:v>5.75</c:v>
                </c:pt>
                <c:pt idx="2753">
                  <c:v>5.75</c:v>
                </c:pt>
                <c:pt idx="2754">
                  <c:v>5.75</c:v>
                </c:pt>
                <c:pt idx="2755">
                  <c:v>5.75</c:v>
                </c:pt>
                <c:pt idx="2756">
                  <c:v>5.75</c:v>
                </c:pt>
                <c:pt idx="2757">
                  <c:v>5.75</c:v>
                </c:pt>
                <c:pt idx="2758">
                  <c:v>5.75</c:v>
                </c:pt>
                <c:pt idx="2759">
                  <c:v>5.75</c:v>
                </c:pt>
                <c:pt idx="2760">
                  <c:v>5.75</c:v>
                </c:pt>
                <c:pt idx="2761">
                  <c:v>5.75</c:v>
                </c:pt>
                <c:pt idx="2762">
                  <c:v>5.75</c:v>
                </c:pt>
                <c:pt idx="2763">
                  <c:v>5.75</c:v>
                </c:pt>
                <c:pt idx="2764">
                  <c:v>5.75</c:v>
                </c:pt>
                <c:pt idx="2765">
                  <c:v>5.75</c:v>
                </c:pt>
                <c:pt idx="2766">
                  <c:v>5.75</c:v>
                </c:pt>
                <c:pt idx="2767">
                  <c:v>5.75</c:v>
                </c:pt>
                <c:pt idx="2768">
                  <c:v>5.75</c:v>
                </c:pt>
                <c:pt idx="2769">
                  <c:v>5.75</c:v>
                </c:pt>
                <c:pt idx="2770">
                  <c:v>5.75</c:v>
                </c:pt>
                <c:pt idx="2771">
                  <c:v>5.75</c:v>
                </c:pt>
                <c:pt idx="2772">
                  <c:v>5.75</c:v>
                </c:pt>
                <c:pt idx="2773">
                  <c:v>5.75</c:v>
                </c:pt>
                <c:pt idx="2774">
                  <c:v>5.75</c:v>
                </c:pt>
                <c:pt idx="2775">
                  <c:v>5.75</c:v>
                </c:pt>
                <c:pt idx="2776">
                  <c:v>5.75</c:v>
                </c:pt>
                <c:pt idx="2777">
                  <c:v>5.75</c:v>
                </c:pt>
                <c:pt idx="2778">
                  <c:v>5.75</c:v>
                </c:pt>
                <c:pt idx="2779">
                  <c:v>5.75</c:v>
                </c:pt>
                <c:pt idx="2780">
                  <c:v>5.75</c:v>
                </c:pt>
                <c:pt idx="2781">
                  <c:v>5.75</c:v>
                </c:pt>
                <c:pt idx="2782">
                  <c:v>5.75</c:v>
                </c:pt>
                <c:pt idx="2783">
                  <c:v>5.75</c:v>
                </c:pt>
                <c:pt idx="2784">
                  <c:v>5.75</c:v>
                </c:pt>
                <c:pt idx="2785">
                  <c:v>5.75</c:v>
                </c:pt>
                <c:pt idx="2786">
                  <c:v>5.75</c:v>
                </c:pt>
                <c:pt idx="2787">
                  <c:v>5.75</c:v>
                </c:pt>
                <c:pt idx="2788">
                  <c:v>5.75</c:v>
                </c:pt>
                <c:pt idx="2789">
                  <c:v>5.75</c:v>
                </c:pt>
                <c:pt idx="2790">
                  <c:v>5.75</c:v>
                </c:pt>
                <c:pt idx="2791">
                  <c:v>5.75</c:v>
                </c:pt>
                <c:pt idx="2792">
                  <c:v>5.75</c:v>
                </c:pt>
                <c:pt idx="2793">
                  <c:v>5.75</c:v>
                </c:pt>
                <c:pt idx="2794">
                  <c:v>5.75</c:v>
                </c:pt>
                <c:pt idx="2795">
                  <c:v>5.75</c:v>
                </c:pt>
                <c:pt idx="2796">
                  <c:v>5.75</c:v>
                </c:pt>
                <c:pt idx="2797">
                  <c:v>5.75</c:v>
                </c:pt>
                <c:pt idx="2798">
                  <c:v>5.75</c:v>
                </c:pt>
                <c:pt idx="2799">
                  <c:v>5.75</c:v>
                </c:pt>
                <c:pt idx="2800">
                  <c:v>5.75</c:v>
                </c:pt>
                <c:pt idx="2801">
                  <c:v>5.75</c:v>
                </c:pt>
                <c:pt idx="2802">
                  <c:v>5.75</c:v>
                </c:pt>
                <c:pt idx="2803">
                  <c:v>5.75</c:v>
                </c:pt>
                <c:pt idx="2804">
                  <c:v>5.75</c:v>
                </c:pt>
                <c:pt idx="2805">
                  <c:v>5.75</c:v>
                </c:pt>
                <c:pt idx="2806">
                  <c:v>5.75</c:v>
                </c:pt>
                <c:pt idx="2807">
                  <c:v>5.75</c:v>
                </c:pt>
                <c:pt idx="2808">
                  <c:v>5.75</c:v>
                </c:pt>
                <c:pt idx="2809">
                  <c:v>5.75</c:v>
                </c:pt>
                <c:pt idx="2810">
                  <c:v>5.75</c:v>
                </c:pt>
                <c:pt idx="2811">
                  <c:v>5.75</c:v>
                </c:pt>
                <c:pt idx="2812">
                  <c:v>5.75</c:v>
                </c:pt>
                <c:pt idx="2813">
                  <c:v>5.75</c:v>
                </c:pt>
                <c:pt idx="2814">
                  <c:v>5.75</c:v>
                </c:pt>
                <c:pt idx="2815">
                  <c:v>5.75</c:v>
                </c:pt>
                <c:pt idx="2816">
                  <c:v>5.75</c:v>
                </c:pt>
                <c:pt idx="2817">
                  <c:v>5.75</c:v>
                </c:pt>
                <c:pt idx="2818">
                  <c:v>5.75</c:v>
                </c:pt>
                <c:pt idx="2819">
                  <c:v>5.75</c:v>
                </c:pt>
                <c:pt idx="2820">
                  <c:v>5.75</c:v>
                </c:pt>
                <c:pt idx="2821">
                  <c:v>5.75</c:v>
                </c:pt>
                <c:pt idx="2822">
                  <c:v>5.75</c:v>
                </c:pt>
                <c:pt idx="2823">
                  <c:v>5.75</c:v>
                </c:pt>
                <c:pt idx="2824">
                  <c:v>5.75</c:v>
                </c:pt>
                <c:pt idx="2825">
                  <c:v>5.75</c:v>
                </c:pt>
                <c:pt idx="2826">
                  <c:v>5.75</c:v>
                </c:pt>
                <c:pt idx="2827">
                  <c:v>5.75</c:v>
                </c:pt>
                <c:pt idx="2828">
                  <c:v>5.75</c:v>
                </c:pt>
                <c:pt idx="2829">
                  <c:v>5.75</c:v>
                </c:pt>
                <c:pt idx="2830">
                  <c:v>5.75</c:v>
                </c:pt>
                <c:pt idx="2831">
                  <c:v>5.75</c:v>
                </c:pt>
                <c:pt idx="2832">
                  <c:v>5.75</c:v>
                </c:pt>
                <c:pt idx="2833">
                  <c:v>5.75</c:v>
                </c:pt>
                <c:pt idx="2834">
                  <c:v>5.75</c:v>
                </c:pt>
                <c:pt idx="2835">
                  <c:v>5.75</c:v>
                </c:pt>
                <c:pt idx="2836">
                  <c:v>5.75</c:v>
                </c:pt>
                <c:pt idx="2837">
                  <c:v>5.75</c:v>
                </c:pt>
                <c:pt idx="2838">
                  <c:v>5.75</c:v>
                </c:pt>
                <c:pt idx="2839">
                  <c:v>5.75</c:v>
                </c:pt>
                <c:pt idx="2840">
                  <c:v>5.75</c:v>
                </c:pt>
                <c:pt idx="2841">
                  <c:v>5.75</c:v>
                </c:pt>
                <c:pt idx="2842">
                  <c:v>5.75</c:v>
                </c:pt>
                <c:pt idx="2843">
                  <c:v>5.75</c:v>
                </c:pt>
                <c:pt idx="2844">
                  <c:v>5.75</c:v>
                </c:pt>
                <c:pt idx="2845">
                  <c:v>5.75</c:v>
                </c:pt>
                <c:pt idx="2846">
                  <c:v>5.75</c:v>
                </c:pt>
                <c:pt idx="2847">
                  <c:v>5.75</c:v>
                </c:pt>
                <c:pt idx="2848">
                  <c:v>5.75</c:v>
                </c:pt>
                <c:pt idx="2849">
                  <c:v>5.75</c:v>
                </c:pt>
                <c:pt idx="2850">
                  <c:v>5.75</c:v>
                </c:pt>
                <c:pt idx="2851">
                  <c:v>5.75</c:v>
                </c:pt>
                <c:pt idx="2852">
                  <c:v>5.75</c:v>
                </c:pt>
                <c:pt idx="2853">
                  <c:v>5.75</c:v>
                </c:pt>
                <c:pt idx="2854">
                  <c:v>5.75</c:v>
                </c:pt>
                <c:pt idx="2855">
                  <c:v>5.75</c:v>
                </c:pt>
                <c:pt idx="2856">
                  <c:v>5.75</c:v>
                </c:pt>
                <c:pt idx="2857">
                  <c:v>5.75</c:v>
                </c:pt>
                <c:pt idx="2858">
                  <c:v>5.75</c:v>
                </c:pt>
                <c:pt idx="2859">
                  <c:v>5.75</c:v>
                </c:pt>
                <c:pt idx="2860">
                  <c:v>5.75</c:v>
                </c:pt>
                <c:pt idx="2861">
                  <c:v>5.75</c:v>
                </c:pt>
                <c:pt idx="2862">
                  <c:v>5.75</c:v>
                </c:pt>
                <c:pt idx="2863">
                  <c:v>5.75</c:v>
                </c:pt>
                <c:pt idx="2864">
                  <c:v>5.75</c:v>
                </c:pt>
                <c:pt idx="2865">
                  <c:v>5.75</c:v>
                </c:pt>
                <c:pt idx="2866">
                  <c:v>5.75</c:v>
                </c:pt>
                <c:pt idx="2867">
                  <c:v>5.75</c:v>
                </c:pt>
                <c:pt idx="2868">
                  <c:v>5.75</c:v>
                </c:pt>
                <c:pt idx="2869">
                  <c:v>5.75</c:v>
                </c:pt>
                <c:pt idx="2870">
                  <c:v>5.75</c:v>
                </c:pt>
                <c:pt idx="2871">
                  <c:v>5.75</c:v>
                </c:pt>
                <c:pt idx="2872">
                  <c:v>5.75</c:v>
                </c:pt>
                <c:pt idx="2873">
                  <c:v>5.75</c:v>
                </c:pt>
                <c:pt idx="2874">
                  <c:v>5.75</c:v>
                </c:pt>
                <c:pt idx="2875">
                  <c:v>5.75</c:v>
                </c:pt>
                <c:pt idx="2876">
                  <c:v>5.75</c:v>
                </c:pt>
                <c:pt idx="2877">
                  <c:v>5.75</c:v>
                </c:pt>
                <c:pt idx="2878">
                  <c:v>5.75</c:v>
                </c:pt>
                <c:pt idx="2879">
                  <c:v>5.75</c:v>
                </c:pt>
                <c:pt idx="2880">
                  <c:v>5.75</c:v>
                </c:pt>
                <c:pt idx="2881">
                  <c:v>5.75</c:v>
                </c:pt>
                <c:pt idx="2882">
                  <c:v>5.75</c:v>
                </c:pt>
                <c:pt idx="2883">
                  <c:v>5.75</c:v>
                </c:pt>
                <c:pt idx="2884">
                  <c:v>5.75</c:v>
                </c:pt>
                <c:pt idx="2885">
                  <c:v>5.75</c:v>
                </c:pt>
                <c:pt idx="2886">
                  <c:v>5.75</c:v>
                </c:pt>
                <c:pt idx="2887">
                  <c:v>5.75</c:v>
                </c:pt>
                <c:pt idx="2888">
                  <c:v>5.75</c:v>
                </c:pt>
                <c:pt idx="2889">
                  <c:v>5.75</c:v>
                </c:pt>
                <c:pt idx="2890">
                  <c:v>5.75</c:v>
                </c:pt>
                <c:pt idx="2891">
                  <c:v>5.75</c:v>
                </c:pt>
                <c:pt idx="2892">
                  <c:v>5.75</c:v>
                </c:pt>
                <c:pt idx="2893">
                  <c:v>5.75</c:v>
                </c:pt>
                <c:pt idx="2894">
                  <c:v>5.75</c:v>
                </c:pt>
                <c:pt idx="2895">
                  <c:v>5.75</c:v>
                </c:pt>
                <c:pt idx="2896">
                  <c:v>5.5</c:v>
                </c:pt>
                <c:pt idx="2897">
                  <c:v>5.5</c:v>
                </c:pt>
                <c:pt idx="2898">
                  <c:v>5.5</c:v>
                </c:pt>
                <c:pt idx="2899">
                  <c:v>5.5</c:v>
                </c:pt>
                <c:pt idx="2900">
                  <c:v>5.5</c:v>
                </c:pt>
                <c:pt idx="2901">
                  <c:v>5.5</c:v>
                </c:pt>
                <c:pt idx="2902">
                  <c:v>5.5</c:v>
                </c:pt>
                <c:pt idx="2903">
                  <c:v>5.5</c:v>
                </c:pt>
                <c:pt idx="2904">
                  <c:v>5.5</c:v>
                </c:pt>
                <c:pt idx="2905">
                  <c:v>5.5</c:v>
                </c:pt>
                <c:pt idx="2906">
                  <c:v>5.5</c:v>
                </c:pt>
                <c:pt idx="2907">
                  <c:v>5.5</c:v>
                </c:pt>
                <c:pt idx="2908">
                  <c:v>5.5</c:v>
                </c:pt>
                <c:pt idx="2909">
                  <c:v>5.5</c:v>
                </c:pt>
                <c:pt idx="2910">
                  <c:v>5.5</c:v>
                </c:pt>
                <c:pt idx="2911">
                  <c:v>5.5</c:v>
                </c:pt>
                <c:pt idx="2912">
                  <c:v>5.5</c:v>
                </c:pt>
                <c:pt idx="2913">
                  <c:v>5.5</c:v>
                </c:pt>
                <c:pt idx="2914">
                  <c:v>5.5</c:v>
                </c:pt>
                <c:pt idx="2915">
                  <c:v>5.5</c:v>
                </c:pt>
                <c:pt idx="2916">
                  <c:v>5.5</c:v>
                </c:pt>
                <c:pt idx="2917">
                  <c:v>5.5</c:v>
                </c:pt>
                <c:pt idx="2918">
                  <c:v>5.5</c:v>
                </c:pt>
                <c:pt idx="2919">
                  <c:v>5.5</c:v>
                </c:pt>
                <c:pt idx="2920">
                  <c:v>5.5</c:v>
                </c:pt>
                <c:pt idx="2921">
                  <c:v>5.5</c:v>
                </c:pt>
                <c:pt idx="2922">
                  <c:v>5.5</c:v>
                </c:pt>
                <c:pt idx="2923">
                  <c:v>5.5</c:v>
                </c:pt>
                <c:pt idx="2924">
                  <c:v>5.5</c:v>
                </c:pt>
                <c:pt idx="2925">
                  <c:v>5.5</c:v>
                </c:pt>
                <c:pt idx="2926">
                  <c:v>5.5</c:v>
                </c:pt>
                <c:pt idx="2927">
                  <c:v>5.5</c:v>
                </c:pt>
                <c:pt idx="2928">
                  <c:v>5.5</c:v>
                </c:pt>
                <c:pt idx="2929">
                  <c:v>5.5</c:v>
                </c:pt>
                <c:pt idx="2930">
                  <c:v>5.5</c:v>
                </c:pt>
                <c:pt idx="2931">
                  <c:v>5.5</c:v>
                </c:pt>
                <c:pt idx="2932">
                  <c:v>5.5</c:v>
                </c:pt>
                <c:pt idx="2933">
                  <c:v>5.5</c:v>
                </c:pt>
                <c:pt idx="2934">
                  <c:v>5.5</c:v>
                </c:pt>
                <c:pt idx="2935">
                  <c:v>5.5</c:v>
                </c:pt>
                <c:pt idx="2936">
                  <c:v>5.5</c:v>
                </c:pt>
                <c:pt idx="2937">
                  <c:v>5.5</c:v>
                </c:pt>
                <c:pt idx="2938">
                  <c:v>5.5</c:v>
                </c:pt>
                <c:pt idx="2939">
                  <c:v>5.5</c:v>
                </c:pt>
                <c:pt idx="2940">
                  <c:v>5.5</c:v>
                </c:pt>
                <c:pt idx="2941">
                  <c:v>5.5</c:v>
                </c:pt>
                <c:pt idx="2942">
                  <c:v>5.5</c:v>
                </c:pt>
                <c:pt idx="2943">
                  <c:v>5.5</c:v>
                </c:pt>
                <c:pt idx="2944">
                  <c:v>5.5</c:v>
                </c:pt>
                <c:pt idx="2945">
                  <c:v>5.5</c:v>
                </c:pt>
                <c:pt idx="2946">
                  <c:v>5.5</c:v>
                </c:pt>
                <c:pt idx="2947">
                  <c:v>5.5</c:v>
                </c:pt>
                <c:pt idx="2948">
                  <c:v>5.5</c:v>
                </c:pt>
                <c:pt idx="2949">
                  <c:v>5.5</c:v>
                </c:pt>
                <c:pt idx="2950">
                  <c:v>5.5</c:v>
                </c:pt>
                <c:pt idx="2951">
                  <c:v>5.5</c:v>
                </c:pt>
                <c:pt idx="2952">
                  <c:v>5.5</c:v>
                </c:pt>
                <c:pt idx="2953">
                  <c:v>5.5</c:v>
                </c:pt>
                <c:pt idx="2954">
                  <c:v>5.5</c:v>
                </c:pt>
                <c:pt idx="2955">
                  <c:v>5.5</c:v>
                </c:pt>
                <c:pt idx="2956">
                  <c:v>5.5</c:v>
                </c:pt>
                <c:pt idx="2957">
                  <c:v>5.5</c:v>
                </c:pt>
                <c:pt idx="2958">
                  <c:v>5.5</c:v>
                </c:pt>
                <c:pt idx="2959">
                  <c:v>5.25</c:v>
                </c:pt>
                <c:pt idx="2960">
                  <c:v>5.25</c:v>
                </c:pt>
                <c:pt idx="2961">
                  <c:v>5.25</c:v>
                </c:pt>
                <c:pt idx="2962">
                  <c:v>5.25</c:v>
                </c:pt>
                <c:pt idx="2963">
                  <c:v>5.25</c:v>
                </c:pt>
                <c:pt idx="2964">
                  <c:v>5.25</c:v>
                </c:pt>
                <c:pt idx="2965">
                  <c:v>5.25</c:v>
                </c:pt>
                <c:pt idx="2966">
                  <c:v>5.25</c:v>
                </c:pt>
                <c:pt idx="2967">
                  <c:v>5.25</c:v>
                </c:pt>
                <c:pt idx="2968">
                  <c:v>5.25</c:v>
                </c:pt>
                <c:pt idx="2969">
                  <c:v>5.25</c:v>
                </c:pt>
                <c:pt idx="2970">
                  <c:v>5.25</c:v>
                </c:pt>
                <c:pt idx="2971">
                  <c:v>5.25</c:v>
                </c:pt>
                <c:pt idx="2972">
                  <c:v>5.25</c:v>
                </c:pt>
                <c:pt idx="2973">
                  <c:v>5.25</c:v>
                </c:pt>
                <c:pt idx="2974">
                  <c:v>5.25</c:v>
                </c:pt>
                <c:pt idx="2975">
                  <c:v>5.25</c:v>
                </c:pt>
                <c:pt idx="2976">
                  <c:v>5.25</c:v>
                </c:pt>
                <c:pt idx="2977">
                  <c:v>5.25</c:v>
                </c:pt>
                <c:pt idx="2978">
                  <c:v>5.25</c:v>
                </c:pt>
                <c:pt idx="2979">
                  <c:v>5.25</c:v>
                </c:pt>
                <c:pt idx="2980">
                  <c:v>5.25</c:v>
                </c:pt>
                <c:pt idx="2981">
                  <c:v>5.25</c:v>
                </c:pt>
                <c:pt idx="2982">
                  <c:v>5.25</c:v>
                </c:pt>
                <c:pt idx="2983">
                  <c:v>5.25</c:v>
                </c:pt>
                <c:pt idx="2984">
                  <c:v>5.25</c:v>
                </c:pt>
                <c:pt idx="2985">
                  <c:v>5.25</c:v>
                </c:pt>
                <c:pt idx="2986">
                  <c:v>5.25</c:v>
                </c:pt>
                <c:pt idx="2987">
                  <c:v>5.25</c:v>
                </c:pt>
                <c:pt idx="2988">
                  <c:v>5.25</c:v>
                </c:pt>
                <c:pt idx="2989">
                  <c:v>5.25</c:v>
                </c:pt>
                <c:pt idx="2990">
                  <c:v>5.25</c:v>
                </c:pt>
                <c:pt idx="2991">
                  <c:v>5.25</c:v>
                </c:pt>
                <c:pt idx="2992">
                  <c:v>5.25</c:v>
                </c:pt>
                <c:pt idx="2993">
                  <c:v>5.25</c:v>
                </c:pt>
                <c:pt idx="2994">
                  <c:v>5.25</c:v>
                </c:pt>
                <c:pt idx="2995">
                  <c:v>5.25</c:v>
                </c:pt>
                <c:pt idx="2996">
                  <c:v>5.25</c:v>
                </c:pt>
                <c:pt idx="2997">
                  <c:v>5.25</c:v>
                </c:pt>
                <c:pt idx="2998">
                  <c:v>5.25</c:v>
                </c:pt>
                <c:pt idx="2999">
                  <c:v>5.25</c:v>
                </c:pt>
                <c:pt idx="3000">
                  <c:v>5.25</c:v>
                </c:pt>
                <c:pt idx="3001">
                  <c:v>5.25</c:v>
                </c:pt>
                <c:pt idx="3002">
                  <c:v>5.25</c:v>
                </c:pt>
                <c:pt idx="3003">
                  <c:v>5.25</c:v>
                </c:pt>
                <c:pt idx="3004">
                  <c:v>5.25</c:v>
                </c:pt>
                <c:pt idx="3005">
                  <c:v>5.25</c:v>
                </c:pt>
                <c:pt idx="3006">
                  <c:v>5.25</c:v>
                </c:pt>
                <c:pt idx="3007">
                  <c:v>5.25</c:v>
                </c:pt>
                <c:pt idx="3008">
                  <c:v>5.25</c:v>
                </c:pt>
                <c:pt idx="3009">
                  <c:v>5.25</c:v>
                </c:pt>
                <c:pt idx="3010">
                  <c:v>5.25</c:v>
                </c:pt>
                <c:pt idx="3011">
                  <c:v>5.25</c:v>
                </c:pt>
                <c:pt idx="3012">
                  <c:v>5.25</c:v>
                </c:pt>
                <c:pt idx="3013">
                  <c:v>5.25</c:v>
                </c:pt>
                <c:pt idx="3014">
                  <c:v>5.25</c:v>
                </c:pt>
                <c:pt idx="3015">
                  <c:v>5.25</c:v>
                </c:pt>
                <c:pt idx="3016">
                  <c:v>5.25</c:v>
                </c:pt>
                <c:pt idx="3017">
                  <c:v>5.25</c:v>
                </c:pt>
                <c:pt idx="3018">
                  <c:v>5.25</c:v>
                </c:pt>
                <c:pt idx="3019">
                  <c:v>5.25</c:v>
                </c:pt>
                <c:pt idx="3020">
                  <c:v>5.25</c:v>
                </c:pt>
                <c:pt idx="3021">
                  <c:v>5.25</c:v>
                </c:pt>
                <c:pt idx="3022">
                  <c:v>5</c:v>
                </c:pt>
                <c:pt idx="3023">
                  <c:v>5</c:v>
                </c:pt>
                <c:pt idx="3024">
                  <c:v>5</c:v>
                </c:pt>
                <c:pt idx="3025">
                  <c:v>5</c:v>
                </c:pt>
                <c:pt idx="3026">
                  <c:v>5</c:v>
                </c:pt>
                <c:pt idx="3027">
                  <c:v>5</c:v>
                </c:pt>
                <c:pt idx="3028">
                  <c:v>5</c:v>
                </c:pt>
                <c:pt idx="3029">
                  <c:v>5</c:v>
                </c:pt>
                <c:pt idx="3030">
                  <c:v>5</c:v>
                </c:pt>
                <c:pt idx="3031">
                  <c:v>5</c:v>
                </c:pt>
                <c:pt idx="3032">
                  <c:v>5</c:v>
                </c:pt>
                <c:pt idx="3033">
                  <c:v>5</c:v>
                </c:pt>
                <c:pt idx="3034">
                  <c:v>5</c:v>
                </c:pt>
                <c:pt idx="3035">
                  <c:v>5</c:v>
                </c:pt>
                <c:pt idx="3036">
                  <c:v>5</c:v>
                </c:pt>
                <c:pt idx="3037">
                  <c:v>5</c:v>
                </c:pt>
                <c:pt idx="3038">
                  <c:v>5</c:v>
                </c:pt>
                <c:pt idx="3039">
                  <c:v>5</c:v>
                </c:pt>
                <c:pt idx="3040">
                  <c:v>5</c:v>
                </c:pt>
                <c:pt idx="3041">
                  <c:v>5</c:v>
                </c:pt>
                <c:pt idx="3042">
                  <c:v>5</c:v>
                </c:pt>
                <c:pt idx="3043">
                  <c:v>5</c:v>
                </c:pt>
                <c:pt idx="3044">
                  <c:v>5</c:v>
                </c:pt>
                <c:pt idx="3045">
                  <c:v>5</c:v>
                </c:pt>
                <c:pt idx="3046">
                  <c:v>5</c:v>
                </c:pt>
                <c:pt idx="3047">
                  <c:v>5</c:v>
                </c:pt>
                <c:pt idx="3048">
                  <c:v>5</c:v>
                </c:pt>
                <c:pt idx="3049">
                  <c:v>5</c:v>
                </c:pt>
                <c:pt idx="3050">
                  <c:v>5</c:v>
                </c:pt>
                <c:pt idx="3051">
                  <c:v>5</c:v>
                </c:pt>
                <c:pt idx="3052">
                  <c:v>5</c:v>
                </c:pt>
                <c:pt idx="3053">
                  <c:v>5</c:v>
                </c:pt>
                <c:pt idx="3054">
                  <c:v>5</c:v>
                </c:pt>
                <c:pt idx="3055">
                  <c:v>5</c:v>
                </c:pt>
                <c:pt idx="3056">
                  <c:v>5</c:v>
                </c:pt>
                <c:pt idx="3057">
                  <c:v>5</c:v>
                </c:pt>
                <c:pt idx="3058">
                  <c:v>5</c:v>
                </c:pt>
                <c:pt idx="3059">
                  <c:v>5</c:v>
                </c:pt>
                <c:pt idx="3060">
                  <c:v>5</c:v>
                </c:pt>
                <c:pt idx="3061">
                  <c:v>5</c:v>
                </c:pt>
                <c:pt idx="3062">
                  <c:v>5</c:v>
                </c:pt>
                <c:pt idx="3063">
                  <c:v>5</c:v>
                </c:pt>
                <c:pt idx="3064">
                  <c:v>5</c:v>
                </c:pt>
                <c:pt idx="3065">
                  <c:v>5</c:v>
                </c:pt>
                <c:pt idx="3066">
                  <c:v>5</c:v>
                </c:pt>
                <c:pt idx="3067">
                  <c:v>5</c:v>
                </c:pt>
                <c:pt idx="3068">
                  <c:v>5</c:v>
                </c:pt>
                <c:pt idx="3069">
                  <c:v>5</c:v>
                </c:pt>
                <c:pt idx="3070">
                  <c:v>5</c:v>
                </c:pt>
                <c:pt idx="3071">
                  <c:v>5</c:v>
                </c:pt>
                <c:pt idx="3072">
                  <c:v>5</c:v>
                </c:pt>
                <c:pt idx="3073">
                  <c:v>5</c:v>
                </c:pt>
                <c:pt idx="3074">
                  <c:v>5</c:v>
                </c:pt>
                <c:pt idx="3075">
                  <c:v>5</c:v>
                </c:pt>
                <c:pt idx="3076">
                  <c:v>5</c:v>
                </c:pt>
                <c:pt idx="3077">
                  <c:v>5</c:v>
                </c:pt>
                <c:pt idx="3078">
                  <c:v>5</c:v>
                </c:pt>
                <c:pt idx="3079">
                  <c:v>5</c:v>
                </c:pt>
                <c:pt idx="3080">
                  <c:v>5</c:v>
                </c:pt>
                <c:pt idx="3081">
                  <c:v>5</c:v>
                </c:pt>
                <c:pt idx="3082">
                  <c:v>5</c:v>
                </c:pt>
                <c:pt idx="3083">
                  <c:v>5</c:v>
                </c:pt>
                <c:pt idx="3084">
                  <c:v>5</c:v>
                </c:pt>
                <c:pt idx="3085">
                  <c:v>5</c:v>
                </c:pt>
                <c:pt idx="3086">
                  <c:v>5</c:v>
                </c:pt>
                <c:pt idx="3087">
                  <c:v>5</c:v>
                </c:pt>
                <c:pt idx="3088">
                  <c:v>5</c:v>
                </c:pt>
                <c:pt idx="3089">
                  <c:v>5</c:v>
                </c:pt>
                <c:pt idx="3090">
                  <c:v>5</c:v>
                </c:pt>
                <c:pt idx="3091">
                  <c:v>5</c:v>
                </c:pt>
                <c:pt idx="3092">
                  <c:v>5</c:v>
                </c:pt>
                <c:pt idx="3093">
                  <c:v>5</c:v>
                </c:pt>
                <c:pt idx="3094">
                  <c:v>5</c:v>
                </c:pt>
                <c:pt idx="3095">
                  <c:v>5</c:v>
                </c:pt>
                <c:pt idx="3096">
                  <c:v>5</c:v>
                </c:pt>
                <c:pt idx="3097">
                  <c:v>5</c:v>
                </c:pt>
                <c:pt idx="3098">
                  <c:v>5</c:v>
                </c:pt>
                <c:pt idx="3099">
                  <c:v>5</c:v>
                </c:pt>
                <c:pt idx="3100">
                  <c:v>5</c:v>
                </c:pt>
                <c:pt idx="3101">
                  <c:v>5</c:v>
                </c:pt>
                <c:pt idx="3102">
                  <c:v>5</c:v>
                </c:pt>
                <c:pt idx="3103">
                  <c:v>5</c:v>
                </c:pt>
                <c:pt idx="3104">
                  <c:v>5</c:v>
                </c:pt>
                <c:pt idx="3105">
                  <c:v>5</c:v>
                </c:pt>
                <c:pt idx="3106">
                  <c:v>5</c:v>
                </c:pt>
                <c:pt idx="3107">
                  <c:v>5</c:v>
                </c:pt>
                <c:pt idx="3108">
                  <c:v>5</c:v>
                </c:pt>
                <c:pt idx="3109">
                  <c:v>5</c:v>
                </c:pt>
                <c:pt idx="3110">
                  <c:v>5</c:v>
                </c:pt>
                <c:pt idx="3111">
                  <c:v>5</c:v>
                </c:pt>
                <c:pt idx="3112">
                  <c:v>5</c:v>
                </c:pt>
                <c:pt idx="3113">
                  <c:v>5</c:v>
                </c:pt>
                <c:pt idx="3114">
                  <c:v>5</c:v>
                </c:pt>
                <c:pt idx="3115">
                  <c:v>5</c:v>
                </c:pt>
                <c:pt idx="3116">
                  <c:v>5</c:v>
                </c:pt>
                <c:pt idx="3117">
                  <c:v>5</c:v>
                </c:pt>
                <c:pt idx="3118">
                  <c:v>5</c:v>
                </c:pt>
                <c:pt idx="3119">
                  <c:v>5</c:v>
                </c:pt>
                <c:pt idx="3120">
                  <c:v>5</c:v>
                </c:pt>
                <c:pt idx="3121">
                  <c:v>5</c:v>
                </c:pt>
                <c:pt idx="3122">
                  <c:v>5</c:v>
                </c:pt>
                <c:pt idx="3123">
                  <c:v>5</c:v>
                </c:pt>
                <c:pt idx="3124">
                  <c:v>5</c:v>
                </c:pt>
                <c:pt idx="3125">
                  <c:v>5</c:v>
                </c:pt>
                <c:pt idx="3126">
                  <c:v>5</c:v>
                </c:pt>
                <c:pt idx="3127">
                  <c:v>5</c:v>
                </c:pt>
                <c:pt idx="3128">
                  <c:v>5</c:v>
                </c:pt>
                <c:pt idx="3129">
                  <c:v>5</c:v>
                </c:pt>
                <c:pt idx="3130">
                  <c:v>5</c:v>
                </c:pt>
                <c:pt idx="3131">
                  <c:v>5</c:v>
                </c:pt>
                <c:pt idx="3132">
                  <c:v>5</c:v>
                </c:pt>
                <c:pt idx="3133">
                  <c:v>5</c:v>
                </c:pt>
                <c:pt idx="3134">
                  <c:v>5</c:v>
                </c:pt>
                <c:pt idx="3135">
                  <c:v>5</c:v>
                </c:pt>
                <c:pt idx="3136">
                  <c:v>5</c:v>
                </c:pt>
                <c:pt idx="3137">
                  <c:v>5</c:v>
                </c:pt>
                <c:pt idx="3138">
                  <c:v>5</c:v>
                </c:pt>
                <c:pt idx="3139">
                  <c:v>5</c:v>
                </c:pt>
                <c:pt idx="3140">
                  <c:v>5</c:v>
                </c:pt>
                <c:pt idx="3141">
                  <c:v>5</c:v>
                </c:pt>
                <c:pt idx="3142">
                  <c:v>5</c:v>
                </c:pt>
                <c:pt idx="3143">
                  <c:v>5</c:v>
                </c:pt>
                <c:pt idx="3144">
                  <c:v>5</c:v>
                </c:pt>
                <c:pt idx="3145">
                  <c:v>5</c:v>
                </c:pt>
                <c:pt idx="3146">
                  <c:v>5</c:v>
                </c:pt>
                <c:pt idx="3147">
                  <c:v>5</c:v>
                </c:pt>
                <c:pt idx="3148">
                  <c:v>5</c:v>
                </c:pt>
                <c:pt idx="3149">
                  <c:v>5</c:v>
                </c:pt>
                <c:pt idx="3150">
                  <c:v>5</c:v>
                </c:pt>
                <c:pt idx="3151">
                  <c:v>5</c:v>
                </c:pt>
                <c:pt idx="3152">
                  <c:v>5</c:v>
                </c:pt>
                <c:pt idx="3153">
                  <c:v>5</c:v>
                </c:pt>
                <c:pt idx="3154">
                  <c:v>5</c:v>
                </c:pt>
                <c:pt idx="3155">
                  <c:v>5</c:v>
                </c:pt>
                <c:pt idx="3156">
                  <c:v>5</c:v>
                </c:pt>
                <c:pt idx="3157">
                  <c:v>5</c:v>
                </c:pt>
                <c:pt idx="3158">
                  <c:v>5</c:v>
                </c:pt>
                <c:pt idx="3159">
                  <c:v>5</c:v>
                </c:pt>
                <c:pt idx="3160">
                  <c:v>5</c:v>
                </c:pt>
                <c:pt idx="3161">
                  <c:v>5</c:v>
                </c:pt>
                <c:pt idx="3162">
                  <c:v>5</c:v>
                </c:pt>
                <c:pt idx="3163">
                  <c:v>5</c:v>
                </c:pt>
                <c:pt idx="3164">
                  <c:v>5</c:v>
                </c:pt>
                <c:pt idx="3165">
                  <c:v>5</c:v>
                </c:pt>
                <c:pt idx="3166">
                  <c:v>5</c:v>
                </c:pt>
                <c:pt idx="3167">
                  <c:v>5</c:v>
                </c:pt>
                <c:pt idx="3168">
                  <c:v>5</c:v>
                </c:pt>
                <c:pt idx="3169">
                  <c:v>5</c:v>
                </c:pt>
                <c:pt idx="3170">
                  <c:v>5</c:v>
                </c:pt>
                <c:pt idx="3171">
                  <c:v>5</c:v>
                </c:pt>
                <c:pt idx="3172">
                  <c:v>5</c:v>
                </c:pt>
                <c:pt idx="3173">
                  <c:v>5</c:v>
                </c:pt>
                <c:pt idx="3174">
                  <c:v>5</c:v>
                </c:pt>
                <c:pt idx="3175">
                  <c:v>5</c:v>
                </c:pt>
                <c:pt idx="3176">
                  <c:v>5</c:v>
                </c:pt>
                <c:pt idx="3177">
                  <c:v>5</c:v>
                </c:pt>
                <c:pt idx="3178">
                  <c:v>5</c:v>
                </c:pt>
                <c:pt idx="3179">
                  <c:v>5</c:v>
                </c:pt>
                <c:pt idx="3180">
                  <c:v>5</c:v>
                </c:pt>
                <c:pt idx="3181">
                  <c:v>5</c:v>
                </c:pt>
                <c:pt idx="3182">
                  <c:v>5</c:v>
                </c:pt>
                <c:pt idx="3183">
                  <c:v>5</c:v>
                </c:pt>
                <c:pt idx="3184">
                  <c:v>5</c:v>
                </c:pt>
                <c:pt idx="3185">
                  <c:v>5</c:v>
                </c:pt>
                <c:pt idx="3186">
                  <c:v>5</c:v>
                </c:pt>
                <c:pt idx="3187">
                  <c:v>5</c:v>
                </c:pt>
                <c:pt idx="3188">
                  <c:v>5</c:v>
                </c:pt>
                <c:pt idx="3189">
                  <c:v>5</c:v>
                </c:pt>
                <c:pt idx="3190">
                  <c:v>5</c:v>
                </c:pt>
                <c:pt idx="3191">
                  <c:v>5</c:v>
                </c:pt>
                <c:pt idx="3192">
                  <c:v>5</c:v>
                </c:pt>
                <c:pt idx="3193">
                  <c:v>5</c:v>
                </c:pt>
                <c:pt idx="3194">
                  <c:v>5</c:v>
                </c:pt>
                <c:pt idx="3195">
                  <c:v>5</c:v>
                </c:pt>
                <c:pt idx="3196">
                  <c:v>5</c:v>
                </c:pt>
                <c:pt idx="3197">
                  <c:v>5</c:v>
                </c:pt>
                <c:pt idx="3198">
                  <c:v>5</c:v>
                </c:pt>
                <c:pt idx="3199">
                  <c:v>5</c:v>
                </c:pt>
                <c:pt idx="3200">
                  <c:v>5</c:v>
                </c:pt>
                <c:pt idx="3201">
                  <c:v>5</c:v>
                </c:pt>
                <c:pt idx="3202">
                  <c:v>5</c:v>
                </c:pt>
                <c:pt idx="3203">
                  <c:v>4.5</c:v>
                </c:pt>
                <c:pt idx="3204">
                  <c:v>4.5</c:v>
                </c:pt>
                <c:pt idx="3205">
                  <c:v>4.5</c:v>
                </c:pt>
                <c:pt idx="3206">
                  <c:v>4.5</c:v>
                </c:pt>
                <c:pt idx="3207">
                  <c:v>4.5</c:v>
                </c:pt>
                <c:pt idx="3208">
                  <c:v>4.5</c:v>
                </c:pt>
                <c:pt idx="3209">
                  <c:v>4.5</c:v>
                </c:pt>
                <c:pt idx="3210">
                  <c:v>4.5</c:v>
                </c:pt>
                <c:pt idx="3211">
                  <c:v>4.5</c:v>
                </c:pt>
                <c:pt idx="3212">
                  <c:v>4.5</c:v>
                </c:pt>
                <c:pt idx="3213">
                  <c:v>4.5</c:v>
                </c:pt>
                <c:pt idx="3214">
                  <c:v>4.5</c:v>
                </c:pt>
                <c:pt idx="3215">
                  <c:v>4.5</c:v>
                </c:pt>
                <c:pt idx="3216">
                  <c:v>4.5</c:v>
                </c:pt>
                <c:pt idx="3217">
                  <c:v>4.5</c:v>
                </c:pt>
                <c:pt idx="3218">
                  <c:v>4.5</c:v>
                </c:pt>
                <c:pt idx="3219">
                  <c:v>4.5</c:v>
                </c:pt>
                <c:pt idx="3220">
                  <c:v>4.5</c:v>
                </c:pt>
                <c:pt idx="3221">
                  <c:v>4.5</c:v>
                </c:pt>
                <c:pt idx="3222">
                  <c:v>4.5</c:v>
                </c:pt>
                <c:pt idx="3223">
                  <c:v>4.5</c:v>
                </c:pt>
                <c:pt idx="3224">
                  <c:v>4.5</c:v>
                </c:pt>
                <c:pt idx="3225">
                  <c:v>4.5</c:v>
                </c:pt>
                <c:pt idx="3226">
                  <c:v>4.5</c:v>
                </c:pt>
                <c:pt idx="3227">
                  <c:v>4.5</c:v>
                </c:pt>
                <c:pt idx="3228">
                  <c:v>4.5</c:v>
                </c:pt>
                <c:pt idx="3229">
                  <c:v>4.5</c:v>
                </c:pt>
                <c:pt idx="3230">
                  <c:v>4.5</c:v>
                </c:pt>
                <c:pt idx="3231">
                  <c:v>4.5</c:v>
                </c:pt>
                <c:pt idx="3232">
                  <c:v>3</c:v>
                </c:pt>
                <c:pt idx="3233">
                  <c:v>3</c:v>
                </c:pt>
                <c:pt idx="3234">
                  <c:v>3</c:v>
                </c:pt>
                <c:pt idx="3235">
                  <c:v>3</c:v>
                </c:pt>
                <c:pt idx="3236">
                  <c:v>3</c:v>
                </c:pt>
                <c:pt idx="3237">
                  <c:v>3</c:v>
                </c:pt>
                <c:pt idx="3238">
                  <c:v>3</c:v>
                </c:pt>
                <c:pt idx="3239">
                  <c:v>3</c:v>
                </c:pt>
                <c:pt idx="3240">
                  <c:v>3</c:v>
                </c:pt>
                <c:pt idx="3241">
                  <c:v>3</c:v>
                </c:pt>
                <c:pt idx="3242">
                  <c:v>3</c:v>
                </c:pt>
                <c:pt idx="3243">
                  <c:v>3</c:v>
                </c:pt>
                <c:pt idx="3244">
                  <c:v>3</c:v>
                </c:pt>
                <c:pt idx="3245">
                  <c:v>3</c:v>
                </c:pt>
                <c:pt idx="3246">
                  <c:v>3</c:v>
                </c:pt>
                <c:pt idx="3247">
                  <c:v>3</c:v>
                </c:pt>
                <c:pt idx="3248">
                  <c:v>3</c:v>
                </c:pt>
                <c:pt idx="3249">
                  <c:v>3</c:v>
                </c:pt>
                <c:pt idx="3250">
                  <c:v>3</c:v>
                </c:pt>
                <c:pt idx="3251">
                  <c:v>3</c:v>
                </c:pt>
                <c:pt idx="3252">
                  <c:v>3</c:v>
                </c:pt>
                <c:pt idx="3253">
                  <c:v>3</c:v>
                </c:pt>
                <c:pt idx="3254">
                  <c:v>3</c:v>
                </c:pt>
                <c:pt idx="3255">
                  <c:v>3</c:v>
                </c:pt>
                <c:pt idx="3256">
                  <c:v>3</c:v>
                </c:pt>
                <c:pt idx="3257">
                  <c:v>3</c:v>
                </c:pt>
                <c:pt idx="3258">
                  <c:v>3</c:v>
                </c:pt>
                <c:pt idx="3259">
                  <c:v>3</c:v>
                </c:pt>
                <c:pt idx="3260">
                  <c:v>2</c:v>
                </c:pt>
                <c:pt idx="3261">
                  <c:v>2</c:v>
                </c:pt>
                <c:pt idx="3262">
                  <c:v>2</c:v>
                </c:pt>
                <c:pt idx="3263">
                  <c:v>2</c:v>
                </c:pt>
                <c:pt idx="3264">
                  <c:v>2</c:v>
                </c:pt>
                <c:pt idx="3265">
                  <c:v>2</c:v>
                </c:pt>
                <c:pt idx="3266">
                  <c:v>2</c:v>
                </c:pt>
                <c:pt idx="3267">
                  <c:v>2</c:v>
                </c:pt>
                <c:pt idx="3268">
                  <c:v>2</c:v>
                </c:pt>
                <c:pt idx="3269">
                  <c:v>2</c:v>
                </c:pt>
                <c:pt idx="3270">
                  <c:v>2</c:v>
                </c:pt>
                <c:pt idx="3271">
                  <c:v>2</c:v>
                </c:pt>
                <c:pt idx="3272">
                  <c:v>2</c:v>
                </c:pt>
                <c:pt idx="3273">
                  <c:v>2</c:v>
                </c:pt>
                <c:pt idx="3274">
                  <c:v>2</c:v>
                </c:pt>
                <c:pt idx="3275">
                  <c:v>2</c:v>
                </c:pt>
                <c:pt idx="3276">
                  <c:v>2</c:v>
                </c:pt>
                <c:pt idx="3277">
                  <c:v>2</c:v>
                </c:pt>
                <c:pt idx="3278">
                  <c:v>2</c:v>
                </c:pt>
                <c:pt idx="3279">
                  <c:v>2</c:v>
                </c:pt>
                <c:pt idx="3280">
                  <c:v>2</c:v>
                </c:pt>
                <c:pt idx="3281">
                  <c:v>2</c:v>
                </c:pt>
                <c:pt idx="3282">
                  <c:v>2</c:v>
                </c:pt>
                <c:pt idx="3283">
                  <c:v>2</c:v>
                </c:pt>
                <c:pt idx="3284">
                  <c:v>2</c:v>
                </c:pt>
                <c:pt idx="3285">
                  <c:v>2</c:v>
                </c:pt>
                <c:pt idx="3286">
                  <c:v>2</c:v>
                </c:pt>
                <c:pt idx="3287">
                  <c:v>2</c:v>
                </c:pt>
                <c:pt idx="3288">
                  <c:v>2</c:v>
                </c:pt>
                <c:pt idx="3289">
                  <c:v>2</c:v>
                </c:pt>
                <c:pt idx="3290">
                  <c:v>2</c:v>
                </c:pt>
                <c:pt idx="3291">
                  <c:v>2</c:v>
                </c:pt>
                <c:pt idx="3292">
                  <c:v>2</c:v>
                </c:pt>
                <c:pt idx="3293">
                  <c:v>2</c:v>
                </c:pt>
                <c:pt idx="3294">
                  <c:v>2</c:v>
                </c:pt>
                <c:pt idx="3295">
                  <c:v>1.5</c:v>
                </c:pt>
                <c:pt idx="3296">
                  <c:v>1.5</c:v>
                </c:pt>
                <c:pt idx="3297">
                  <c:v>1.5</c:v>
                </c:pt>
                <c:pt idx="3298">
                  <c:v>1.5</c:v>
                </c:pt>
                <c:pt idx="3299">
                  <c:v>1.5</c:v>
                </c:pt>
                <c:pt idx="3300">
                  <c:v>1.5</c:v>
                </c:pt>
                <c:pt idx="3301">
                  <c:v>1.5</c:v>
                </c:pt>
                <c:pt idx="3302">
                  <c:v>1.5</c:v>
                </c:pt>
                <c:pt idx="3303">
                  <c:v>1.5</c:v>
                </c:pt>
                <c:pt idx="3304">
                  <c:v>1.5</c:v>
                </c:pt>
                <c:pt idx="3305">
                  <c:v>1.5</c:v>
                </c:pt>
                <c:pt idx="3306">
                  <c:v>1.5</c:v>
                </c:pt>
                <c:pt idx="3307">
                  <c:v>1.5</c:v>
                </c:pt>
                <c:pt idx="3308">
                  <c:v>1.5</c:v>
                </c:pt>
                <c:pt idx="3309">
                  <c:v>1.5</c:v>
                </c:pt>
                <c:pt idx="3310">
                  <c:v>1.5</c:v>
                </c:pt>
                <c:pt idx="3311">
                  <c:v>1.5</c:v>
                </c:pt>
                <c:pt idx="3312">
                  <c:v>1.5</c:v>
                </c:pt>
                <c:pt idx="3313">
                  <c:v>1.5</c:v>
                </c:pt>
                <c:pt idx="3314">
                  <c:v>1.5</c:v>
                </c:pt>
                <c:pt idx="3315">
                  <c:v>1.5</c:v>
                </c:pt>
                <c:pt idx="3316">
                  <c:v>1.5</c:v>
                </c:pt>
                <c:pt idx="3317">
                  <c:v>1.5</c:v>
                </c:pt>
                <c:pt idx="3318">
                  <c:v>1.5</c:v>
                </c:pt>
                <c:pt idx="3319">
                  <c:v>1.5</c:v>
                </c:pt>
                <c:pt idx="3320">
                  <c:v>1.5</c:v>
                </c:pt>
                <c:pt idx="3321">
                  <c:v>1.5</c:v>
                </c:pt>
                <c:pt idx="3322">
                  <c:v>1.5</c:v>
                </c:pt>
                <c:pt idx="3323">
                  <c:v>1</c:v>
                </c:pt>
                <c:pt idx="3324">
                  <c:v>1</c:v>
                </c:pt>
                <c:pt idx="3325">
                  <c:v>1</c:v>
                </c:pt>
                <c:pt idx="3326">
                  <c:v>1</c:v>
                </c:pt>
                <c:pt idx="3327">
                  <c:v>1</c:v>
                </c:pt>
                <c:pt idx="3328">
                  <c:v>1</c:v>
                </c:pt>
                <c:pt idx="3329">
                  <c:v>1</c:v>
                </c:pt>
                <c:pt idx="3330">
                  <c:v>1</c:v>
                </c:pt>
                <c:pt idx="3331">
                  <c:v>1</c:v>
                </c:pt>
                <c:pt idx="3332">
                  <c:v>1</c:v>
                </c:pt>
                <c:pt idx="3333">
                  <c:v>1</c:v>
                </c:pt>
                <c:pt idx="3334">
                  <c:v>1</c:v>
                </c:pt>
                <c:pt idx="3335">
                  <c:v>1</c:v>
                </c:pt>
                <c:pt idx="3336">
                  <c:v>1</c:v>
                </c:pt>
                <c:pt idx="3337">
                  <c:v>1</c:v>
                </c:pt>
                <c:pt idx="3338">
                  <c:v>1</c:v>
                </c:pt>
                <c:pt idx="3339">
                  <c:v>1</c:v>
                </c:pt>
                <c:pt idx="3340">
                  <c:v>1</c:v>
                </c:pt>
                <c:pt idx="3341">
                  <c:v>1</c:v>
                </c:pt>
                <c:pt idx="3342">
                  <c:v>1</c:v>
                </c:pt>
                <c:pt idx="3343">
                  <c:v>1</c:v>
                </c:pt>
                <c:pt idx="3344">
                  <c:v>1</c:v>
                </c:pt>
                <c:pt idx="3345">
                  <c:v>1</c:v>
                </c:pt>
                <c:pt idx="3346">
                  <c:v>1</c:v>
                </c:pt>
                <c:pt idx="3347">
                  <c:v>1</c:v>
                </c:pt>
                <c:pt idx="3348">
                  <c:v>1</c:v>
                </c:pt>
                <c:pt idx="3349">
                  <c:v>1</c:v>
                </c:pt>
                <c:pt idx="3350">
                  <c:v>1</c:v>
                </c:pt>
                <c:pt idx="3351">
                  <c:v>0.5</c:v>
                </c:pt>
                <c:pt idx="3352">
                  <c:v>0.5</c:v>
                </c:pt>
                <c:pt idx="3353">
                  <c:v>0.5</c:v>
                </c:pt>
                <c:pt idx="3354">
                  <c:v>0.5</c:v>
                </c:pt>
                <c:pt idx="3355">
                  <c:v>0.5</c:v>
                </c:pt>
                <c:pt idx="3356">
                  <c:v>0.5</c:v>
                </c:pt>
                <c:pt idx="3357">
                  <c:v>0.5</c:v>
                </c:pt>
                <c:pt idx="3358">
                  <c:v>0.5</c:v>
                </c:pt>
                <c:pt idx="3359">
                  <c:v>0.5</c:v>
                </c:pt>
                <c:pt idx="3360">
                  <c:v>0.5</c:v>
                </c:pt>
                <c:pt idx="3361">
                  <c:v>0.5</c:v>
                </c:pt>
                <c:pt idx="3362">
                  <c:v>0.5</c:v>
                </c:pt>
                <c:pt idx="3363">
                  <c:v>0.5</c:v>
                </c:pt>
                <c:pt idx="3364">
                  <c:v>0.5</c:v>
                </c:pt>
                <c:pt idx="3365">
                  <c:v>0.5</c:v>
                </c:pt>
                <c:pt idx="3366">
                  <c:v>0.5</c:v>
                </c:pt>
                <c:pt idx="3367">
                  <c:v>0.5</c:v>
                </c:pt>
                <c:pt idx="3368">
                  <c:v>0.5</c:v>
                </c:pt>
                <c:pt idx="3369">
                  <c:v>0.5</c:v>
                </c:pt>
                <c:pt idx="3370">
                  <c:v>0.5</c:v>
                </c:pt>
                <c:pt idx="3371">
                  <c:v>0.5</c:v>
                </c:pt>
                <c:pt idx="3372">
                  <c:v>0.5</c:v>
                </c:pt>
                <c:pt idx="3373">
                  <c:v>0.5</c:v>
                </c:pt>
                <c:pt idx="3374">
                  <c:v>0.5</c:v>
                </c:pt>
                <c:pt idx="3375">
                  <c:v>0.5</c:v>
                </c:pt>
                <c:pt idx="3376">
                  <c:v>0.5</c:v>
                </c:pt>
                <c:pt idx="3377">
                  <c:v>0.5</c:v>
                </c:pt>
                <c:pt idx="3378">
                  <c:v>0.5</c:v>
                </c:pt>
                <c:pt idx="3379">
                  <c:v>0.5</c:v>
                </c:pt>
                <c:pt idx="3380">
                  <c:v>0.5</c:v>
                </c:pt>
                <c:pt idx="3381">
                  <c:v>0.5</c:v>
                </c:pt>
                <c:pt idx="3382">
                  <c:v>0.5</c:v>
                </c:pt>
                <c:pt idx="3383">
                  <c:v>0.5</c:v>
                </c:pt>
                <c:pt idx="3384">
                  <c:v>0.5</c:v>
                </c:pt>
                <c:pt idx="3385">
                  <c:v>0.5</c:v>
                </c:pt>
                <c:pt idx="3386">
                  <c:v>0.5</c:v>
                </c:pt>
                <c:pt idx="3387">
                  <c:v>0.5</c:v>
                </c:pt>
                <c:pt idx="3388">
                  <c:v>0.5</c:v>
                </c:pt>
                <c:pt idx="3389">
                  <c:v>0.5</c:v>
                </c:pt>
                <c:pt idx="3390">
                  <c:v>0.5</c:v>
                </c:pt>
                <c:pt idx="3391">
                  <c:v>0.5</c:v>
                </c:pt>
                <c:pt idx="3392">
                  <c:v>0.5</c:v>
                </c:pt>
                <c:pt idx="3393">
                  <c:v>0.5</c:v>
                </c:pt>
                <c:pt idx="3394">
                  <c:v>0.5</c:v>
                </c:pt>
                <c:pt idx="3395">
                  <c:v>0.5</c:v>
                </c:pt>
                <c:pt idx="3396">
                  <c:v>0.5</c:v>
                </c:pt>
                <c:pt idx="3397">
                  <c:v>0.5</c:v>
                </c:pt>
                <c:pt idx="3398">
                  <c:v>0.5</c:v>
                </c:pt>
                <c:pt idx="3399">
                  <c:v>0.5</c:v>
                </c:pt>
                <c:pt idx="3400">
                  <c:v>0.5</c:v>
                </c:pt>
                <c:pt idx="3401">
                  <c:v>0.5</c:v>
                </c:pt>
                <c:pt idx="3402">
                  <c:v>0.5</c:v>
                </c:pt>
                <c:pt idx="3403">
                  <c:v>0.5</c:v>
                </c:pt>
                <c:pt idx="3404">
                  <c:v>0.5</c:v>
                </c:pt>
                <c:pt idx="3405">
                  <c:v>0.5</c:v>
                </c:pt>
                <c:pt idx="3406">
                  <c:v>0.5</c:v>
                </c:pt>
                <c:pt idx="3407">
                  <c:v>0.5</c:v>
                </c:pt>
                <c:pt idx="3408">
                  <c:v>0.5</c:v>
                </c:pt>
                <c:pt idx="3409">
                  <c:v>0.5</c:v>
                </c:pt>
                <c:pt idx="3410">
                  <c:v>0.5</c:v>
                </c:pt>
                <c:pt idx="3411">
                  <c:v>0.5</c:v>
                </c:pt>
                <c:pt idx="3412">
                  <c:v>0.5</c:v>
                </c:pt>
                <c:pt idx="3413">
                  <c:v>0.5</c:v>
                </c:pt>
                <c:pt idx="3414">
                  <c:v>0.5</c:v>
                </c:pt>
                <c:pt idx="3415">
                  <c:v>0.5</c:v>
                </c:pt>
                <c:pt idx="3416">
                  <c:v>0.5</c:v>
                </c:pt>
                <c:pt idx="3417">
                  <c:v>0.5</c:v>
                </c:pt>
                <c:pt idx="3418">
                  <c:v>0.5</c:v>
                </c:pt>
                <c:pt idx="3419">
                  <c:v>0.5</c:v>
                </c:pt>
                <c:pt idx="3420">
                  <c:v>0.5</c:v>
                </c:pt>
                <c:pt idx="3421">
                  <c:v>0.5</c:v>
                </c:pt>
                <c:pt idx="3422">
                  <c:v>0.5</c:v>
                </c:pt>
                <c:pt idx="3423">
                  <c:v>0.5</c:v>
                </c:pt>
                <c:pt idx="3424">
                  <c:v>0.5</c:v>
                </c:pt>
                <c:pt idx="3425">
                  <c:v>0.5</c:v>
                </c:pt>
                <c:pt idx="3426">
                  <c:v>0.5</c:v>
                </c:pt>
                <c:pt idx="3427">
                  <c:v>0.5</c:v>
                </c:pt>
                <c:pt idx="3428">
                  <c:v>0.5</c:v>
                </c:pt>
                <c:pt idx="3429">
                  <c:v>0.5</c:v>
                </c:pt>
                <c:pt idx="3430">
                  <c:v>0.5</c:v>
                </c:pt>
                <c:pt idx="3431">
                  <c:v>0.5</c:v>
                </c:pt>
                <c:pt idx="3432">
                  <c:v>0.5</c:v>
                </c:pt>
                <c:pt idx="3433">
                  <c:v>0.5</c:v>
                </c:pt>
                <c:pt idx="3434">
                  <c:v>0.5</c:v>
                </c:pt>
                <c:pt idx="3435">
                  <c:v>0.5</c:v>
                </c:pt>
                <c:pt idx="3436">
                  <c:v>0.5</c:v>
                </c:pt>
                <c:pt idx="3437">
                  <c:v>0.5</c:v>
                </c:pt>
                <c:pt idx="3438">
                  <c:v>0.5</c:v>
                </c:pt>
                <c:pt idx="3439">
                  <c:v>0.5</c:v>
                </c:pt>
                <c:pt idx="3440">
                  <c:v>0.5</c:v>
                </c:pt>
                <c:pt idx="3441">
                  <c:v>0.5</c:v>
                </c:pt>
                <c:pt idx="3442">
                  <c:v>0.5</c:v>
                </c:pt>
                <c:pt idx="3443">
                  <c:v>0.5</c:v>
                </c:pt>
                <c:pt idx="3444">
                  <c:v>0.5</c:v>
                </c:pt>
                <c:pt idx="3445">
                  <c:v>0.5</c:v>
                </c:pt>
                <c:pt idx="3446">
                  <c:v>0.5</c:v>
                </c:pt>
                <c:pt idx="3447">
                  <c:v>0.5</c:v>
                </c:pt>
                <c:pt idx="3448">
                  <c:v>0.5</c:v>
                </c:pt>
                <c:pt idx="3449">
                  <c:v>0.5</c:v>
                </c:pt>
                <c:pt idx="3450">
                  <c:v>0.5</c:v>
                </c:pt>
                <c:pt idx="3451">
                  <c:v>0.5</c:v>
                </c:pt>
                <c:pt idx="3452">
                  <c:v>0.5</c:v>
                </c:pt>
                <c:pt idx="3453">
                  <c:v>0.5</c:v>
                </c:pt>
                <c:pt idx="3454">
                  <c:v>0.5</c:v>
                </c:pt>
                <c:pt idx="3455">
                  <c:v>0.5</c:v>
                </c:pt>
                <c:pt idx="3456">
                  <c:v>0.5</c:v>
                </c:pt>
                <c:pt idx="3457">
                  <c:v>0.5</c:v>
                </c:pt>
                <c:pt idx="3458">
                  <c:v>0.5</c:v>
                </c:pt>
                <c:pt idx="3459">
                  <c:v>0.5</c:v>
                </c:pt>
                <c:pt idx="3460">
                  <c:v>0.5</c:v>
                </c:pt>
                <c:pt idx="3461">
                  <c:v>0.5</c:v>
                </c:pt>
                <c:pt idx="3462">
                  <c:v>0.5</c:v>
                </c:pt>
                <c:pt idx="3463">
                  <c:v>0.5</c:v>
                </c:pt>
                <c:pt idx="3464">
                  <c:v>0.5</c:v>
                </c:pt>
                <c:pt idx="3465">
                  <c:v>0.5</c:v>
                </c:pt>
                <c:pt idx="3466">
                  <c:v>0.5</c:v>
                </c:pt>
                <c:pt idx="3467">
                  <c:v>0.5</c:v>
                </c:pt>
                <c:pt idx="3468">
                  <c:v>0.5</c:v>
                </c:pt>
                <c:pt idx="3469">
                  <c:v>0.5</c:v>
                </c:pt>
                <c:pt idx="3470">
                  <c:v>0.5</c:v>
                </c:pt>
                <c:pt idx="3471">
                  <c:v>0.5</c:v>
                </c:pt>
                <c:pt idx="3472">
                  <c:v>0.5</c:v>
                </c:pt>
                <c:pt idx="3473">
                  <c:v>0.5</c:v>
                </c:pt>
                <c:pt idx="3474">
                  <c:v>0.5</c:v>
                </c:pt>
                <c:pt idx="3475">
                  <c:v>0.5</c:v>
                </c:pt>
                <c:pt idx="3476">
                  <c:v>0.5</c:v>
                </c:pt>
                <c:pt idx="3477">
                  <c:v>0.5</c:v>
                </c:pt>
                <c:pt idx="3478">
                  <c:v>0.5</c:v>
                </c:pt>
                <c:pt idx="3479">
                  <c:v>0.5</c:v>
                </c:pt>
                <c:pt idx="3480">
                  <c:v>0.5</c:v>
                </c:pt>
                <c:pt idx="3481">
                  <c:v>0.5</c:v>
                </c:pt>
                <c:pt idx="3482">
                  <c:v>0.5</c:v>
                </c:pt>
                <c:pt idx="3483">
                  <c:v>0.5</c:v>
                </c:pt>
                <c:pt idx="3484">
                  <c:v>0.5</c:v>
                </c:pt>
                <c:pt idx="3485">
                  <c:v>0.5</c:v>
                </c:pt>
                <c:pt idx="3486">
                  <c:v>0.5</c:v>
                </c:pt>
                <c:pt idx="3487">
                  <c:v>0.5</c:v>
                </c:pt>
                <c:pt idx="3488">
                  <c:v>0.5</c:v>
                </c:pt>
                <c:pt idx="3489">
                  <c:v>0.5</c:v>
                </c:pt>
                <c:pt idx="3490">
                  <c:v>0.5</c:v>
                </c:pt>
                <c:pt idx="3491">
                  <c:v>0.5</c:v>
                </c:pt>
                <c:pt idx="3492">
                  <c:v>0.5</c:v>
                </c:pt>
                <c:pt idx="3493">
                  <c:v>0.5</c:v>
                </c:pt>
                <c:pt idx="3494">
                  <c:v>0.5</c:v>
                </c:pt>
                <c:pt idx="3495">
                  <c:v>0.5</c:v>
                </c:pt>
                <c:pt idx="3496">
                  <c:v>0.5</c:v>
                </c:pt>
                <c:pt idx="3497">
                  <c:v>0.5</c:v>
                </c:pt>
                <c:pt idx="3498">
                  <c:v>0.5</c:v>
                </c:pt>
                <c:pt idx="3499">
                  <c:v>0.5</c:v>
                </c:pt>
                <c:pt idx="3500">
                  <c:v>0.5</c:v>
                </c:pt>
                <c:pt idx="3501">
                  <c:v>0.5</c:v>
                </c:pt>
                <c:pt idx="3502">
                  <c:v>0.5</c:v>
                </c:pt>
                <c:pt idx="3503">
                  <c:v>0.5</c:v>
                </c:pt>
                <c:pt idx="3504">
                  <c:v>0.5</c:v>
                </c:pt>
                <c:pt idx="3505">
                  <c:v>0.5</c:v>
                </c:pt>
                <c:pt idx="3506">
                  <c:v>0.5</c:v>
                </c:pt>
                <c:pt idx="3507">
                  <c:v>0.5</c:v>
                </c:pt>
                <c:pt idx="3508">
                  <c:v>0.5</c:v>
                </c:pt>
                <c:pt idx="3509">
                  <c:v>0.5</c:v>
                </c:pt>
                <c:pt idx="3510">
                  <c:v>0.5</c:v>
                </c:pt>
                <c:pt idx="3511">
                  <c:v>0.5</c:v>
                </c:pt>
                <c:pt idx="3512">
                  <c:v>0.5</c:v>
                </c:pt>
                <c:pt idx="3513">
                  <c:v>0.5</c:v>
                </c:pt>
                <c:pt idx="3514">
                  <c:v>0.5</c:v>
                </c:pt>
                <c:pt idx="3515">
                  <c:v>0.5</c:v>
                </c:pt>
                <c:pt idx="3516">
                  <c:v>0.5</c:v>
                </c:pt>
                <c:pt idx="3517">
                  <c:v>0.5</c:v>
                </c:pt>
                <c:pt idx="3518">
                  <c:v>0.5</c:v>
                </c:pt>
                <c:pt idx="3519">
                  <c:v>0.5</c:v>
                </c:pt>
                <c:pt idx="3520">
                  <c:v>0.5</c:v>
                </c:pt>
                <c:pt idx="3521">
                  <c:v>0.5</c:v>
                </c:pt>
                <c:pt idx="3522">
                  <c:v>0.5</c:v>
                </c:pt>
                <c:pt idx="3523">
                  <c:v>0.5</c:v>
                </c:pt>
                <c:pt idx="3524">
                  <c:v>0.5</c:v>
                </c:pt>
                <c:pt idx="3525">
                  <c:v>0.5</c:v>
                </c:pt>
                <c:pt idx="3526">
                  <c:v>0.5</c:v>
                </c:pt>
                <c:pt idx="3527">
                  <c:v>0.5</c:v>
                </c:pt>
                <c:pt idx="3528">
                  <c:v>0.5</c:v>
                </c:pt>
                <c:pt idx="3529">
                  <c:v>0.5</c:v>
                </c:pt>
                <c:pt idx="3530">
                  <c:v>0.5</c:v>
                </c:pt>
                <c:pt idx="3531">
                  <c:v>0.5</c:v>
                </c:pt>
                <c:pt idx="3532">
                  <c:v>0.5</c:v>
                </c:pt>
                <c:pt idx="3533">
                  <c:v>0.5</c:v>
                </c:pt>
                <c:pt idx="3534">
                  <c:v>0.5</c:v>
                </c:pt>
                <c:pt idx="3535">
                  <c:v>0.5</c:v>
                </c:pt>
                <c:pt idx="3536">
                  <c:v>0.5</c:v>
                </c:pt>
                <c:pt idx="3537">
                  <c:v>0.5</c:v>
                </c:pt>
                <c:pt idx="3538">
                  <c:v>0.5</c:v>
                </c:pt>
                <c:pt idx="3539">
                  <c:v>0.5</c:v>
                </c:pt>
                <c:pt idx="3540">
                  <c:v>0.5</c:v>
                </c:pt>
                <c:pt idx="3541">
                  <c:v>0.5</c:v>
                </c:pt>
                <c:pt idx="3542">
                  <c:v>0.5</c:v>
                </c:pt>
                <c:pt idx="3543">
                  <c:v>0.5</c:v>
                </c:pt>
                <c:pt idx="3544">
                  <c:v>0.5</c:v>
                </c:pt>
                <c:pt idx="3545">
                  <c:v>0.5</c:v>
                </c:pt>
                <c:pt idx="3546">
                  <c:v>0.5</c:v>
                </c:pt>
                <c:pt idx="3547">
                  <c:v>0.5</c:v>
                </c:pt>
                <c:pt idx="3548">
                  <c:v>0.5</c:v>
                </c:pt>
                <c:pt idx="3549">
                  <c:v>0.5</c:v>
                </c:pt>
                <c:pt idx="3550">
                  <c:v>0.5</c:v>
                </c:pt>
                <c:pt idx="3551">
                  <c:v>0.5</c:v>
                </c:pt>
                <c:pt idx="3552">
                  <c:v>0.5</c:v>
                </c:pt>
                <c:pt idx="3553">
                  <c:v>0.5</c:v>
                </c:pt>
                <c:pt idx="3554">
                  <c:v>0.5</c:v>
                </c:pt>
                <c:pt idx="3555">
                  <c:v>0.5</c:v>
                </c:pt>
                <c:pt idx="3556">
                  <c:v>0.5</c:v>
                </c:pt>
                <c:pt idx="3557">
                  <c:v>0.5</c:v>
                </c:pt>
                <c:pt idx="3558">
                  <c:v>0.5</c:v>
                </c:pt>
                <c:pt idx="3559">
                  <c:v>0.5</c:v>
                </c:pt>
                <c:pt idx="3560">
                  <c:v>0.5</c:v>
                </c:pt>
                <c:pt idx="3561">
                  <c:v>0.5</c:v>
                </c:pt>
                <c:pt idx="3562">
                  <c:v>0.5</c:v>
                </c:pt>
                <c:pt idx="3563">
                  <c:v>0.5</c:v>
                </c:pt>
                <c:pt idx="3564">
                  <c:v>0.5</c:v>
                </c:pt>
                <c:pt idx="3565">
                  <c:v>0.5</c:v>
                </c:pt>
                <c:pt idx="3566">
                  <c:v>0.5</c:v>
                </c:pt>
                <c:pt idx="3567">
                  <c:v>0.5</c:v>
                </c:pt>
                <c:pt idx="3568">
                  <c:v>0.5</c:v>
                </c:pt>
                <c:pt idx="3569">
                  <c:v>0.5</c:v>
                </c:pt>
                <c:pt idx="3570">
                  <c:v>0.5</c:v>
                </c:pt>
                <c:pt idx="3571">
                  <c:v>0.5</c:v>
                </c:pt>
                <c:pt idx="3572">
                  <c:v>0.5</c:v>
                </c:pt>
                <c:pt idx="3573">
                  <c:v>0.5</c:v>
                </c:pt>
                <c:pt idx="3574">
                  <c:v>0.5</c:v>
                </c:pt>
                <c:pt idx="3575">
                  <c:v>0.5</c:v>
                </c:pt>
                <c:pt idx="3576">
                  <c:v>0.5</c:v>
                </c:pt>
                <c:pt idx="3577">
                  <c:v>0.5</c:v>
                </c:pt>
                <c:pt idx="3578">
                  <c:v>0.5</c:v>
                </c:pt>
                <c:pt idx="3579">
                  <c:v>0.5</c:v>
                </c:pt>
                <c:pt idx="3580">
                  <c:v>0.5</c:v>
                </c:pt>
                <c:pt idx="3581">
                  <c:v>0.5</c:v>
                </c:pt>
                <c:pt idx="3582">
                  <c:v>0.5</c:v>
                </c:pt>
                <c:pt idx="3583">
                  <c:v>0.5</c:v>
                </c:pt>
                <c:pt idx="3584">
                  <c:v>0.5</c:v>
                </c:pt>
                <c:pt idx="3585">
                  <c:v>0.5</c:v>
                </c:pt>
                <c:pt idx="3586">
                  <c:v>0.5</c:v>
                </c:pt>
                <c:pt idx="3587">
                  <c:v>0.5</c:v>
                </c:pt>
                <c:pt idx="3588">
                  <c:v>0.5</c:v>
                </c:pt>
                <c:pt idx="3589">
                  <c:v>0.5</c:v>
                </c:pt>
                <c:pt idx="3590">
                  <c:v>0.5</c:v>
                </c:pt>
                <c:pt idx="3591">
                  <c:v>0.5</c:v>
                </c:pt>
                <c:pt idx="3592">
                  <c:v>0.5</c:v>
                </c:pt>
                <c:pt idx="3593">
                  <c:v>0.5</c:v>
                </c:pt>
                <c:pt idx="3594">
                  <c:v>0.5</c:v>
                </c:pt>
                <c:pt idx="3595">
                  <c:v>0.5</c:v>
                </c:pt>
                <c:pt idx="3596">
                  <c:v>0.5</c:v>
                </c:pt>
                <c:pt idx="3597">
                  <c:v>0.5</c:v>
                </c:pt>
                <c:pt idx="3598">
                  <c:v>0.5</c:v>
                </c:pt>
                <c:pt idx="3599">
                  <c:v>0.5</c:v>
                </c:pt>
                <c:pt idx="3600">
                  <c:v>0.5</c:v>
                </c:pt>
                <c:pt idx="3601">
                  <c:v>0.5</c:v>
                </c:pt>
                <c:pt idx="3602">
                  <c:v>0.5</c:v>
                </c:pt>
                <c:pt idx="3603">
                  <c:v>0.5</c:v>
                </c:pt>
                <c:pt idx="3604">
                  <c:v>0.5</c:v>
                </c:pt>
                <c:pt idx="3605">
                  <c:v>0.5</c:v>
                </c:pt>
                <c:pt idx="3606">
                  <c:v>0.5</c:v>
                </c:pt>
                <c:pt idx="3607">
                  <c:v>0.5</c:v>
                </c:pt>
                <c:pt idx="3608">
                  <c:v>0.5</c:v>
                </c:pt>
                <c:pt idx="3609">
                  <c:v>0.5</c:v>
                </c:pt>
                <c:pt idx="3610">
                  <c:v>0.5</c:v>
                </c:pt>
                <c:pt idx="3611">
                  <c:v>0.5</c:v>
                </c:pt>
                <c:pt idx="3612">
                  <c:v>0.5</c:v>
                </c:pt>
                <c:pt idx="3613">
                  <c:v>0.5</c:v>
                </c:pt>
                <c:pt idx="3614">
                  <c:v>0.5</c:v>
                </c:pt>
                <c:pt idx="3615">
                  <c:v>0.5</c:v>
                </c:pt>
                <c:pt idx="3616">
                  <c:v>0.5</c:v>
                </c:pt>
                <c:pt idx="3617">
                  <c:v>0.5</c:v>
                </c:pt>
                <c:pt idx="3618">
                  <c:v>0.5</c:v>
                </c:pt>
                <c:pt idx="3619">
                  <c:v>0.5</c:v>
                </c:pt>
                <c:pt idx="3620">
                  <c:v>0.5</c:v>
                </c:pt>
                <c:pt idx="3621">
                  <c:v>0.5</c:v>
                </c:pt>
                <c:pt idx="3622">
                  <c:v>0.5</c:v>
                </c:pt>
                <c:pt idx="3623">
                  <c:v>0.5</c:v>
                </c:pt>
                <c:pt idx="3624">
                  <c:v>0.5</c:v>
                </c:pt>
                <c:pt idx="3625">
                  <c:v>0.5</c:v>
                </c:pt>
                <c:pt idx="3626">
                  <c:v>0.5</c:v>
                </c:pt>
                <c:pt idx="3627">
                  <c:v>0.5</c:v>
                </c:pt>
                <c:pt idx="3628">
                  <c:v>0.5</c:v>
                </c:pt>
                <c:pt idx="3629">
                  <c:v>0.5</c:v>
                </c:pt>
                <c:pt idx="3630">
                  <c:v>0.5</c:v>
                </c:pt>
                <c:pt idx="3631">
                  <c:v>0.5</c:v>
                </c:pt>
                <c:pt idx="3632">
                  <c:v>0.5</c:v>
                </c:pt>
                <c:pt idx="3633">
                  <c:v>0.5</c:v>
                </c:pt>
                <c:pt idx="3634">
                  <c:v>0.5</c:v>
                </c:pt>
                <c:pt idx="3635">
                  <c:v>0.5</c:v>
                </c:pt>
                <c:pt idx="3636">
                  <c:v>0.5</c:v>
                </c:pt>
                <c:pt idx="3637">
                  <c:v>0.5</c:v>
                </c:pt>
                <c:pt idx="3638">
                  <c:v>0.5</c:v>
                </c:pt>
                <c:pt idx="3639">
                  <c:v>0.5</c:v>
                </c:pt>
                <c:pt idx="3640">
                  <c:v>0.5</c:v>
                </c:pt>
                <c:pt idx="3641">
                  <c:v>0.5</c:v>
                </c:pt>
                <c:pt idx="3642">
                  <c:v>0.5</c:v>
                </c:pt>
                <c:pt idx="3643">
                  <c:v>0.5</c:v>
                </c:pt>
                <c:pt idx="3644">
                  <c:v>0.5</c:v>
                </c:pt>
                <c:pt idx="3645">
                  <c:v>0.5</c:v>
                </c:pt>
                <c:pt idx="3646">
                  <c:v>0.5</c:v>
                </c:pt>
                <c:pt idx="3647">
                  <c:v>0.5</c:v>
                </c:pt>
                <c:pt idx="3648">
                  <c:v>0.5</c:v>
                </c:pt>
                <c:pt idx="3649">
                  <c:v>0.5</c:v>
                </c:pt>
                <c:pt idx="3650">
                  <c:v>0.5</c:v>
                </c:pt>
                <c:pt idx="3651">
                  <c:v>0.5</c:v>
                </c:pt>
                <c:pt idx="3652">
                  <c:v>0.5</c:v>
                </c:pt>
                <c:pt idx="3653">
                  <c:v>0.5</c:v>
                </c:pt>
                <c:pt idx="3654">
                  <c:v>0.5</c:v>
                </c:pt>
                <c:pt idx="3655">
                  <c:v>0.5</c:v>
                </c:pt>
                <c:pt idx="3656">
                  <c:v>0.5</c:v>
                </c:pt>
                <c:pt idx="3657">
                  <c:v>0.5</c:v>
                </c:pt>
                <c:pt idx="3658">
                  <c:v>0.5</c:v>
                </c:pt>
                <c:pt idx="3659">
                  <c:v>0.5</c:v>
                </c:pt>
                <c:pt idx="3660">
                  <c:v>0.5</c:v>
                </c:pt>
                <c:pt idx="3661">
                  <c:v>0.5</c:v>
                </c:pt>
                <c:pt idx="3662">
                  <c:v>0.5</c:v>
                </c:pt>
                <c:pt idx="3663">
                  <c:v>0.5</c:v>
                </c:pt>
                <c:pt idx="3664">
                  <c:v>0.5</c:v>
                </c:pt>
                <c:pt idx="3665">
                  <c:v>0.5</c:v>
                </c:pt>
                <c:pt idx="3666">
                  <c:v>0.5</c:v>
                </c:pt>
                <c:pt idx="3667">
                  <c:v>0.5</c:v>
                </c:pt>
                <c:pt idx="3668">
                  <c:v>0.5</c:v>
                </c:pt>
                <c:pt idx="3669">
                  <c:v>0.5</c:v>
                </c:pt>
                <c:pt idx="3670">
                  <c:v>0.5</c:v>
                </c:pt>
                <c:pt idx="3671">
                  <c:v>0.5</c:v>
                </c:pt>
                <c:pt idx="3672">
                  <c:v>0.5</c:v>
                </c:pt>
                <c:pt idx="3673">
                  <c:v>0.5</c:v>
                </c:pt>
                <c:pt idx="3674">
                  <c:v>0.5</c:v>
                </c:pt>
                <c:pt idx="3675">
                  <c:v>0.5</c:v>
                </c:pt>
                <c:pt idx="3676">
                  <c:v>0.5</c:v>
                </c:pt>
                <c:pt idx="3677">
                  <c:v>0.5</c:v>
                </c:pt>
                <c:pt idx="3678">
                  <c:v>0.5</c:v>
                </c:pt>
                <c:pt idx="3679">
                  <c:v>0.5</c:v>
                </c:pt>
                <c:pt idx="3680">
                  <c:v>0.5</c:v>
                </c:pt>
                <c:pt idx="3681">
                  <c:v>0.5</c:v>
                </c:pt>
                <c:pt idx="3682">
                  <c:v>0.5</c:v>
                </c:pt>
                <c:pt idx="3683">
                  <c:v>0.5</c:v>
                </c:pt>
                <c:pt idx="3684">
                  <c:v>0.5</c:v>
                </c:pt>
                <c:pt idx="3685">
                  <c:v>0.5</c:v>
                </c:pt>
                <c:pt idx="3686">
                  <c:v>0.5</c:v>
                </c:pt>
                <c:pt idx="3687">
                  <c:v>0.5</c:v>
                </c:pt>
                <c:pt idx="3688">
                  <c:v>0.5</c:v>
                </c:pt>
                <c:pt idx="3689">
                  <c:v>0.5</c:v>
                </c:pt>
                <c:pt idx="3690">
                  <c:v>0.5</c:v>
                </c:pt>
                <c:pt idx="3691">
                  <c:v>0.5</c:v>
                </c:pt>
                <c:pt idx="3692">
                  <c:v>0.5</c:v>
                </c:pt>
                <c:pt idx="3693">
                  <c:v>0.5</c:v>
                </c:pt>
                <c:pt idx="3694">
                  <c:v>0.5</c:v>
                </c:pt>
                <c:pt idx="3695">
                  <c:v>0.5</c:v>
                </c:pt>
                <c:pt idx="3696">
                  <c:v>0.5</c:v>
                </c:pt>
                <c:pt idx="3697">
                  <c:v>0.5</c:v>
                </c:pt>
                <c:pt idx="3698">
                  <c:v>0.5</c:v>
                </c:pt>
                <c:pt idx="3699">
                  <c:v>0.5</c:v>
                </c:pt>
                <c:pt idx="3700">
                  <c:v>0.5</c:v>
                </c:pt>
                <c:pt idx="3701">
                  <c:v>0.5</c:v>
                </c:pt>
                <c:pt idx="3702">
                  <c:v>0.5</c:v>
                </c:pt>
                <c:pt idx="3703">
                  <c:v>0.5</c:v>
                </c:pt>
                <c:pt idx="3704">
                  <c:v>0.5</c:v>
                </c:pt>
                <c:pt idx="3705">
                  <c:v>0.5</c:v>
                </c:pt>
                <c:pt idx="3706">
                  <c:v>0.5</c:v>
                </c:pt>
                <c:pt idx="3707">
                  <c:v>0.5</c:v>
                </c:pt>
                <c:pt idx="3708">
                  <c:v>0.5</c:v>
                </c:pt>
                <c:pt idx="3709">
                  <c:v>0.5</c:v>
                </c:pt>
                <c:pt idx="3710">
                  <c:v>0.5</c:v>
                </c:pt>
                <c:pt idx="3711">
                  <c:v>0.5</c:v>
                </c:pt>
                <c:pt idx="3712">
                  <c:v>0.5</c:v>
                </c:pt>
                <c:pt idx="3713">
                  <c:v>0.5</c:v>
                </c:pt>
                <c:pt idx="3714">
                  <c:v>0.5</c:v>
                </c:pt>
                <c:pt idx="3715">
                  <c:v>0.5</c:v>
                </c:pt>
                <c:pt idx="3716">
                  <c:v>0.5</c:v>
                </c:pt>
                <c:pt idx="3717">
                  <c:v>0.5</c:v>
                </c:pt>
                <c:pt idx="3718">
                  <c:v>0.5</c:v>
                </c:pt>
                <c:pt idx="3719">
                  <c:v>0.5</c:v>
                </c:pt>
                <c:pt idx="3720">
                  <c:v>0.5</c:v>
                </c:pt>
                <c:pt idx="3721">
                  <c:v>0.5</c:v>
                </c:pt>
                <c:pt idx="3722">
                  <c:v>0.5</c:v>
                </c:pt>
                <c:pt idx="3723">
                  <c:v>0.5</c:v>
                </c:pt>
                <c:pt idx="3724">
                  <c:v>0.5</c:v>
                </c:pt>
                <c:pt idx="3725">
                  <c:v>0.5</c:v>
                </c:pt>
                <c:pt idx="3726">
                  <c:v>0.5</c:v>
                </c:pt>
                <c:pt idx="3727">
                  <c:v>0.5</c:v>
                </c:pt>
                <c:pt idx="3728">
                  <c:v>0.5</c:v>
                </c:pt>
                <c:pt idx="3729">
                  <c:v>0.5</c:v>
                </c:pt>
                <c:pt idx="3730">
                  <c:v>0.5</c:v>
                </c:pt>
                <c:pt idx="3731">
                  <c:v>0.5</c:v>
                </c:pt>
                <c:pt idx="3732">
                  <c:v>0.5</c:v>
                </c:pt>
                <c:pt idx="3733">
                  <c:v>0.5</c:v>
                </c:pt>
                <c:pt idx="3734">
                  <c:v>0.5</c:v>
                </c:pt>
                <c:pt idx="3735">
                  <c:v>0.5</c:v>
                </c:pt>
                <c:pt idx="3736">
                  <c:v>0.5</c:v>
                </c:pt>
                <c:pt idx="3737">
                  <c:v>0.5</c:v>
                </c:pt>
                <c:pt idx="3738">
                  <c:v>0.5</c:v>
                </c:pt>
                <c:pt idx="3739">
                  <c:v>0.5</c:v>
                </c:pt>
                <c:pt idx="3740">
                  <c:v>0.5</c:v>
                </c:pt>
                <c:pt idx="3741">
                  <c:v>0.5</c:v>
                </c:pt>
                <c:pt idx="3742">
                  <c:v>0.5</c:v>
                </c:pt>
                <c:pt idx="3743">
                  <c:v>0.5</c:v>
                </c:pt>
                <c:pt idx="3744">
                  <c:v>0.5</c:v>
                </c:pt>
                <c:pt idx="3745">
                  <c:v>0.5</c:v>
                </c:pt>
                <c:pt idx="3746">
                  <c:v>0.5</c:v>
                </c:pt>
                <c:pt idx="3747">
                  <c:v>0.5</c:v>
                </c:pt>
                <c:pt idx="3748">
                  <c:v>0.5</c:v>
                </c:pt>
                <c:pt idx="3749">
                  <c:v>0.5</c:v>
                </c:pt>
                <c:pt idx="3750">
                  <c:v>0.5</c:v>
                </c:pt>
                <c:pt idx="3751">
                  <c:v>0.5</c:v>
                </c:pt>
                <c:pt idx="3752">
                  <c:v>0.5</c:v>
                </c:pt>
                <c:pt idx="3753">
                  <c:v>0.5</c:v>
                </c:pt>
                <c:pt idx="3754">
                  <c:v>0.5</c:v>
                </c:pt>
                <c:pt idx="3755">
                  <c:v>0.5</c:v>
                </c:pt>
                <c:pt idx="3756">
                  <c:v>0.5</c:v>
                </c:pt>
                <c:pt idx="3757">
                  <c:v>0.5</c:v>
                </c:pt>
                <c:pt idx="3758">
                  <c:v>0.5</c:v>
                </c:pt>
                <c:pt idx="3759">
                  <c:v>0.5</c:v>
                </c:pt>
                <c:pt idx="3760">
                  <c:v>0.5</c:v>
                </c:pt>
                <c:pt idx="3761">
                  <c:v>0.5</c:v>
                </c:pt>
                <c:pt idx="3762">
                  <c:v>0.5</c:v>
                </c:pt>
                <c:pt idx="3763">
                  <c:v>0.5</c:v>
                </c:pt>
                <c:pt idx="3764">
                  <c:v>0.5</c:v>
                </c:pt>
                <c:pt idx="3765">
                  <c:v>0.5</c:v>
                </c:pt>
                <c:pt idx="3766">
                  <c:v>0.5</c:v>
                </c:pt>
                <c:pt idx="3767">
                  <c:v>0.5</c:v>
                </c:pt>
                <c:pt idx="3768">
                  <c:v>0.5</c:v>
                </c:pt>
                <c:pt idx="3769">
                  <c:v>0.5</c:v>
                </c:pt>
                <c:pt idx="3770">
                  <c:v>0.5</c:v>
                </c:pt>
                <c:pt idx="3771">
                  <c:v>0.5</c:v>
                </c:pt>
                <c:pt idx="3772">
                  <c:v>0.5</c:v>
                </c:pt>
                <c:pt idx="3773">
                  <c:v>0.5</c:v>
                </c:pt>
                <c:pt idx="3774">
                  <c:v>0.5</c:v>
                </c:pt>
                <c:pt idx="3775">
                  <c:v>0.5</c:v>
                </c:pt>
                <c:pt idx="3776">
                  <c:v>0.5</c:v>
                </c:pt>
                <c:pt idx="3777">
                  <c:v>0.5</c:v>
                </c:pt>
                <c:pt idx="3778">
                  <c:v>0.5</c:v>
                </c:pt>
                <c:pt idx="3779">
                  <c:v>0.5</c:v>
                </c:pt>
                <c:pt idx="3780">
                  <c:v>0.5</c:v>
                </c:pt>
                <c:pt idx="3781">
                  <c:v>0.5</c:v>
                </c:pt>
                <c:pt idx="3782">
                  <c:v>0.5</c:v>
                </c:pt>
                <c:pt idx="3783">
                  <c:v>0.5</c:v>
                </c:pt>
                <c:pt idx="3784">
                  <c:v>0.5</c:v>
                </c:pt>
                <c:pt idx="3785">
                  <c:v>0.5</c:v>
                </c:pt>
                <c:pt idx="3786">
                  <c:v>0.5</c:v>
                </c:pt>
                <c:pt idx="3787">
                  <c:v>0.5</c:v>
                </c:pt>
                <c:pt idx="3788">
                  <c:v>0.5</c:v>
                </c:pt>
                <c:pt idx="3789">
                  <c:v>0.5</c:v>
                </c:pt>
                <c:pt idx="3790">
                  <c:v>0.5</c:v>
                </c:pt>
                <c:pt idx="3791">
                  <c:v>0.5</c:v>
                </c:pt>
                <c:pt idx="3792">
                  <c:v>0.5</c:v>
                </c:pt>
                <c:pt idx="3793">
                  <c:v>0.5</c:v>
                </c:pt>
                <c:pt idx="3794">
                  <c:v>0.5</c:v>
                </c:pt>
                <c:pt idx="3795">
                  <c:v>0.5</c:v>
                </c:pt>
                <c:pt idx="3796">
                  <c:v>0.5</c:v>
                </c:pt>
                <c:pt idx="3797">
                  <c:v>0.5</c:v>
                </c:pt>
                <c:pt idx="3798">
                  <c:v>0.5</c:v>
                </c:pt>
                <c:pt idx="3799">
                  <c:v>0.5</c:v>
                </c:pt>
                <c:pt idx="3800">
                  <c:v>0.5</c:v>
                </c:pt>
                <c:pt idx="3801">
                  <c:v>0.5</c:v>
                </c:pt>
                <c:pt idx="3802">
                  <c:v>0.5</c:v>
                </c:pt>
                <c:pt idx="3803">
                  <c:v>0.5</c:v>
                </c:pt>
                <c:pt idx="3804">
                  <c:v>0.5</c:v>
                </c:pt>
                <c:pt idx="3805">
                  <c:v>0.5</c:v>
                </c:pt>
                <c:pt idx="3806">
                  <c:v>0.5</c:v>
                </c:pt>
                <c:pt idx="3807">
                  <c:v>0.5</c:v>
                </c:pt>
                <c:pt idx="3808">
                  <c:v>0.5</c:v>
                </c:pt>
                <c:pt idx="3809">
                  <c:v>0.5</c:v>
                </c:pt>
                <c:pt idx="3810">
                  <c:v>0.5</c:v>
                </c:pt>
                <c:pt idx="3811">
                  <c:v>0.5</c:v>
                </c:pt>
                <c:pt idx="3812">
                  <c:v>0.5</c:v>
                </c:pt>
                <c:pt idx="3813">
                  <c:v>0.5</c:v>
                </c:pt>
                <c:pt idx="3814">
                  <c:v>0.5</c:v>
                </c:pt>
                <c:pt idx="3815">
                  <c:v>0.5</c:v>
                </c:pt>
                <c:pt idx="3816">
                  <c:v>0.5</c:v>
                </c:pt>
                <c:pt idx="3817">
                  <c:v>0.5</c:v>
                </c:pt>
                <c:pt idx="3818">
                  <c:v>0.5</c:v>
                </c:pt>
                <c:pt idx="3819">
                  <c:v>0.5</c:v>
                </c:pt>
                <c:pt idx="3820">
                  <c:v>0.5</c:v>
                </c:pt>
                <c:pt idx="3821">
                  <c:v>0.5</c:v>
                </c:pt>
                <c:pt idx="3822">
                  <c:v>0.5</c:v>
                </c:pt>
                <c:pt idx="3823">
                  <c:v>0.5</c:v>
                </c:pt>
                <c:pt idx="3824">
                  <c:v>0.5</c:v>
                </c:pt>
                <c:pt idx="3825">
                  <c:v>0.5</c:v>
                </c:pt>
                <c:pt idx="3826">
                  <c:v>0.5</c:v>
                </c:pt>
                <c:pt idx="3827">
                  <c:v>0.5</c:v>
                </c:pt>
                <c:pt idx="3828">
                  <c:v>0.5</c:v>
                </c:pt>
                <c:pt idx="3829">
                  <c:v>0.5</c:v>
                </c:pt>
                <c:pt idx="3830">
                  <c:v>0.5</c:v>
                </c:pt>
                <c:pt idx="3831">
                  <c:v>0.5</c:v>
                </c:pt>
                <c:pt idx="3832">
                  <c:v>0.5</c:v>
                </c:pt>
                <c:pt idx="3833">
                  <c:v>0.5</c:v>
                </c:pt>
                <c:pt idx="3834">
                  <c:v>0.5</c:v>
                </c:pt>
                <c:pt idx="3835">
                  <c:v>0.5</c:v>
                </c:pt>
                <c:pt idx="3836">
                  <c:v>0.5</c:v>
                </c:pt>
                <c:pt idx="3837">
                  <c:v>0.5</c:v>
                </c:pt>
                <c:pt idx="3838">
                  <c:v>0.5</c:v>
                </c:pt>
                <c:pt idx="3839">
                  <c:v>0.5</c:v>
                </c:pt>
                <c:pt idx="3840">
                  <c:v>0.5</c:v>
                </c:pt>
                <c:pt idx="3841">
                  <c:v>0.5</c:v>
                </c:pt>
                <c:pt idx="3842">
                  <c:v>0.5</c:v>
                </c:pt>
                <c:pt idx="3843">
                  <c:v>0.5</c:v>
                </c:pt>
                <c:pt idx="3844">
                  <c:v>0.5</c:v>
                </c:pt>
                <c:pt idx="3845">
                  <c:v>0.5</c:v>
                </c:pt>
                <c:pt idx="3846">
                  <c:v>0.5</c:v>
                </c:pt>
                <c:pt idx="3847">
                  <c:v>0.5</c:v>
                </c:pt>
                <c:pt idx="3848">
                  <c:v>0.5</c:v>
                </c:pt>
                <c:pt idx="3849">
                  <c:v>0.5</c:v>
                </c:pt>
                <c:pt idx="3850">
                  <c:v>0.5</c:v>
                </c:pt>
                <c:pt idx="3851">
                  <c:v>0.5</c:v>
                </c:pt>
                <c:pt idx="3852">
                  <c:v>0.5</c:v>
                </c:pt>
                <c:pt idx="3853">
                  <c:v>0.5</c:v>
                </c:pt>
                <c:pt idx="3854">
                  <c:v>0.5</c:v>
                </c:pt>
                <c:pt idx="3855">
                  <c:v>0.5</c:v>
                </c:pt>
                <c:pt idx="3856">
                  <c:v>0.5</c:v>
                </c:pt>
                <c:pt idx="3857">
                  <c:v>0.5</c:v>
                </c:pt>
                <c:pt idx="3858">
                  <c:v>0.5</c:v>
                </c:pt>
                <c:pt idx="3859">
                  <c:v>0.5</c:v>
                </c:pt>
                <c:pt idx="3860">
                  <c:v>0.5</c:v>
                </c:pt>
                <c:pt idx="3861">
                  <c:v>0.5</c:v>
                </c:pt>
                <c:pt idx="3862">
                  <c:v>0.5</c:v>
                </c:pt>
                <c:pt idx="3863">
                  <c:v>0.5</c:v>
                </c:pt>
                <c:pt idx="3864">
                  <c:v>0.5</c:v>
                </c:pt>
                <c:pt idx="3865">
                  <c:v>0.5</c:v>
                </c:pt>
                <c:pt idx="3866">
                  <c:v>0.5</c:v>
                </c:pt>
                <c:pt idx="3867">
                  <c:v>0.5</c:v>
                </c:pt>
                <c:pt idx="3868">
                  <c:v>0.5</c:v>
                </c:pt>
                <c:pt idx="3869">
                  <c:v>0.5</c:v>
                </c:pt>
                <c:pt idx="3870">
                  <c:v>0.5</c:v>
                </c:pt>
                <c:pt idx="3871">
                  <c:v>0.5</c:v>
                </c:pt>
                <c:pt idx="3872">
                  <c:v>0.5</c:v>
                </c:pt>
                <c:pt idx="3873">
                  <c:v>0.5</c:v>
                </c:pt>
                <c:pt idx="3874">
                  <c:v>0.5</c:v>
                </c:pt>
                <c:pt idx="3875">
                  <c:v>0.5</c:v>
                </c:pt>
                <c:pt idx="3876">
                  <c:v>0.5</c:v>
                </c:pt>
                <c:pt idx="3877">
                  <c:v>0.5</c:v>
                </c:pt>
                <c:pt idx="3878">
                  <c:v>0.5</c:v>
                </c:pt>
                <c:pt idx="3879">
                  <c:v>0.5</c:v>
                </c:pt>
                <c:pt idx="3880">
                  <c:v>0.5</c:v>
                </c:pt>
                <c:pt idx="3881">
                  <c:v>0.5</c:v>
                </c:pt>
                <c:pt idx="3882">
                  <c:v>0.5</c:v>
                </c:pt>
                <c:pt idx="3883">
                  <c:v>0.5</c:v>
                </c:pt>
                <c:pt idx="3884">
                  <c:v>0.5</c:v>
                </c:pt>
                <c:pt idx="3885">
                  <c:v>0.5</c:v>
                </c:pt>
                <c:pt idx="3886">
                  <c:v>0.5</c:v>
                </c:pt>
                <c:pt idx="3887">
                  <c:v>0.5</c:v>
                </c:pt>
                <c:pt idx="3888">
                  <c:v>0.5</c:v>
                </c:pt>
                <c:pt idx="3889">
                  <c:v>0.5</c:v>
                </c:pt>
                <c:pt idx="3890">
                  <c:v>0.5</c:v>
                </c:pt>
                <c:pt idx="3891">
                  <c:v>0.5</c:v>
                </c:pt>
                <c:pt idx="3892">
                  <c:v>0.5</c:v>
                </c:pt>
                <c:pt idx="3893">
                  <c:v>0.5</c:v>
                </c:pt>
                <c:pt idx="3894">
                  <c:v>0.5</c:v>
                </c:pt>
                <c:pt idx="3895">
                  <c:v>0.5</c:v>
                </c:pt>
                <c:pt idx="3896">
                  <c:v>0.5</c:v>
                </c:pt>
                <c:pt idx="3897">
                  <c:v>0.5</c:v>
                </c:pt>
                <c:pt idx="3898">
                  <c:v>0.5</c:v>
                </c:pt>
                <c:pt idx="3899">
                  <c:v>0.5</c:v>
                </c:pt>
                <c:pt idx="3900">
                  <c:v>0.5</c:v>
                </c:pt>
                <c:pt idx="3901">
                  <c:v>0.5</c:v>
                </c:pt>
                <c:pt idx="3902">
                  <c:v>0.5</c:v>
                </c:pt>
                <c:pt idx="3903">
                  <c:v>0.5</c:v>
                </c:pt>
                <c:pt idx="3904">
                  <c:v>0.5</c:v>
                </c:pt>
                <c:pt idx="3905">
                  <c:v>0.5</c:v>
                </c:pt>
                <c:pt idx="3906">
                  <c:v>0.5</c:v>
                </c:pt>
                <c:pt idx="3907">
                  <c:v>0.5</c:v>
                </c:pt>
                <c:pt idx="3908">
                  <c:v>0.5</c:v>
                </c:pt>
                <c:pt idx="3909">
                  <c:v>0.5</c:v>
                </c:pt>
                <c:pt idx="3910">
                  <c:v>0.5</c:v>
                </c:pt>
                <c:pt idx="3911">
                  <c:v>0.5</c:v>
                </c:pt>
                <c:pt idx="3912">
                  <c:v>0.5</c:v>
                </c:pt>
                <c:pt idx="3913">
                  <c:v>0.5</c:v>
                </c:pt>
                <c:pt idx="3914">
                  <c:v>0.5</c:v>
                </c:pt>
                <c:pt idx="3915">
                  <c:v>0.5</c:v>
                </c:pt>
                <c:pt idx="3916">
                  <c:v>0.5</c:v>
                </c:pt>
                <c:pt idx="3917">
                  <c:v>0.5</c:v>
                </c:pt>
                <c:pt idx="3918">
                  <c:v>0.5</c:v>
                </c:pt>
                <c:pt idx="3919">
                  <c:v>0.5</c:v>
                </c:pt>
                <c:pt idx="3920">
                  <c:v>0.5</c:v>
                </c:pt>
                <c:pt idx="3921">
                  <c:v>0.5</c:v>
                </c:pt>
                <c:pt idx="3922">
                  <c:v>0.5</c:v>
                </c:pt>
                <c:pt idx="3923">
                  <c:v>0.5</c:v>
                </c:pt>
                <c:pt idx="3924">
                  <c:v>0.5</c:v>
                </c:pt>
                <c:pt idx="3925">
                  <c:v>0.5</c:v>
                </c:pt>
                <c:pt idx="3926">
                  <c:v>0.5</c:v>
                </c:pt>
                <c:pt idx="3927">
                  <c:v>0.5</c:v>
                </c:pt>
                <c:pt idx="3928">
                  <c:v>0.5</c:v>
                </c:pt>
                <c:pt idx="3929">
                  <c:v>0.5</c:v>
                </c:pt>
                <c:pt idx="3930">
                  <c:v>0.5</c:v>
                </c:pt>
                <c:pt idx="3931">
                  <c:v>0.5</c:v>
                </c:pt>
                <c:pt idx="3932">
                  <c:v>0.5</c:v>
                </c:pt>
                <c:pt idx="3933">
                  <c:v>0.5</c:v>
                </c:pt>
                <c:pt idx="3934">
                  <c:v>0.5</c:v>
                </c:pt>
                <c:pt idx="3935">
                  <c:v>0.5</c:v>
                </c:pt>
                <c:pt idx="3936">
                  <c:v>0.5</c:v>
                </c:pt>
                <c:pt idx="3937">
                  <c:v>0.5</c:v>
                </c:pt>
                <c:pt idx="3938">
                  <c:v>0.5</c:v>
                </c:pt>
                <c:pt idx="3939">
                  <c:v>0.5</c:v>
                </c:pt>
                <c:pt idx="3940">
                  <c:v>0.5</c:v>
                </c:pt>
                <c:pt idx="3941">
                  <c:v>0.5</c:v>
                </c:pt>
                <c:pt idx="3942">
                  <c:v>0.5</c:v>
                </c:pt>
                <c:pt idx="3943">
                  <c:v>0.5</c:v>
                </c:pt>
                <c:pt idx="3944">
                  <c:v>0.5</c:v>
                </c:pt>
                <c:pt idx="3945">
                  <c:v>0.5</c:v>
                </c:pt>
                <c:pt idx="3946">
                  <c:v>0.5</c:v>
                </c:pt>
                <c:pt idx="3947">
                  <c:v>0.5</c:v>
                </c:pt>
                <c:pt idx="3948">
                  <c:v>0.5</c:v>
                </c:pt>
                <c:pt idx="3949">
                  <c:v>0.5</c:v>
                </c:pt>
                <c:pt idx="3950">
                  <c:v>0.5</c:v>
                </c:pt>
                <c:pt idx="3951">
                  <c:v>0.5</c:v>
                </c:pt>
                <c:pt idx="3952">
                  <c:v>0.5</c:v>
                </c:pt>
                <c:pt idx="3953">
                  <c:v>0.5</c:v>
                </c:pt>
                <c:pt idx="3954">
                  <c:v>0.5</c:v>
                </c:pt>
                <c:pt idx="3955">
                  <c:v>0.5</c:v>
                </c:pt>
                <c:pt idx="3956">
                  <c:v>0.5</c:v>
                </c:pt>
                <c:pt idx="3957">
                  <c:v>0.5</c:v>
                </c:pt>
                <c:pt idx="3958">
                  <c:v>0.5</c:v>
                </c:pt>
                <c:pt idx="3959">
                  <c:v>0.5</c:v>
                </c:pt>
                <c:pt idx="3960">
                  <c:v>0.5</c:v>
                </c:pt>
                <c:pt idx="3961">
                  <c:v>0.5</c:v>
                </c:pt>
                <c:pt idx="3962">
                  <c:v>0.5</c:v>
                </c:pt>
                <c:pt idx="3963">
                  <c:v>0.5</c:v>
                </c:pt>
                <c:pt idx="3964">
                  <c:v>0.5</c:v>
                </c:pt>
                <c:pt idx="3965">
                  <c:v>0.5</c:v>
                </c:pt>
                <c:pt idx="3966">
                  <c:v>0.5</c:v>
                </c:pt>
                <c:pt idx="3967">
                  <c:v>0.5</c:v>
                </c:pt>
                <c:pt idx="3968">
                  <c:v>0.5</c:v>
                </c:pt>
                <c:pt idx="3969">
                  <c:v>0.5</c:v>
                </c:pt>
                <c:pt idx="3970">
                  <c:v>0.5</c:v>
                </c:pt>
                <c:pt idx="3971">
                  <c:v>0.5</c:v>
                </c:pt>
                <c:pt idx="3972">
                  <c:v>0.5</c:v>
                </c:pt>
                <c:pt idx="3973">
                  <c:v>0.5</c:v>
                </c:pt>
                <c:pt idx="3974">
                  <c:v>0.5</c:v>
                </c:pt>
                <c:pt idx="3975">
                  <c:v>0.5</c:v>
                </c:pt>
                <c:pt idx="3976">
                  <c:v>0.5</c:v>
                </c:pt>
                <c:pt idx="3977">
                  <c:v>0.5</c:v>
                </c:pt>
                <c:pt idx="3978">
                  <c:v>0.5</c:v>
                </c:pt>
                <c:pt idx="3979">
                  <c:v>0.5</c:v>
                </c:pt>
                <c:pt idx="3980">
                  <c:v>0.5</c:v>
                </c:pt>
                <c:pt idx="3981">
                  <c:v>0.5</c:v>
                </c:pt>
                <c:pt idx="3982">
                  <c:v>0.5</c:v>
                </c:pt>
                <c:pt idx="3983">
                  <c:v>0.5</c:v>
                </c:pt>
                <c:pt idx="3984">
                  <c:v>0.5</c:v>
                </c:pt>
                <c:pt idx="3985">
                  <c:v>0.5</c:v>
                </c:pt>
                <c:pt idx="3986">
                  <c:v>0.5</c:v>
                </c:pt>
                <c:pt idx="3987">
                  <c:v>0.5</c:v>
                </c:pt>
                <c:pt idx="3988">
                  <c:v>0.5</c:v>
                </c:pt>
                <c:pt idx="3989">
                  <c:v>0.5</c:v>
                </c:pt>
                <c:pt idx="3990">
                  <c:v>0.5</c:v>
                </c:pt>
                <c:pt idx="3991">
                  <c:v>0.5</c:v>
                </c:pt>
                <c:pt idx="3992">
                  <c:v>0.5</c:v>
                </c:pt>
                <c:pt idx="3993">
                  <c:v>0.5</c:v>
                </c:pt>
                <c:pt idx="3994">
                  <c:v>0.5</c:v>
                </c:pt>
                <c:pt idx="3995">
                  <c:v>0.5</c:v>
                </c:pt>
                <c:pt idx="3996">
                  <c:v>0.5</c:v>
                </c:pt>
                <c:pt idx="3997">
                  <c:v>0.5</c:v>
                </c:pt>
                <c:pt idx="3998">
                  <c:v>0.5</c:v>
                </c:pt>
                <c:pt idx="3999">
                  <c:v>0.5</c:v>
                </c:pt>
                <c:pt idx="4000">
                  <c:v>0.5</c:v>
                </c:pt>
                <c:pt idx="4001">
                  <c:v>0.5</c:v>
                </c:pt>
                <c:pt idx="4002">
                  <c:v>0.5</c:v>
                </c:pt>
                <c:pt idx="4003">
                  <c:v>0.5</c:v>
                </c:pt>
                <c:pt idx="4004">
                  <c:v>0.5</c:v>
                </c:pt>
                <c:pt idx="4005">
                  <c:v>0.5</c:v>
                </c:pt>
                <c:pt idx="4006">
                  <c:v>0.5</c:v>
                </c:pt>
                <c:pt idx="4007">
                  <c:v>0.5</c:v>
                </c:pt>
                <c:pt idx="4008">
                  <c:v>0.5</c:v>
                </c:pt>
                <c:pt idx="4009">
                  <c:v>0.5</c:v>
                </c:pt>
                <c:pt idx="4010">
                  <c:v>0.5</c:v>
                </c:pt>
                <c:pt idx="4011">
                  <c:v>0.5</c:v>
                </c:pt>
                <c:pt idx="4012">
                  <c:v>0.5</c:v>
                </c:pt>
                <c:pt idx="4013">
                  <c:v>0.5</c:v>
                </c:pt>
                <c:pt idx="4014">
                  <c:v>0.5</c:v>
                </c:pt>
                <c:pt idx="4015">
                  <c:v>0.5</c:v>
                </c:pt>
                <c:pt idx="4016">
                  <c:v>0.5</c:v>
                </c:pt>
                <c:pt idx="4017">
                  <c:v>0.5</c:v>
                </c:pt>
                <c:pt idx="4018">
                  <c:v>0.5</c:v>
                </c:pt>
                <c:pt idx="4019">
                  <c:v>0.5</c:v>
                </c:pt>
                <c:pt idx="4020">
                  <c:v>0.5</c:v>
                </c:pt>
                <c:pt idx="4021">
                  <c:v>0.5</c:v>
                </c:pt>
                <c:pt idx="4022">
                  <c:v>0.5</c:v>
                </c:pt>
                <c:pt idx="4023">
                  <c:v>0.5</c:v>
                </c:pt>
                <c:pt idx="4024">
                  <c:v>0.5</c:v>
                </c:pt>
                <c:pt idx="4025">
                  <c:v>0.5</c:v>
                </c:pt>
                <c:pt idx="4026">
                  <c:v>0.5</c:v>
                </c:pt>
                <c:pt idx="4027">
                  <c:v>0.5</c:v>
                </c:pt>
                <c:pt idx="4028">
                  <c:v>0.5</c:v>
                </c:pt>
                <c:pt idx="4029">
                  <c:v>0.5</c:v>
                </c:pt>
                <c:pt idx="4030">
                  <c:v>0.5</c:v>
                </c:pt>
                <c:pt idx="4031">
                  <c:v>0.5</c:v>
                </c:pt>
                <c:pt idx="4032">
                  <c:v>0.5</c:v>
                </c:pt>
                <c:pt idx="4033">
                  <c:v>0.5</c:v>
                </c:pt>
                <c:pt idx="4034">
                  <c:v>0.5</c:v>
                </c:pt>
                <c:pt idx="4035">
                  <c:v>0.5</c:v>
                </c:pt>
                <c:pt idx="4036">
                  <c:v>0.5</c:v>
                </c:pt>
                <c:pt idx="4037">
                  <c:v>0.5</c:v>
                </c:pt>
                <c:pt idx="4038">
                  <c:v>0.5</c:v>
                </c:pt>
                <c:pt idx="4039">
                  <c:v>0.5</c:v>
                </c:pt>
                <c:pt idx="4040">
                  <c:v>0.5</c:v>
                </c:pt>
                <c:pt idx="4041">
                  <c:v>0.5</c:v>
                </c:pt>
                <c:pt idx="4042">
                  <c:v>0.5</c:v>
                </c:pt>
                <c:pt idx="4043">
                  <c:v>0.5</c:v>
                </c:pt>
                <c:pt idx="4044">
                  <c:v>0.5</c:v>
                </c:pt>
                <c:pt idx="4045">
                  <c:v>0.5</c:v>
                </c:pt>
                <c:pt idx="4046">
                  <c:v>0.5</c:v>
                </c:pt>
                <c:pt idx="4047">
                  <c:v>0.5</c:v>
                </c:pt>
                <c:pt idx="4048">
                  <c:v>0.5</c:v>
                </c:pt>
                <c:pt idx="4049">
                  <c:v>0.5</c:v>
                </c:pt>
                <c:pt idx="4050">
                  <c:v>0.5</c:v>
                </c:pt>
                <c:pt idx="4051">
                  <c:v>0.5</c:v>
                </c:pt>
                <c:pt idx="4052">
                  <c:v>0.5</c:v>
                </c:pt>
                <c:pt idx="4053">
                  <c:v>0.5</c:v>
                </c:pt>
                <c:pt idx="4054">
                  <c:v>0.5</c:v>
                </c:pt>
                <c:pt idx="4055">
                  <c:v>0.5</c:v>
                </c:pt>
                <c:pt idx="4056">
                  <c:v>0.5</c:v>
                </c:pt>
                <c:pt idx="4057">
                  <c:v>0.5</c:v>
                </c:pt>
                <c:pt idx="4058">
                  <c:v>0.5</c:v>
                </c:pt>
                <c:pt idx="4059">
                  <c:v>0.5</c:v>
                </c:pt>
                <c:pt idx="4060">
                  <c:v>0.5</c:v>
                </c:pt>
                <c:pt idx="4061">
                  <c:v>0.5</c:v>
                </c:pt>
                <c:pt idx="4062">
                  <c:v>0.5</c:v>
                </c:pt>
                <c:pt idx="4063">
                  <c:v>0.5</c:v>
                </c:pt>
                <c:pt idx="4064">
                  <c:v>0.5</c:v>
                </c:pt>
                <c:pt idx="4065">
                  <c:v>0.5</c:v>
                </c:pt>
                <c:pt idx="4066">
                  <c:v>0.5</c:v>
                </c:pt>
                <c:pt idx="4067">
                  <c:v>0.5</c:v>
                </c:pt>
                <c:pt idx="4068">
                  <c:v>0.5</c:v>
                </c:pt>
                <c:pt idx="4069">
                  <c:v>0.5</c:v>
                </c:pt>
                <c:pt idx="4070">
                  <c:v>0.5</c:v>
                </c:pt>
                <c:pt idx="4071">
                  <c:v>0.5</c:v>
                </c:pt>
                <c:pt idx="4072">
                  <c:v>0.5</c:v>
                </c:pt>
                <c:pt idx="4073">
                  <c:v>0.5</c:v>
                </c:pt>
                <c:pt idx="4074">
                  <c:v>0.5</c:v>
                </c:pt>
                <c:pt idx="4075">
                  <c:v>0.5</c:v>
                </c:pt>
                <c:pt idx="4076">
                  <c:v>0.5</c:v>
                </c:pt>
                <c:pt idx="4077">
                  <c:v>0.5</c:v>
                </c:pt>
                <c:pt idx="4078">
                  <c:v>0.5</c:v>
                </c:pt>
                <c:pt idx="4079">
                  <c:v>0.5</c:v>
                </c:pt>
                <c:pt idx="4080">
                  <c:v>0.5</c:v>
                </c:pt>
                <c:pt idx="4081">
                  <c:v>0.5</c:v>
                </c:pt>
                <c:pt idx="4082">
                  <c:v>0.5</c:v>
                </c:pt>
                <c:pt idx="4083">
                  <c:v>0.5</c:v>
                </c:pt>
                <c:pt idx="4084">
                  <c:v>0.5</c:v>
                </c:pt>
                <c:pt idx="4085">
                  <c:v>0.5</c:v>
                </c:pt>
                <c:pt idx="4086">
                  <c:v>0.5</c:v>
                </c:pt>
                <c:pt idx="4087">
                  <c:v>0.5</c:v>
                </c:pt>
                <c:pt idx="4088">
                  <c:v>0.5</c:v>
                </c:pt>
                <c:pt idx="4089">
                  <c:v>0.5</c:v>
                </c:pt>
                <c:pt idx="4090">
                  <c:v>0.5</c:v>
                </c:pt>
                <c:pt idx="4091">
                  <c:v>0.5</c:v>
                </c:pt>
                <c:pt idx="4092">
                  <c:v>0.5</c:v>
                </c:pt>
                <c:pt idx="4093">
                  <c:v>0.5</c:v>
                </c:pt>
                <c:pt idx="4094">
                  <c:v>0.5</c:v>
                </c:pt>
                <c:pt idx="4095">
                  <c:v>0.5</c:v>
                </c:pt>
                <c:pt idx="4096">
                  <c:v>0.5</c:v>
                </c:pt>
                <c:pt idx="4097">
                  <c:v>0.5</c:v>
                </c:pt>
                <c:pt idx="4098">
                  <c:v>0.5</c:v>
                </c:pt>
                <c:pt idx="4099">
                  <c:v>0.5</c:v>
                </c:pt>
                <c:pt idx="4100">
                  <c:v>0.5</c:v>
                </c:pt>
                <c:pt idx="4101">
                  <c:v>0.5</c:v>
                </c:pt>
                <c:pt idx="4102">
                  <c:v>0.5</c:v>
                </c:pt>
                <c:pt idx="4103">
                  <c:v>0.5</c:v>
                </c:pt>
                <c:pt idx="4104">
                  <c:v>0.5</c:v>
                </c:pt>
                <c:pt idx="4105">
                  <c:v>0.5</c:v>
                </c:pt>
                <c:pt idx="4106">
                  <c:v>0.5</c:v>
                </c:pt>
                <c:pt idx="4107">
                  <c:v>0.5</c:v>
                </c:pt>
                <c:pt idx="4108">
                  <c:v>0.5</c:v>
                </c:pt>
                <c:pt idx="4109">
                  <c:v>0.5</c:v>
                </c:pt>
                <c:pt idx="4110">
                  <c:v>0.5</c:v>
                </c:pt>
                <c:pt idx="4111">
                  <c:v>0.5</c:v>
                </c:pt>
                <c:pt idx="4112">
                  <c:v>0.5</c:v>
                </c:pt>
                <c:pt idx="4113">
                  <c:v>0.5</c:v>
                </c:pt>
                <c:pt idx="4114">
                  <c:v>0.5</c:v>
                </c:pt>
                <c:pt idx="4115">
                  <c:v>0.5</c:v>
                </c:pt>
                <c:pt idx="4116">
                  <c:v>0.5</c:v>
                </c:pt>
                <c:pt idx="4117">
                  <c:v>0.5</c:v>
                </c:pt>
                <c:pt idx="4118">
                  <c:v>0.5</c:v>
                </c:pt>
                <c:pt idx="4119">
                  <c:v>0.5</c:v>
                </c:pt>
                <c:pt idx="4120">
                  <c:v>0.5</c:v>
                </c:pt>
                <c:pt idx="4121">
                  <c:v>0.5</c:v>
                </c:pt>
                <c:pt idx="4122">
                  <c:v>0.5</c:v>
                </c:pt>
                <c:pt idx="4123">
                  <c:v>0.5</c:v>
                </c:pt>
                <c:pt idx="4124">
                  <c:v>0.5</c:v>
                </c:pt>
                <c:pt idx="4125">
                  <c:v>0.5</c:v>
                </c:pt>
                <c:pt idx="4126">
                  <c:v>0.5</c:v>
                </c:pt>
                <c:pt idx="4127">
                  <c:v>0.5</c:v>
                </c:pt>
                <c:pt idx="4128">
                  <c:v>0.5</c:v>
                </c:pt>
                <c:pt idx="4129">
                  <c:v>0.5</c:v>
                </c:pt>
                <c:pt idx="4130">
                  <c:v>0.5</c:v>
                </c:pt>
                <c:pt idx="4131">
                  <c:v>0.5</c:v>
                </c:pt>
                <c:pt idx="4132">
                  <c:v>0.5</c:v>
                </c:pt>
                <c:pt idx="4133">
                  <c:v>0.5</c:v>
                </c:pt>
                <c:pt idx="4134">
                  <c:v>0.5</c:v>
                </c:pt>
                <c:pt idx="4135">
                  <c:v>0.5</c:v>
                </c:pt>
                <c:pt idx="4136">
                  <c:v>0.5</c:v>
                </c:pt>
                <c:pt idx="4137">
                  <c:v>0.5</c:v>
                </c:pt>
                <c:pt idx="4138">
                  <c:v>0.5</c:v>
                </c:pt>
                <c:pt idx="4139">
                  <c:v>0.5</c:v>
                </c:pt>
                <c:pt idx="4140">
                  <c:v>0.5</c:v>
                </c:pt>
                <c:pt idx="4141">
                  <c:v>0.5</c:v>
                </c:pt>
                <c:pt idx="4142">
                  <c:v>0.5</c:v>
                </c:pt>
                <c:pt idx="4143">
                  <c:v>0.5</c:v>
                </c:pt>
                <c:pt idx="4144">
                  <c:v>0.5</c:v>
                </c:pt>
                <c:pt idx="4145">
                  <c:v>0.5</c:v>
                </c:pt>
                <c:pt idx="4146">
                  <c:v>0.5</c:v>
                </c:pt>
                <c:pt idx="4147">
                  <c:v>0.5</c:v>
                </c:pt>
                <c:pt idx="4148">
                  <c:v>0.5</c:v>
                </c:pt>
                <c:pt idx="4149">
                  <c:v>0.5</c:v>
                </c:pt>
                <c:pt idx="4150">
                  <c:v>0.5</c:v>
                </c:pt>
                <c:pt idx="4151">
                  <c:v>0.5</c:v>
                </c:pt>
                <c:pt idx="4152">
                  <c:v>0.5</c:v>
                </c:pt>
                <c:pt idx="4153">
                  <c:v>0.5</c:v>
                </c:pt>
                <c:pt idx="4154">
                  <c:v>0.5</c:v>
                </c:pt>
                <c:pt idx="4155">
                  <c:v>0.5</c:v>
                </c:pt>
                <c:pt idx="4156">
                  <c:v>0.5</c:v>
                </c:pt>
                <c:pt idx="4157">
                  <c:v>0.5</c:v>
                </c:pt>
                <c:pt idx="4158">
                  <c:v>0.5</c:v>
                </c:pt>
                <c:pt idx="4159">
                  <c:v>0.5</c:v>
                </c:pt>
                <c:pt idx="4160">
                  <c:v>0.5</c:v>
                </c:pt>
                <c:pt idx="4161">
                  <c:v>0.5</c:v>
                </c:pt>
                <c:pt idx="4162">
                  <c:v>0.5</c:v>
                </c:pt>
                <c:pt idx="4163">
                  <c:v>0.5</c:v>
                </c:pt>
                <c:pt idx="4164">
                  <c:v>0.5</c:v>
                </c:pt>
                <c:pt idx="4165">
                  <c:v>0.5</c:v>
                </c:pt>
                <c:pt idx="4166">
                  <c:v>0.5</c:v>
                </c:pt>
                <c:pt idx="4167">
                  <c:v>0.5</c:v>
                </c:pt>
                <c:pt idx="4168">
                  <c:v>0.5</c:v>
                </c:pt>
                <c:pt idx="4169">
                  <c:v>0.5</c:v>
                </c:pt>
                <c:pt idx="4170">
                  <c:v>0.5</c:v>
                </c:pt>
                <c:pt idx="4171">
                  <c:v>0.5</c:v>
                </c:pt>
                <c:pt idx="4172">
                  <c:v>0.5</c:v>
                </c:pt>
                <c:pt idx="4173">
                  <c:v>0.5</c:v>
                </c:pt>
                <c:pt idx="4174">
                  <c:v>0.5</c:v>
                </c:pt>
                <c:pt idx="4175">
                  <c:v>0.5</c:v>
                </c:pt>
                <c:pt idx="4176">
                  <c:v>0.5</c:v>
                </c:pt>
                <c:pt idx="4177">
                  <c:v>0.5</c:v>
                </c:pt>
                <c:pt idx="4178">
                  <c:v>0.5</c:v>
                </c:pt>
                <c:pt idx="4179">
                  <c:v>0.5</c:v>
                </c:pt>
                <c:pt idx="4180">
                  <c:v>0.5</c:v>
                </c:pt>
                <c:pt idx="4181">
                  <c:v>0.5</c:v>
                </c:pt>
                <c:pt idx="4182">
                  <c:v>0.5</c:v>
                </c:pt>
                <c:pt idx="4183">
                  <c:v>0.5</c:v>
                </c:pt>
                <c:pt idx="4184">
                  <c:v>0.5</c:v>
                </c:pt>
                <c:pt idx="4185">
                  <c:v>0.5</c:v>
                </c:pt>
                <c:pt idx="4186">
                  <c:v>0.5</c:v>
                </c:pt>
                <c:pt idx="4187">
                  <c:v>0.5</c:v>
                </c:pt>
                <c:pt idx="4188">
                  <c:v>0.5</c:v>
                </c:pt>
                <c:pt idx="4189">
                  <c:v>0.5</c:v>
                </c:pt>
                <c:pt idx="4190">
                  <c:v>0.5</c:v>
                </c:pt>
                <c:pt idx="4191">
                  <c:v>0.5</c:v>
                </c:pt>
                <c:pt idx="4192">
                  <c:v>0.5</c:v>
                </c:pt>
                <c:pt idx="4193">
                  <c:v>0.5</c:v>
                </c:pt>
                <c:pt idx="4194">
                  <c:v>0.5</c:v>
                </c:pt>
                <c:pt idx="4195">
                  <c:v>0.5</c:v>
                </c:pt>
                <c:pt idx="4196">
                  <c:v>0.5</c:v>
                </c:pt>
                <c:pt idx="4197">
                  <c:v>0.5</c:v>
                </c:pt>
                <c:pt idx="4198">
                  <c:v>0.5</c:v>
                </c:pt>
                <c:pt idx="4199">
                  <c:v>0.5</c:v>
                </c:pt>
                <c:pt idx="4200">
                  <c:v>0.5</c:v>
                </c:pt>
                <c:pt idx="4201">
                  <c:v>0.5</c:v>
                </c:pt>
                <c:pt idx="4202">
                  <c:v>0.5</c:v>
                </c:pt>
                <c:pt idx="4203">
                  <c:v>0.5</c:v>
                </c:pt>
                <c:pt idx="4204">
                  <c:v>0.5</c:v>
                </c:pt>
                <c:pt idx="4205">
                  <c:v>0.5</c:v>
                </c:pt>
                <c:pt idx="4206">
                  <c:v>0.5</c:v>
                </c:pt>
                <c:pt idx="4207">
                  <c:v>0.5</c:v>
                </c:pt>
                <c:pt idx="4208">
                  <c:v>0.5</c:v>
                </c:pt>
                <c:pt idx="4209">
                  <c:v>0.5</c:v>
                </c:pt>
                <c:pt idx="4210">
                  <c:v>0.5</c:v>
                </c:pt>
                <c:pt idx="4211">
                  <c:v>0.5</c:v>
                </c:pt>
                <c:pt idx="4212">
                  <c:v>0.5</c:v>
                </c:pt>
                <c:pt idx="4213">
                  <c:v>0.5</c:v>
                </c:pt>
                <c:pt idx="4214">
                  <c:v>0.5</c:v>
                </c:pt>
                <c:pt idx="4215">
                  <c:v>0.5</c:v>
                </c:pt>
                <c:pt idx="4216">
                  <c:v>0.5</c:v>
                </c:pt>
                <c:pt idx="4217">
                  <c:v>0.5</c:v>
                </c:pt>
                <c:pt idx="4218">
                  <c:v>0.5</c:v>
                </c:pt>
                <c:pt idx="4219">
                  <c:v>0.5</c:v>
                </c:pt>
                <c:pt idx="4220">
                  <c:v>0.5</c:v>
                </c:pt>
                <c:pt idx="4221">
                  <c:v>0.5</c:v>
                </c:pt>
                <c:pt idx="4222">
                  <c:v>0.5</c:v>
                </c:pt>
                <c:pt idx="4223">
                  <c:v>0.5</c:v>
                </c:pt>
                <c:pt idx="4224">
                  <c:v>0.5</c:v>
                </c:pt>
                <c:pt idx="4225">
                  <c:v>0.5</c:v>
                </c:pt>
                <c:pt idx="4226">
                  <c:v>0.5</c:v>
                </c:pt>
                <c:pt idx="4227">
                  <c:v>0.5</c:v>
                </c:pt>
                <c:pt idx="4228">
                  <c:v>0.5</c:v>
                </c:pt>
                <c:pt idx="4229">
                  <c:v>0.5</c:v>
                </c:pt>
                <c:pt idx="4230">
                  <c:v>0.5</c:v>
                </c:pt>
                <c:pt idx="4231">
                  <c:v>0.5</c:v>
                </c:pt>
                <c:pt idx="4232">
                  <c:v>0.5</c:v>
                </c:pt>
                <c:pt idx="4233">
                  <c:v>0.5</c:v>
                </c:pt>
                <c:pt idx="4234">
                  <c:v>0.5</c:v>
                </c:pt>
                <c:pt idx="4235">
                  <c:v>0.5</c:v>
                </c:pt>
                <c:pt idx="4236">
                  <c:v>0.5</c:v>
                </c:pt>
                <c:pt idx="4237">
                  <c:v>0.5</c:v>
                </c:pt>
                <c:pt idx="4238">
                  <c:v>0.5</c:v>
                </c:pt>
                <c:pt idx="4239">
                  <c:v>0.5</c:v>
                </c:pt>
                <c:pt idx="4240">
                  <c:v>0.5</c:v>
                </c:pt>
                <c:pt idx="4241">
                  <c:v>0.5</c:v>
                </c:pt>
                <c:pt idx="4242">
                  <c:v>0.5</c:v>
                </c:pt>
                <c:pt idx="4243">
                  <c:v>0.5</c:v>
                </c:pt>
                <c:pt idx="4244">
                  <c:v>0.5</c:v>
                </c:pt>
                <c:pt idx="4245">
                  <c:v>0.5</c:v>
                </c:pt>
                <c:pt idx="4246">
                  <c:v>0.5</c:v>
                </c:pt>
                <c:pt idx="4247">
                  <c:v>0.5</c:v>
                </c:pt>
                <c:pt idx="4248">
                  <c:v>0.5</c:v>
                </c:pt>
                <c:pt idx="4249">
                  <c:v>0.5</c:v>
                </c:pt>
                <c:pt idx="4250">
                  <c:v>0.5</c:v>
                </c:pt>
                <c:pt idx="4251">
                  <c:v>0.5</c:v>
                </c:pt>
                <c:pt idx="4252">
                  <c:v>0.5</c:v>
                </c:pt>
                <c:pt idx="4253">
                  <c:v>0.5</c:v>
                </c:pt>
                <c:pt idx="4254">
                  <c:v>0.5</c:v>
                </c:pt>
                <c:pt idx="4255">
                  <c:v>0.5</c:v>
                </c:pt>
                <c:pt idx="4256">
                  <c:v>0.5</c:v>
                </c:pt>
                <c:pt idx="4257">
                  <c:v>0.5</c:v>
                </c:pt>
                <c:pt idx="4258">
                  <c:v>0.5</c:v>
                </c:pt>
                <c:pt idx="4259">
                  <c:v>0.5</c:v>
                </c:pt>
                <c:pt idx="4260">
                  <c:v>0.5</c:v>
                </c:pt>
                <c:pt idx="4261">
                  <c:v>0.5</c:v>
                </c:pt>
                <c:pt idx="4262">
                  <c:v>0.5</c:v>
                </c:pt>
                <c:pt idx="4263">
                  <c:v>0.5</c:v>
                </c:pt>
                <c:pt idx="4264">
                  <c:v>0.5</c:v>
                </c:pt>
                <c:pt idx="4265">
                  <c:v>0.5</c:v>
                </c:pt>
                <c:pt idx="4266">
                  <c:v>0.5</c:v>
                </c:pt>
                <c:pt idx="4267">
                  <c:v>0.5</c:v>
                </c:pt>
                <c:pt idx="4268">
                  <c:v>0.5</c:v>
                </c:pt>
                <c:pt idx="4269">
                  <c:v>0.5</c:v>
                </c:pt>
                <c:pt idx="4270">
                  <c:v>0.5</c:v>
                </c:pt>
                <c:pt idx="4271">
                  <c:v>0.5</c:v>
                </c:pt>
                <c:pt idx="4272">
                  <c:v>0.5</c:v>
                </c:pt>
                <c:pt idx="4273">
                  <c:v>0.5</c:v>
                </c:pt>
                <c:pt idx="4274">
                  <c:v>0.5</c:v>
                </c:pt>
                <c:pt idx="4275">
                  <c:v>0.5</c:v>
                </c:pt>
                <c:pt idx="4276">
                  <c:v>0.5</c:v>
                </c:pt>
                <c:pt idx="4277">
                  <c:v>0.5</c:v>
                </c:pt>
                <c:pt idx="4278">
                  <c:v>0.5</c:v>
                </c:pt>
                <c:pt idx="4279">
                  <c:v>0.5</c:v>
                </c:pt>
                <c:pt idx="4280">
                  <c:v>0.5</c:v>
                </c:pt>
                <c:pt idx="4281">
                  <c:v>0.5</c:v>
                </c:pt>
                <c:pt idx="4282">
                  <c:v>0.5</c:v>
                </c:pt>
                <c:pt idx="4283">
                  <c:v>0.5</c:v>
                </c:pt>
                <c:pt idx="4284">
                  <c:v>0.5</c:v>
                </c:pt>
                <c:pt idx="4285">
                  <c:v>0.5</c:v>
                </c:pt>
                <c:pt idx="4286">
                  <c:v>0.5</c:v>
                </c:pt>
                <c:pt idx="4287">
                  <c:v>0.5</c:v>
                </c:pt>
                <c:pt idx="4288">
                  <c:v>0.5</c:v>
                </c:pt>
                <c:pt idx="4289">
                  <c:v>0.5</c:v>
                </c:pt>
                <c:pt idx="4290">
                  <c:v>0.5</c:v>
                </c:pt>
                <c:pt idx="4291">
                  <c:v>0.5</c:v>
                </c:pt>
                <c:pt idx="4292">
                  <c:v>0.5</c:v>
                </c:pt>
                <c:pt idx="4293">
                  <c:v>0.5</c:v>
                </c:pt>
                <c:pt idx="4294">
                  <c:v>0.5</c:v>
                </c:pt>
                <c:pt idx="4295">
                  <c:v>0.5</c:v>
                </c:pt>
                <c:pt idx="4296">
                  <c:v>0.5</c:v>
                </c:pt>
                <c:pt idx="4297">
                  <c:v>0.5</c:v>
                </c:pt>
                <c:pt idx="4298">
                  <c:v>0.5</c:v>
                </c:pt>
                <c:pt idx="4299">
                  <c:v>0.5</c:v>
                </c:pt>
                <c:pt idx="4300">
                  <c:v>0.5</c:v>
                </c:pt>
                <c:pt idx="4301">
                  <c:v>0.5</c:v>
                </c:pt>
                <c:pt idx="4302">
                  <c:v>0.5</c:v>
                </c:pt>
                <c:pt idx="4303">
                  <c:v>0.5</c:v>
                </c:pt>
                <c:pt idx="4304">
                  <c:v>0.5</c:v>
                </c:pt>
                <c:pt idx="4305">
                  <c:v>0.5</c:v>
                </c:pt>
                <c:pt idx="4306">
                  <c:v>0.5</c:v>
                </c:pt>
                <c:pt idx="4307">
                  <c:v>0.5</c:v>
                </c:pt>
                <c:pt idx="4308">
                  <c:v>0.5</c:v>
                </c:pt>
                <c:pt idx="4309">
                  <c:v>0.5</c:v>
                </c:pt>
                <c:pt idx="4310">
                  <c:v>0.5</c:v>
                </c:pt>
                <c:pt idx="4311">
                  <c:v>0.5</c:v>
                </c:pt>
                <c:pt idx="4312">
                  <c:v>0.5</c:v>
                </c:pt>
                <c:pt idx="4313">
                  <c:v>0.5</c:v>
                </c:pt>
                <c:pt idx="4314">
                  <c:v>0.5</c:v>
                </c:pt>
                <c:pt idx="4315">
                  <c:v>0.5</c:v>
                </c:pt>
                <c:pt idx="4316">
                  <c:v>0.5</c:v>
                </c:pt>
                <c:pt idx="4317">
                  <c:v>0.5</c:v>
                </c:pt>
                <c:pt idx="4318">
                  <c:v>0.5</c:v>
                </c:pt>
                <c:pt idx="4319">
                  <c:v>0.5</c:v>
                </c:pt>
                <c:pt idx="4320">
                  <c:v>0.5</c:v>
                </c:pt>
                <c:pt idx="4321">
                  <c:v>0.5</c:v>
                </c:pt>
                <c:pt idx="4322">
                  <c:v>0.5</c:v>
                </c:pt>
                <c:pt idx="4323">
                  <c:v>0.5</c:v>
                </c:pt>
                <c:pt idx="4324">
                  <c:v>0.5</c:v>
                </c:pt>
                <c:pt idx="4325">
                  <c:v>0.5</c:v>
                </c:pt>
                <c:pt idx="4326">
                  <c:v>0.5</c:v>
                </c:pt>
                <c:pt idx="4327">
                  <c:v>0.5</c:v>
                </c:pt>
                <c:pt idx="4328">
                  <c:v>0.5</c:v>
                </c:pt>
                <c:pt idx="4329">
                  <c:v>0.5</c:v>
                </c:pt>
                <c:pt idx="4330">
                  <c:v>0.5</c:v>
                </c:pt>
                <c:pt idx="4331">
                  <c:v>0.5</c:v>
                </c:pt>
                <c:pt idx="4332">
                  <c:v>0.5</c:v>
                </c:pt>
                <c:pt idx="4333">
                  <c:v>0.5</c:v>
                </c:pt>
                <c:pt idx="4334">
                  <c:v>0.5</c:v>
                </c:pt>
                <c:pt idx="4335">
                  <c:v>0.5</c:v>
                </c:pt>
                <c:pt idx="4336">
                  <c:v>0.5</c:v>
                </c:pt>
                <c:pt idx="4337">
                  <c:v>0.5</c:v>
                </c:pt>
                <c:pt idx="4338">
                  <c:v>0.5</c:v>
                </c:pt>
                <c:pt idx="4339">
                  <c:v>0.5</c:v>
                </c:pt>
                <c:pt idx="4340">
                  <c:v>0.5</c:v>
                </c:pt>
                <c:pt idx="4341">
                  <c:v>0.5</c:v>
                </c:pt>
                <c:pt idx="4342">
                  <c:v>0.5</c:v>
                </c:pt>
                <c:pt idx="4343">
                  <c:v>0.5</c:v>
                </c:pt>
                <c:pt idx="4344">
                  <c:v>0.5</c:v>
                </c:pt>
                <c:pt idx="4345">
                  <c:v>0.5</c:v>
                </c:pt>
                <c:pt idx="4346">
                  <c:v>0.5</c:v>
                </c:pt>
                <c:pt idx="4347">
                  <c:v>0.5</c:v>
                </c:pt>
                <c:pt idx="4348">
                  <c:v>0.5</c:v>
                </c:pt>
                <c:pt idx="4349">
                  <c:v>0.5</c:v>
                </c:pt>
                <c:pt idx="4350">
                  <c:v>0.5</c:v>
                </c:pt>
                <c:pt idx="4351">
                  <c:v>0.5</c:v>
                </c:pt>
                <c:pt idx="4352">
                  <c:v>0.5</c:v>
                </c:pt>
                <c:pt idx="4353">
                  <c:v>0.5</c:v>
                </c:pt>
                <c:pt idx="4354">
                  <c:v>0.5</c:v>
                </c:pt>
                <c:pt idx="4355">
                  <c:v>0.5</c:v>
                </c:pt>
                <c:pt idx="4356">
                  <c:v>0.5</c:v>
                </c:pt>
                <c:pt idx="4357">
                  <c:v>0.5</c:v>
                </c:pt>
                <c:pt idx="4358">
                  <c:v>0.5</c:v>
                </c:pt>
                <c:pt idx="4359">
                  <c:v>0.5</c:v>
                </c:pt>
                <c:pt idx="4360">
                  <c:v>0.5</c:v>
                </c:pt>
                <c:pt idx="4361">
                  <c:v>0.5</c:v>
                </c:pt>
                <c:pt idx="4362">
                  <c:v>0.5</c:v>
                </c:pt>
                <c:pt idx="4363">
                  <c:v>0.5</c:v>
                </c:pt>
                <c:pt idx="4364">
                  <c:v>0.5</c:v>
                </c:pt>
                <c:pt idx="4365">
                  <c:v>0.5</c:v>
                </c:pt>
                <c:pt idx="4366">
                  <c:v>0.5</c:v>
                </c:pt>
                <c:pt idx="4367">
                  <c:v>0.5</c:v>
                </c:pt>
                <c:pt idx="4368">
                  <c:v>0.5</c:v>
                </c:pt>
                <c:pt idx="4369">
                  <c:v>0.5</c:v>
                </c:pt>
                <c:pt idx="4370">
                  <c:v>0.5</c:v>
                </c:pt>
                <c:pt idx="4371">
                  <c:v>0.5</c:v>
                </c:pt>
                <c:pt idx="4372">
                  <c:v>0.5</c:v>
                </c:pt>
                <c:pt idx="4373">
                  <c:v>0.5</c:v>
                </c:pt>
                <c:pt idx="4374">
                  <c:v>0.5</c:v>
                </c:pt>
                <c:pt idx="4375">
                  <c:v>0.5</c:v>
                </c:pt>
                <c:pt idx="4376">
                  <c:v>0.5</c:v>
                </c:pt>
                <c:pt idx="4377">
                  <c:v>0.5</c:v>
                </c:pt>
                <c:pt idx="4378">
                  <c:v>0.5</c:v>
                </c:pt>
                <c:pt idx="4379">
                  <c:v>0.5</c:v>
                </c:pt>
                <c:pt idx="4380">
                  <c:v>0.5</c:v>
                </c:pt>
                <c:pt idx="4381">
                  <c:v>0.5</c:v>
                </c:pt>
                <c:pt idx="4382">
                  <c:v>0.5</c:v>
                </c:pt>
                <c:pt idx="4383">
                  <c:v>0.5</c:v>
                </c:pt>
                <c:pt idx="4384">
                  <c:v>0.5</c:v>
                </c:pt>
                <c:pt idx="4385">
                  <c:v>0.5</c:v>
                </c:pt>
                <c:pt idx="4386">
                  <c:v>0.5</c:v>
                </c:pt>
                <c:pt idx="4387">
                  <c:v>0.5</c:v>
                </c:pt>
                <c:pt idx="4388">
                  <c:v>0.5</c:v>
                </c:pt>
                <c:pt idx="4389">
                  <c:v>0.5</c:v>
                </c:pt>
                <c:pt idx="4390">
                  <c:v>0.5</c:v>
                </c:pt>
                <c:pt idx="4391">
                  <c:v>0.5</c:v>
                </c:pt>
                <c:pt idx="4392">
                  <c:v>0.5</c:v>
                </c:pt>
                <c:pt idx="4393">
                  <c:v>0.5</c:v>
                </c:pt>
                <c:pt idx="4394">
                  <c:v>0.5</c:v>
                </c:pt>
                <c:pt idx="4395">
                  <c:v>0.5</c:v>
                </c:pt>
                <c:pt idx="4396">
                  <c:v>0.5</c:v>
                </c:pt>
                <c:pt idx="4397">
                  <c:v>0.5</c:v>
                </c:pt>
                <c:pt idx="4398">
                  <c:v>0.5</c:v>
                </c:pt>
                <c:pt idx="4399">
                  <c:v>0.5</c:v>
                </c:pt>
                <c:pt idx="4400">
                  <c:v>0.5</c:v>
                </c:pt>
                <c:pt idx="4401">
                  <c:v>0.5</c:v>
                </c:pt>
                <c:pt idx="4402">
                  <c:v>0.5</c:v>
                </c:pt>
                <c:pt idx="4403">
                  <c:v>0.5</c:v>
                </c:pt>
                <c:pt idx="4404">
                  <c:v>0.5</c:v>
                </c:pt>
                <c:pt idx="4405">
                  <c:v>0.5</c:v>
                </c:pt>
                <c:pt idx="4406">
                  <c:v>0.5</c:v>
                </c:pt>
                <c:pt idx="4407">
                  <c:v>0.5</c:v>
                </c:pt>
                <c:pt idx="4408">
                  <c:v>0.5</c:v>
                </c:pt>
                <c:pt idx="4409">
                  <c:v>0.5</c:v>
                </c:pt>
                <c:pt idx="4410">
                  <c:v>0.5</c:v>
                </c:pt>
                <c:pt idx="4411">
                  <c:v>0.5</c:v>
                </c:pt>
                <c:pt idx="4412">
                  <c:v>0.5</c:v>
                </c:pt>
                <c:pt idx="4413">
                  <c:v>0.5</c:v>
                </c:pt>
                <c:pt idx="4414">
                  <c:v>0.5</c:v>
                </c:pt>
                <c:pt idx="4415">
                  <c:v>0.5</c:v>
                </c:pt>
                <c:pt idx="4416">
                  <c:v>0.5</c:v>
                </c:pt>
                <c:pt idx="4417">
                  <c:v>0.5</c:v>
                </c:pt>
                <c:pt idx="4418">
                  <c:v>0.5</c:v>
                </c:pt>
                <c:pt idx="4419">
                  <c:v>0.5</c:v>
                </c:pt>
                <c:pt idx="4420">
                  <c:v>0.5</c:v>
                </c:pt>
                <c:pt idx="4421">
                  <c:v>0.5</c:v>
                </c:pt>
                <c:pt idx="4422">
                  <c:v>0.5</c:v>
                </c:pt>
                <c:pt idx="4423">
                  <c:v>0.5</c:v>
                </c:pt>
                <c:pt idx="4424">
                  <c:v>0.5</c:v>
                </c:pt>
                <c:pt idx="4425">
                  <c:v>0.5</c:v>
                </c:pt>
                <c:pt idx="4426">
                  <c:v>0.5</c:v>
                </c:pt>
                <c:pt idx="4427">
                  <c:v>0.5</c:v>
                </c:pt>
                <c:pt idx="4428">
                  <c:v>0.5</c:v>
                </c:pt>
                <c:pt idx="4429">
                  <c:v>0.5</c:v>
                </c:pt>
                <c:pt idx="4430">
                  <c:v>0.5</c:v>
                </c:pt>
                <c:pt idx="4431">
                  <c:v>0.5</c:v>
                </c:pt>
                <c:pt idx="4432">
                  <c:v>0.5</c:v>
                </c:pt>
                <c:pt idx="4433">
                  <c:v>0.5</c:v>
                </c:pt>
                <c:pt idx="4434">
                  <c:v>0.5</c:v>
                </c:pt>
                <c:pt idx="4435">
                  <c:v>0.5</c:v>
                </c:pt>
                <c:pt idx="4436">
                  <c:v>0.5</c:v>
                </c:pt>
                <c:pt idx="4437">
                  <c:v>0.5</c:v>
                </c:pt>
                <c:pt idx="4438">
                  <c:v>0.5</c:v>
                </c:pt>
                <c:pt idx="4439">
                  <c:v>0.5</c:v>
                </c:pt>
                <c:pt idx="4440">
                  <c:v>0.5</c:v>
                </c:pt>
                <c:pt idx="4441">
                  <c:v>0.5</c:v>
                </c:pt>
                <c:pt idx="4442">
                  <c:v>0.5</c:v>
                </c:pt>
                <c:pt idx="4443">
                  <c:v>0.5</c:v>
                </c:pt>
                <c:pt idx="4444">
                  <c:v>0.5</c:v>
                </c:pt>
                <c:pt idx="4445">
                  <c:v>0.5</c:v>
                </c:pt>
                <c:pt idx="4446">
                  <c:v>0.5</c:v>
                </c:pt>
                <c:pt idx="4447">
                  <c:v>0.5</c:v>
                </c:pt>
                <c:pt idx="4448">
                  <c:v>0.5</c:v>
                </c:pt>
                <c:pt idx="4449">
                  <c:v>0.5</c:v>
                </c:pt>
                <c:pt idx="4450">
                  <c:v>0.5</c:v>
                </c:pt>
                <c:pt idx="4451">
                  <c:v>0.5</c:v>
                </c:pt>
                <c:pt idx="4452">
                  <c:v>0.5</c:v>
                </c:pt>
                <c:pt idx="4453">
                  <c:v>0.5</c:v>
                </c:pt>
                <c:pt idx="4454">
                  <c:v>0.5</c:v>
                </c:pt>
                <c:pt idx="4455">
                  <c:v>0.5</c:v>
                </c:pt>
                <c:pt idx="4456">
                  <c:v>0.5</c:v>
                </c:pt>
                <c:pt idx="4457">
                  <c:v>0.5</c:v>
                </c:pt>
                <c:pt idx="4458">
                  <c:v>0.5</c:v>
                </c:pt>
                <c:pt idx="4459">
                  <c:v>0.5</c:v>
                </c:pt>
                <c:pt idx="4460">
                  <c:v>0.5</c:v>
                </c:pt>
                <c:pt idx="4461">
                  <c:v>0.5</c:v>
                </c:pt>
                <c:pt idx="4462">
                  <c:v>0.5</c:v>
                </c:pt>
                <c:pt idx="4463">
                  <c:v>0.5</c:v>
                </c:pt>
                <c:pt idx="4464">
                  <c:v>0.5</c:v>
                </c:pt>
                <c:pt idx="4465">
                  <c:v>0.5</c:v>
                </c:pt>
                <c:pt idx="4466">
                  <c:v>0.5</c:v>
                </c:pt>
                <c:pt idx="4467">
                  <c:v>0.5</c:v>
                </c:pt>
                <c:pt idx="4468">
                  <c:v>0.5</c:v>
                </c:pt>
                <c:pt idx="4469">
                  <c:v>0.5</c:v>
                </c:pt>
                <c:pt idx="4470">
                  <c:v>0.5</c:v>
                </c:pt>
                <c:pt idx="4471">
                  <c:v>0.5</c:v>
                </c:pt>
                <c:pt idx="4472">
                  <c:v>0.5</c:v>
                </c:pt>
                <c:pt idx="4473">
                  <c:v>0.5</c:v>
                </c:pt>
                <c:pt idx="4474">
                  <c:v>0.5</c:v>
                </c:pt>
                <c:pt idx="4475">
                  <c:v>0.5</c:v>
                </c:pt>
                <c:pt idx="4476">
                  <c:v>0.5</c:v>
                </c:pt>
                <c:pt idx="4477">
                  <c:v>0.5</c:v>
                </c:pt>
                <c:pt idx="4478">
                  <c:v>0.5</c:v>
                </c:pt>
                <c:pt idx="4479">
                  <c:v>0.5</c:v>
                </c:pt>
                <c:pt idx="4480">
                  <c:v>0.5</c:v>
                </c:pt>
                <c:pt idx="4481">
                  <c:v>0.5</c:v>
                </c:pt>
                <c:pt idx="4482">
                  <c:v>0.5</c:v>
                </c:pt>
                <c:pt idx="4483">
                  <c:v>0.5</c:v>
                </c:pt>
                <c:pt idx="4484">
                  <c:v>0.5</c:v>
                </c:pt>
                <c:pt idx="4485">
                  <c:v>0.5</c:v>
                </c:pt>
                <c:pt idx="4486">
                  <c:v>0.5</c:v>
                </c:pt>
                <c:pt idx="4487">
                  <c:v>0.5</c:v>
                </c:pt>
                <c:pt idx="4488">
                  <c:v>0.5</c:v>
                </c:pt>
                <c:pt idx="4489">
                  <c:v>0.5</c:v>
                </c:pt>
                <c:pt idx="4490">
                  <c:v>0.5</c:v>
                </c:pt>
                <c:pt idx="4491">
                  <c:v>0.5</c:v>
                </c:pt>
                <c:pt idx="4492">
                  <c:v>0.5</c:v>
                </c:pt>
                <c:pt idx="4493">
                  <c:v>0.5</c:v>
                </c:pt>
                <c:pt idx="4494">
                  <c:v>0.5</c:v>
                </c:pt>
                <c:pt idx="4495">
                  <c:v>0.5</c:v>
                </c:pt>
                <c:pt idx="4496">
                  <c:v>0.5</c:v>
                </c:pt>
                <c:pt idx="4497">
                  <c:v>0.5</c:v>
                </c:pt>
                <c:pt idx="4498">
                  <c:v>0.5</c:v>
                </c:pt>
                <c:pt idx="4499">
                  <c:v>0.5</c:v>
                </c:pt>
                <c:pt idx="4500">
                  <c:v>0.5</c:v>
                </c:pt>
                <c:pt idx="4501">
                  <c:v>0.5</c:v>
                </c:pt>
                <c:pt idx="4502">
                  <c:v>0.5</c:v>
                </c:pt>
                <c:pt idx="4503">
                  <c:v>0.5</c:v>
                </c:pt>
                <c:pt idx="4504">
                  <c:v>0.5</c:v>
                </c:pt>
                <c:pt idx="4505">
                  <c:v>0.5</c:v>
                </c:pt>
                <c:pt idx="4506">
                  <c:v>0.5</c:v>
                </c:pt>
                <c:pt idx="4507">
                  <c:v>0.5</c:v>
                </c:pt>
                <c:pt idx="4508">
                  <c:v>0.5</c:v>
                </c:pt>
                <c:pt idx="4509">
                  <c:v>0.5</c:v>
                </c:pt>
                <c:pt idx="4510">
                  <c:v>0.5</c:v>
                </c:pt>
                <c:pt idx="4511">
                  <c:v>0.5</c:v>
                </c:pt>
                <c:pt idx="4512">
                  <c:v>0.5</c:v>
                </c:pt>
                <c:pt idx="4513">
                  <c:v>0.5</c:v>
                </c:pt>
                <c:pt idx="4514">
                  <c:v>0.5</c:v>
                </c:pt>
                <c:pt idx="4515">
                  <c:v>0.5</c:v>
                </c:pt>
                <c:pt idx="4516">
                  <c:v>0.5</c:v>
                </c:pt>
                <c:pt idx="4517">
                  <c:v>0.5</c:v>
                </c:pt>
                <c:pt idx="4518">
                  <c:v>0.5</c:v>
                </c:pt>
                <c:pt idx="4519">
                  <c:v>0.5</c:v>
                </c:pt>
                <c:pt idx="4520">
                  <c:v>0.5</c:v>
                </c:pt>
                <c:pt idx="4521">
                  <c:v>0.5</c:v>
                </c:pt>
                <c:pt idx="4522">
                  <c:v>0.5</c:v>
                </c:pt>
                <c:pt idx="4523">
                  <c:v>0.5</c:v>
                </c:pt>
                <c:pt idx="4524">
                  <c:v>0.5</c:v>
                </c:pt>
                <c:pt idx="4525">
                  <c:v>0.5</c:v>
                </c:pt>
                <c:pt idx="4526">
                  <c:v>0.5</c:v>
                </c:pt>
                <c:pt idx="4527">
                  <c:v>0.5</c:v>
                </c:pt>
                <c:pt idx="4528">
                  <c:v>0.5</c:v>
                </c:pt>
                <c:pt idx="4529">
                  <c:v>0.5</c:v>
                </c:pt>
                <c:pt idx="4530">
                  <c:v>0.5</c:v>
                </c:pt>
                <c:pt idx="4531">
                  <c:v>0.5</c:v>
                </c:pt>
                <c:pt idx="4532">
                  <c:v>0.5</c:v>
                </c:pt>
                <c:pt idx="4533">
                  <c:v>0.5</c:v>
                </c:pt>
                <c:pt idx="4534">
                  <c:v>0.5</c:v>
                </c:pt>
                <c:pt idx="4535">
                  <c:v>0.5</c:v>
                </c:pt>
                <c:pt idx="4536">
                  <c:v>0.5</c:v>
                </c:pt>
                <c:pt idx="4537">
                  <c:v>0.5</c:v>
                </c:pt>
                <c:pt idx="4538">
                  <c:v>0.5</c:v>
                </c:pt>
                <c:pt idx="4539">
                  <c:v>0.5</c:v>
                </c:pt>
                <c:pt idx="4540">
                  <c:v>0.5</c:v>
                </c:pt>
                <c:pt idx="4541">
                  <c:v>0.5</c:v>
                </c:pt>
                <c:pt idx="4542">
                  <c:v>0.5</c:v>
                </c:pt>
                <c:pt idx="4543">
                  <c:v>0.5</c:v>
                </c:pt>
                <c:pt idx="4544">
                  <c:v>0.5</c:v>
                </c:pt>
                <c:pt idx="4545">
                  <c:v>0.5</c:v>
                </c:pt>
                <c:pt idx="4546">
                  <c:v>0.5</c:v>
                </c:pt>
                <c:pt idx="4547">
                  <c:v>0.5</c:v>
                </c:pt>
                <c:pt idx="4548">
                  <c:v>0.5</c:v>
                </c:pt>
                <c:pt idx="4549">
                  <c:v>0.5</c:v>
                </c:pt>
                <c:pt idx="4550">
                  <c:v>0.5</c:v>
                </c:pt>
                <c:pt idx="4551">
                  <c:v>0.5</c:v>
                </c:pt>
                <c:pt idx="4552">
                  <c:v>0.5</c:v>
                </c:pt>
                <c:pt idx="4553">
                  <c:v>0.5</c:v>
                </c:pt>
                <c:pt idx="4554">
                  <c:v>0.5</c:v>
                </c:pt>
                <c:pt idx="4555">
                  <c:v>0.5</c:v>
                </c:pt>
                <c:pt idx="4556">
                  <c:v>0.5</c:v>
                </c:pt>
                <c:pt idx="4557">
                  <c:v>0.5</c:v>
                </c:pt>
                <c:pt idx="4558">
                  <c:v>0.5</c:v>
                </c:pt>
                <c:pt idx="4559">
                  <c:v>0.5</c:v>
                </c:pt>
                <c:pt idx="4560">
                  <c:v>0.5</c:v>
                </c:pt>
                <c:pt idx="4561">
                  <c:v>0.5</c:v>
                </c:pt>
                <c:pt idx="4562">
                  <c:v>0.5</c:v>
                </c:pt>
                <c:pt idx="4563">
                  <c:v>0.5</c:v>
                </c:pt>
                <c:pt idx="4564">
                  <c:v>0.5</c:v>
                </c:pt>
                <c:pt idx="4565">
                  <c:v>0.5</c:v>
                </c:pt>
                <c:pt idx="4566">
                  <c:v>0.5</c:v>
                </c:pt>
                <c:pt idx="4567">
                  <c:v>0.5</c:v>
                </c:pt>
                <c:pt idx="4568">
                  <c:v>0.5</c:v>
                </c:pt>
                <c:pt idx="4569">
                  <c:v>0.5</c:v>
                </c:pt>
                <c:pt idx="4570">
                  <c:v>0.5</c:v>
                </c:pt>
                <c:pt idx="4571">
                  <c:v>0.5</c:v>
                </c:pt>
                <c:pt idx="4572">
                  <c:v>0.5</c:v>
                </c:pt>
                <c:pt idx="4573">
                  <c:v>0.5</c:v>
                </c:pt>
                <c:pt idx="4574">
                  <c:v>0.5</c:v>
                </c:pt>
                <c:pt idx="4575">
                  <c:v>0.5</c:v>
                </c:pt>
                <c:pt idx="4576">
                  <c:v>0.5</c:v>
                </c:pt>
                <c:pt idx="4577">
                  <c:v>0.5</c:v>
                </c:pt>
                <c:pt idx="4578">
                  <c:v>0.5</c:v>
                </c:pt>
                <c:pt idx="4579">
                  <c:v>0.5</c:v>
                </c:pt>
                <c:pt idx="4580">
                  <c:v>0.5</c:v>
                </c:pt>
                <c:pt idx="4581">
                  <c:v>0.5</c:v>
                </c:pt>
                <c:pt idx="4582">
                  <c:v>0.5</c:v>
                </c:pt>
                <c:pt idx="4583">
                  <c:v>0.5</c:v>
                </c:pt>
                <c:pt idx="4584">
                  <c:v>0.5</c:v>
                </c:pt>
                <c:pt idx="4585">
                  <c:v>0.5</c:v>
                </c:pt>
                <c:pt idx="4586">
                  <c:v>0.5</c:v>
                </c:pt>
                <c:pt idx="4587">
                  <c:v>0.5</c:v>
                </c:pt>
                <c:pt idx="4588">
                  <c:v>0.5</c:v>
                </c:pt>
                <c:pt idx="4589">
                  <c:v>0.5</c:v>
                </c:pt>
                <c:pt idx="4590">
                  <c:v>0.5</c:v>
                </c:pt>
                <c:pt idx="4591">
                  <c:v>0.5</c:v>
                </c:pt>
                <c:pt idx="4592">
                  <c:v>0.5</c:v>
                </c:pt>
                <c:pt idx="4593">
                  <c:v>0.5</c:v>
                </c:pt>
                <c:pt idx="4594">
                  <c:v>0.5</c:v>
                </c:pt>
                <c:pt idx="4595">
                  <c:v>0.5</c:v>
                </c:pt>
                <c:pt idx="4596">
                  <c:v>0.5</c:v>
                </c:pt>
                <c:pt idx="4597">
                  <c:v>0.5</c:v>
                </c:pt>
                <c:pt idx="4598">
                  <c:v>0.5</c:v>
                </c:pt>
                <c:pt idx="4599">
                  <c:v>0.5</c:v>
                </c:pt>
                <c:pt idx="4600">
                  <c:v>0.5</c:v>
                </c:pt>
                <c:pt idx="4601">
                  <c:v>0.5</c:v>
                </c:pt>
                <c:pt idx="4602">
                  <c:v>0.5</c:v>
                </c:pt>
                <c:pt idx="4603">
                  <c:v>0.5</c:v>
                </c:pt>
                <c:pt idx="4604">
                  <c:v>0.5</c:v>
                </c:pt>
                <c:pt idx="4605">
                  <c:v>0.5</c:v>
                </c:pt>
                <c:pt idx="4606">
                  <c:v>0.5</c:v>
                </c:pt>
                <c:pt idx="4607">
                  <c:v>0.5</c:v>
                </c:pt>
                <c:pt idx="4608">
                  <c:v>0.5</c:v>
                </c:pt>
                <c:pt idx="4609">
                  <c:v>0.5</c:v>
                </c:pt>
                <c:pt idx="4610">
                  <c:v>0.5</c:v>
                </c:pt>
                <c:pt idx="4611">
                  <c:v>0.5</c:v>
                </c:pt>
                <c:pt idx="4612">
                  <c:v>0.5</c:v>
                </c:pt>
                <c:pt idx="4613">
                  <c:v>0.5</c:v>
                </c:pt>
                <c:pt idx="4614">
                  <c:v>0.5</c:v>
                </c:pt>
                <c:pt idx="4615">
                  <c:v>0.5</c:v>
                </c:pt>
                <c:pt idx="4616">
                  <c:v>0.5</c:v>
                </c:pt>
                <c:pt idx="4617">
                  <c:v>0.5</c:v>
                </c:pt>
                <c:pt idx="4618">
                  <c:v>0.5</c:v>
                </c:pt>
                <c:pt idx="4619">
                  <c:v>0.5</c:v>
                </c:pt>
                <c:pt idx="4620">
                  <c:v>0.5</c:v>
                </c:pt>
                <c:pt idx="4621">
                  <c:v>0.5</c:v>
                </c:pt>
                <c:pt idx="4622">
                  <c:v>0.5</c:v>
                </c:pt>
                <c:pt idx="4623">
                  <c:v>0.5</c:v>
                </c:pt>
                <c:pt idx="4624">
                  <c:v>0.5</c:v>
                </c:pt>
                <c:pt idx="4625">
                  <c:v>0.5</c:v>
                </c:pt>
                <c:pt idx="4626">
                  <c:v>0.5</c:v>
                </c:pt>
                <c:pt idx="4627">
                  <c:v>0.5</c:v>
                </c:pt>
                <c:pt idx="4628">
                  <c:v>0.5</c:v>
                </c:pt>
                <c:pt idx="4629">
                  <c:v>0.5</c:v>
                </c:pt>
                <c:pt idx="4630">
                  <c:v>0.5</c:v>
                </c:pt>
                <c:pt idx="4631">
                  <c:v>0.5</c:v>
                </c:pt>
                <c:pt idx="4632">
                  <c:v>0.5</c:v>
                </c:pt>
                <c:pt idx="4633">
                  <c:v>0.5</c:v>
                </c:pt>
                <c:pt idx="4634">
                  <c:v>0.5</c:v>
                </c:pt>
                <c:pt idx="4635">
                  <c:v>0.5</c:v>
                </c:pt>
                <c:pt idx="4636">
                  <c:v>0.5</c:v>
                </c:pt>
                <c:pt idx="4637">
                  <c:v>0.5</c:v>
                </c:pt>
                <c:pt idx="4638">
                  <c:v>0.5</c:v>
                </c:pt>
                <c:pt idx="4639">
                  <c:v>0.5</c:v>
                </c:pt>
                <c:pt idx="4640">
                  <c:v>0.5</c:v>
                </c:pt>
                <c:pt idx="4641">
                  <c:v>0.5</c:v>
                </c:pt>
                <c:pt idx="4642">
                  <c:v>0.5</c:v>
                </c:pt>
                <c:pt idx="4643">
                  <c:v>0.5</c:v>
                </c:pt>
                <c:pt idx="4644">
                  <c:v>0.5</c:v>
                </c:pt>
                <c:pt idx="4645">
                  <c:v>0.5</c:v>
                </c:pt>
                <c:pt idx="4646">
                  <c:v>0.5</c:v>
                </c:pt>
                <c:pt idx="4647">
                  <c:v>0.5</c:v>
                </c:pt>
                <c:pt idx="4648">
                  <c:v>0.5</c:v>
                </c:pt>
                <c:pt idx="4649">
                  <c:v>0.5</c:v>
                </c:pt>
                <c:pt idx="4650">
                  <c:v>0.5</c:v>
                </c:pt>
                <c:pt idx="4651">
                  <c:v>0.5</c:v>
                </c:pt>
                <c:pt idx="4652">
                  <c:v>0.5</c:v>
                </c:pt>
                <c:pt idx="4653">
                  <c:v>0.5</c:v>
                </c:pt>
                <c:pt idx="4654">
                  <c:v>0.5</c:v>
                </c:pt>
                <c:pt idx="4655">
                  <c:v>0.5</c:v>
                </c:pt>
                <c:pt idx="4656">
                  <c:v>0.5</c:v>
                </c:pt>
                <c:pt idx="4657">
                  <c:v>0.5</c:v>
                </c:pt>
                <c:pt idx="4658">
                  <c:v>0.5</c:v>
                </c:pt>
                <c:pt idx="4659">
                  <c:v>0.5</c:v>
                </c:pt>
                <c:pt idx="4660">
                  <c:v>0.5</c:v>
                </c:pt>
                <c:pt idx="4661">
                  <c:v>0.5</c:v>
                </c:pt>
                <c:pt idx="4662">
                  <c:v>0.5</c:v>
                </c:pt>
                <c:pt idx="4663">
                  <c:v>0.5</c:v>
                </c:pt>
                <c:pt idx="4664">
                  <c:v>0.5</c:v>
                </c:pt>
                <c:pt idx="4665">
                  <c:v>0.5</c:v>
                </c:pt>
                <c:pt idx="4666">
                  <c:v>0.5</c:v>
                </c:pt>
                <c:pt idx="4667">
                  <c:v>0.5</c:v>
                </c:pt>
                <c:pt idx="4668">
                  <c:v>0.5</c:v>
                </c:pt>
                <c:pt idx="4669">
                  <c:v>0.5</c:v>
                </c:pt>
                <c:pt idx="4670">
                  <c:v>0.5</c:v>
                </c:pt>
                <c:pt idx="4671">
                  <c:v>0.5</c:v>
                </c:pt>
                <c:pt idx="4672">
                  <c:v>0.5</c:v>
                </c:pt>
                <c:pt idx="4673">
                  <c:v>0.5</c:v>
                </c:pt>
                <c:pt idx="4674">
                  <c:v>0.5</c:v>
                </c:pt>
                <c:pt idx="4675">
                  <c:v>0.5</c:v>
                </c:pt>
                <c:pt idx="4676">
                  <c:v>0.5</c:v>
                </c:pt>
                <c:pt idx="4677">
                  <c:v>0.5</c:v>
                </c:pt>
                <c:pt idx="4678">
                  <c:v>0.5</c:v>
                </c:pt>
                <c:pt idx="4679">
                  <c:v>0.5</c:v>
                </c:pt>
                <c:pt idx="4680">
                  <c:v>0.5</c:v>
                </c:pt>
                <c:pt idx="4681">
                  <c:v>0.5</c:v>
                </c:pt>
                <c:pt idx="4682">
                  <c:v>0.5</c:v>
                </c:pt>
                <c:pt idx="4683">
                  <c:v>0.5</c:v>
                </c:pt>
                <c:pt idx="4684">
                  <c:v>0.5</c:v>
                </c:pt>
                <c:pt idx="4685">
                  <c:v>0.5</c:v>
                </c:pt>
                <c:pt idx="4686">
                  <c:v>0.5</c:v>
                </c:pt>
                <c:pt idx="4687">
                  <c:v>0.5</c:v>
                </c:pt>
                <c:pt idx="4688">
                  <c:v>0.5</c:v>
                </c:pt>
                <c:pt idx="4689">
                  <c:v>0.5</c:v>
                </c:pt>
                <c:pt idx="4690">
                  <c:v>0.5</c:v>
                </c:pt>
                <c:pt idx="4691">
                  <c:v>0.5</c:v>
                </c:pt>
                <c:pt idx="4692">
                  <c:v>0.5</c:v>
                </c:pt>
                <c:pt idx="4693">
                  <c:v>0.5</c:v>
                </c:pt>
                <c:pt idx="4694">
                  <c:v>0.5</c:v>
                </c:pt>
                <c:pt idx="4695">
                  <c:v>0.5</c:v>
                </c:pt>
                <c:pt idx="4696">
                  <c:v>0.5</c:v>
                </c:pt>
                <c:pt idx="4697">
                  <c:v>0.5</c:v>
                </c:pt>
                <c:pt idx="4698">
                  <c:v>0.5</c:v>
                </c:pt>
                <c:pt idx="4699">
                  <c:v>0.5</c:v>
                </c:pt>
                <c:pt idx="4700">
                  <c:v>0.5</c:v>
                </c:pt>
                <c:pt idx="4701">
                  <c:v>0.5</c:v>
                </c:pt>
                <c:pt idx="4702">
                  <c:v>0.5</c:v>
                </c:pt>
                <c:pt idx="4703">
                  <c:v>0.5</c:v>
                </c:pt>
                <c:pt idx="4704">
                  <c:v>0.5</c:v>
                </c:pt>
                <c:pt idx="4705">
                  <c:v>0.5</c:v>
                </c:pt>
                <c:pt idx="4706">
                  <c:v>0.5</c:v>
                </c:pt>
                <c:pt idx="4707">
                  <c:v>0.5</c:v>
                </c:pt>
                <c:pt idx="4708">
                  <c:v>0.5</c:v>
                </c:pt>
                <c:pt idx="4709">
                  <c:v>0.5</c:v>
                </c:pt>
                <c:pt idx="4710">
                  <c:v>0.5</c:v>
                </c:pt>
                <c:pt idx="4711">
                  <c:v>0.5</c:v>
                </c:pt>
                <c:pt idx="4712">
                  <c:v>0.5</c:v>
                </c:pt>
                <c:pt idx="4713">
                  <c:v>0.5</c:v>
                </c:pt>
                <c:pt idx="4714">
                  <c:v>0.5</c:v>
                </c:pt>
                <c:pt idx="4715">
                  <c:v>0.5</c:v>
                </c:pt>
                <c:pt idx="4716">
                  <c:v>0.5</c:v>
                </c:pt>
                <c:pt idx="4717">
                  <c:v>0.5</c:v>
                </c:pt>
                <c:pt idx="4718">
                  <c:v>0.5</c:v>
                </c:pt>
                <c:pt idx="4719">
                  <c:v>0.5</c:v>
                </c:pt>
                <c:pt idx="4720">
                  <c:v>0.5</c:v>
                </c:pt>
                <c:pt idx="4721">
                  <c:v>0.5</c:v>
                </c:pt>
                <c:pt idx="4722">
                  <c:v>0.5</c:v>
                </c:pt>
                <c:pt idx="4723">
                  <c:v>0.5</c:v>
                </c:pt>
                <c:pt idx="4724">
                  <c:v>0.5</c:v>
                </c:pt>
                <c:pt idx="4725">
                  <c:v>0.5</c:v>
                </c:pt>
                <c:pt idx="4726">
                  <c:v>0.5</c:v>
                </c:pt>
                <c:pt idx="4727">
                  <c:v>0.5</c:v>
                </c:pt>
                <c:pt idx="4728">
                  <c:v>0.5</c:v>
                </c:pt>
                <c:pt idx="4729">
                  <c:v>0.5</c:v>
                </c:pt>
                <c:pt idx="4730">
                  <c:v>0.5</c:v>
                </c:pt>
                <c:pt idx="4731">
                  <c:v>0.5</c:v>
                </c:pt>
                <c:pt idx="4732">
                  <c:v>0.5</c:v>
                </c:pt>
                <c:pt idx="4733">
                  <c:v>0.5</c:v>
                </c:pt>
                <c:pt idx="4734">
                  <c:v>0.5</c:v>
                </c:pt>
                <c:pt idx="4735">
                  <c:v>0.5</c:v>
                </c:pt>
                <c:pt idx="4736">
                  <c:v>0.5</c:v>
                </c:pt>
                <c:pt idx="4737">
                  <c:v>0.5</c:v>
                </c:pt>
                <c:pt idx="4738">
                  <c:v>0.5</c:v>
                </c:pt>
                <c:pt idx="4739">
                  <c:v>0.5</c:v>
                </c:pt>
                <c:pt idx="4740">
                  <c:v>0.5</c:v>
                </c:pt>
                <c:pt idx="4741">
                  <c:v>0.5</c:v>
                </c:pt>
                <c:pt idx="4742">
                  <c:v>0.5</c:v>
                </c:pt>
                <c:pt idx="4743">
                  <c:v>0.5</c:v>
                </c:pt>
                <c:pt idx="4744">
                  <c:v>0.5</c:v>
                </c:pt>
                <c:pt idx="4745">
                  <c:v>0.5</c:v>
                </c:pt>
                <c:pt idx="4746">
                  <c:v>0.5</c:v>
                </c:pt>
                <c:pt idx="4747">
                  <c:v>0.5</c:v>
                </c:pt>
                <c:pt idx="4748">
                  <c:v>0.5</c:v>
                </c:pt>
                <c:pt idx="4749">
                  <c:v>0.5</c:v>
                </c:pt>
                <c:pt idx="4750">
                  <c:v>0.5</c:v>
                </c:pt>
                <c:pt idx="4751">
                  <c:v>0.5</c:v>
                </c:pt>
                <c:pt idx="4752">
                  <c:v>0.5</c:v>
                </c:pt>
                <c:pt idx="4753">
                  <c:v>0.5</c:v>
                </c:pt>
                <c:pt idx="4754">
                  <c:v>0.5</c:v>
                </c:pt>
                <c:pt idx="4755">
                  <c:v>0.5</c:v>
                </c:pt>
                <c:pt idx="4756">
                  <c:v>0.5</c:v>
                </c:pt>
                <c:pt idx="4757">
                  <c:v>0.5</c:v>
                </c:pt>
                <c:pt idx="4758">
                  <c:v>0.5</c:v>
                </c:pt>
                <c:pt idx="4759">
                  <c:v>0.5</c:v>
                </c:pt>
                <c:pt idx="4760">
                  <c:v>0.5</c:v>
                </c:pt>
                <c:pt idx="4761">
                  <c:v>0.5</c:v>
                </c:pt>
                <c:pt idx="4762">
                  <c:v>0.5</c:v>
                </c:pt>
                <c:pt idx="4763">
                  <c:v>0.5</c:v>
                </c:pt>
                <c:pt idx="4764">
                  <c:v>0.5</c:v>
                </c:pt>
                <c:pt idx="4765">
                  <c:v>0.5</c:v>
                </c:pt>
                <c:pt idx="4766">
                  <c:v>0.5</c:v>
                </c:pt>
                <c:pt idx="4767">
                  <c:v>0.5</c:v>
                </c:pt>
                <c:pt idx="4768">
                  <c:v>0.5</c:v>
                </c:pt>
                <c:pt idx="4769">
                  <c:v>0.5</c:v>
                </c:pt>
                <c:pt idx="4770">
                  <c:v>0.5</c:v>
                </c:pt>
                <c:pt idx="4771">
                  <c:v>0.5</c:v>
                </c:pt>
                <c:pt idx="4772">
                  <c:v>0.5</c:v>
                </c:pt>
                <c:pt idx="4773">
                  <c:v>0.5</c:v>
                </c:pt>
                <c:pt idx="4774">
                  <c:v>0.5</c:v>
                </c:pt>
                <c:pt idx="4775">
                  <c:v>0.5</c:v>
                </c:pt>
                <c:pt idx="4776">
                  <c:v>0.5</c:v>
                </c:pt>
                <c:pt idx="4777">
                  <c:v>0.5</c:v>
                </c:pt>
                <c:pt idx="4778">
                  <c:v>0.5</c:v>
                </c:pt>
                <c:pt idx="4779">
                  <c:v>0.5</c:v>
                </c:pt>
                <c:pt idx="4780">
                  <c:v>0.5</c:v>
                </c:pt>
                <c:pt idx="4781">
                  <c:v>0.5</c:v>
                </c:pt>
                <c:pt idx="4782">
                  <c:v>0.5</c:v>
                </c:pt>
                <c:pt idx="4783">
                  <c:v>0.5</c:v>
                </c:pt>
                <c:pt idx="4784">
                  <c:v>0.5</c:v>
                </c:pt>
                <c:pt idx="4785">
                  <c:v>0.5</c:v>
                </c:pt>
                <c:pt idx="4786">
                  <c:v>0.5</c:v>
                </c:pt>
                <c:pt idx="4787">
                  <c:v>0.5</c:v>
                </c:pt>
                <c:pt idx="4788">
                  <c:v>0.5</c:v>
                </c:pt>
                <c:pt idx="4789">
                  <c:v>0.5</c:v>
                </c:pt>
                <c:pt idx="4790">
                  <c:v>0.5</c:v>
                </c:pt>
                <c:pt idx="4791">
                  <c:v>0.5</c:v>
                </c:pt>
                <c:pt idx="4792">
                  <c:v>0.5</c:v>
                </c:pt>
                <c:pt idx="4793">
                  <c:v>0.5</c:v>
                </c:pt>
                <c:pt idx="4794">
                  <c:v>0.5</c:v>
                </c:pt>
                <c:pt idx="4795">
                  <c:v>0.5</c:v>
                </c:pt>
                <c:pt idx="4796">
                  <c:v>0.5</c:v>
                </c:pt>
                <c:pt idx="4797">
                  <c:v>0.5</c:v>
                </c:pt>
                <c:pt idx="4798">
                  <c:v>0.5</c:v>
                </c:pt>
                <c:pt idx="4799">
                  <c:v>0.5</c:v>
                </c:pt>
                <c:pt idx="4800">
                  <c:v>0.5</c:v>
                </c:pt>
                <c:pt idx="4801">
                  <c:v>0.5</c:v>
                </c:pt>
                <c:pt idx="4802">
                  <c:v>0.5</c:v>
                </c:pt>
                <c:pt idx="4803">
                  <c:v>0.5</c:v>
                </c:pt>
                <c:pt idx="4804">
                  <c:v>0.5</c:v>
                </c:pt>
                <c:pt idx="4805">
                  <c:v>0.5</c:v>
                </c:pt>
                <c:pt idx="4806">
                  <c:v>0.5</c:v>
                </c:pt>
                <c:pt idx="4807">
                  <c:v>0.5</c:v>
                </c:pt>
                <c:pt idx="4808">
                  <c:v>0.5</c:v>
                </c:pt>
                <c:pt idx="4809">
                  <c:v>0.5</c:v>
                </c:pt>
                <c:pt idx="4810">
                  <c:v>0.5</c:v>
                </c:pt>
                <c:pt idx="4811">
                  <c:v>0.5</c:v>
                </c:pt>
                <c:pt idx="4812">
                  <c:v>0.5</c:v>
                </c:pt>
                <c:pt idx="4813">
                  <c:v>0.5</c:v>
                </c:pt>
                <c:pt idx="4814">
                  <c:v>0.5</c:v>
                </c:pt>
                <c:pt idx="4815">
                  <c:v>0.5</c:v>
                </c:pt>
                <c:pt idx="4816">
                  <c:v>0.5</c:v>
                </c:pt>
                <c:pt idx="4817">
                  <c:v>0.5</c:v>
                </c:pt>
                <c:pt idx="4818">
                  <c:v>0.5</c:v>
                </c:pt>
                <c:pt idx="4819">
                  <c:v>0.5</c:v>
                </c:pt>
                <c:pt idx="4820">
                  <c:v>0.5</c:v>
                </c:pt>
                <c:pt idx="4821">
                  <c:v>0.5</c:v>
                </c:pt>
                <c:pt idx="4822">
                  <c:v>0.5</c:v>
                </c:pt>
                <c:pt idx="4823">
                  <c:v>0.5</c:v>
                </c:pt>
                <c:pt idx="4824">
                  <c:v>0.5</c:v>
                </c:pt>
                <c:pt idx="4825">
                  <c:v>0.5</c:v>
                </c:pt>
                <c:pt idx="4826">
                  <c:v>0.5</c:v>
                </c:pt>
                <c:pt idx="4827">
                  <c:v>0.5</c:v>
                </c:pt>
                <c:pt idx="4828">
                  <c:v>0.5</c:v>
                </c:pt>
                <c:pt idx="4829">
                  <c:v>0.5</c:v>
                </c:pt>
                <c:pt idx="4830">
                  <c:v>0.5</c:v>
                </c:pt>
                <c:pt idx="4831">
                  <c:v>0.5</c:v>
                </c:pt>
                <c:pt idx="4832">
                  <c:v>0.5</c:v>
                </c:pt>
                <c:pt idx="4833">
                  <c:v>0.5</c:v>
                </c:pt>
                <c:pt idx="4834">
                  <c:v>0.5</c:v>
                </c:pt>
                <c:pt idx="4835">
                  <c:v>0.5</c:v>
                </c:pt>
                <c:pt idx="4836">
                  <c:v>0.5</c:v>
                </c:pt>
                <c:pt idx="4837">
                  <c:v>0.5</c:v>
                </c:pt>
                <c:pt idx="4838">
                  <c:v>0.5</c:v>
                </c:pt>
                <c:pt idx="4839">
                  <c:v>0.5</c:v>
                </c:pt>
                <c:pt idx="4840">
                  <c:v>0.5</c:v>
                </c:pt>
                <c:pt idx="4841">
                  <c:v>0.5</c:v>
                </c:pt>
                <c:pt idx="4842">
                  <c:v>0.5</c:v>
                </c:pt>
                <c:pt idx="4843">
                  <c:v>0.5</c:v>
                </c:pt>
                <c:pt idx="4844">
                  <c:v>0.5</c:v>
                </c:pt>
                <c:pt idx="4845">
                  <c:v>0.5</c:v>
                </c:pt>
                <c:pt idx="4846">
                  <c:v>0.5</c:v>
                </c:pt>
                <c:pt idx="4847">
                  <c:v>0.5</c:v>
                </c:pt>
                <c:pt idx="4848">
                  <c:v>0.5</c:v>
                </c:pt>
                <c:pt idx="4849">
                  <c:v>0.5</c:v>
                </c:pt>
                <c:pt idx="4850">
                  <c:v>0.5</c:v>
                </c:pt>
                <c:pt idx="4851">
                  <c:v>0.5</c:v>
                </c:pt>
                <c:pt idx="4852">
                  <c:v>0.5</c:v>
                </c:pt>
                <c:pt idx="4853">
                  <c:v>0.5</c:v>
                </c:pt>
                <c:pt idx="4854">
                  <c:v>0.5</c:v>
                </c:pt>
                <c:pt idx="4855">
                  <c:v>0.5</c:v>
                </c:pt>
                <c:pt idx="4856">
                  <c:v>0.5</c:v>
                </c:pt>
                <c:pt idx="4857">
                  <c:v>0.5</c:v>
                </c:pt>
                <c:pt idx="4858">
                  <c:v>0.5</c:v>
                </c:pt>
                <c:pt idx="4859">
                  <c:v>0.5</c:v>
                </c:pt>
                <c:pt idx="4860">
                  <c:v>0.5</c:v>
                </c:pt>
                <c:pt idx="4861">
                  <c:v>0.5</c:v>
                </c:pt>
                <c:pt idx="4862">
                  <c:v>0.5</c:v>
                </c:pt>
                <c:pt idx="4863">
                  <c:v>0.5</c:v>
                </c:pt>
                <c:pt idx="4864">
                  <c:v>0.5</c:v>
                </c:pt>
                <c:pt idx="4865">
                  <c:v>0.5</c:v>
                </c:pt>
                <c:pt idx="4866">
                  <c:v>0.5</c:v>
                </c:pt>
                <c:pt idx="4867">
                  <c:v>0.5</c:v>
                </c:pt>
                <c:pt idx="4868">
                  <c:v>0.5</c:v>
                </c:pt>
                <c:pt idx="4869">
                  <c:v>0.5</c:v>
                </c:pt>
                <c:pt idx="4870">
                  <c:v>0.5</c:v>
                </c:pt>
                <c:pt idx="4871">
                  <c:v>0.5</c:v>
                </c:pt>
                <c:pt idx="4872">
                  <c:v>0.5</c:v>
                </c:pt>
                <c:pt idx="4873">
                  <c:v>0.5</c:v>
                </c:pt>
                <c:pt idx="4874">
                  <c:v>0.5</c:v>
                </c:pt>
                <c:pt idx="4875">
                  <c:v>0.5</c:v>
                </c:pt>
                <c:pt idx="4876">
                  <c:v>0.5</c:v>
                </c:pt>
                <c:pt idx="4877">
                  <c:v>0.5</c:v>
                </c:pt>
                <c:pt idx="4878">
                  <c:v>0.5</c:v>
                </c:pt>
                <c:pt idx="4879">
                  <c:v>0.5</c:v>
                </c:pt>
                <c:pt idx="4880">
                  <c:v>0.5</c:v>
                </c:pt>
                <c:pt idx="4881">
                  <c:v>0.5</c:v>
                </c:pt>
                <c:pt idx="4882">
                  <c:v>0.5</c:v>
                </c:pt>
                <c:pt idx="4883">
                  <c:v>0.5</c:v>
                </c:pt>
                <c:pt idx="4884">
                  <c:v>0.5</c:v>
                </c:pt>
                <c:pt idx="4885">
                  <c:v>0.5</c:v>
                </c:pt>
                <c:pt idx="4886">
                  <c:v>0.5</c:v>
                </c:pt>
                <c:pt idx="4887">
                  <c:v>0.5</c:v>
                </c:pt>
                <c:pt idx="4888">
                  <c:v>0.5</c:v>
                </c:pt>
                <c:pt idx="4889">
                  <c:v>0.5</c:v>
                </c:pt>
                <c:pt idx="4890">
                  <c:v>0.5</c:v>
                </c:pt>
                <c:pt idx="4891">
                  <c:v>0.5</c:v>
                </c:pt>
                <c:pt idx="4892">
                  <c:v>0.5</c:v>
                </c:pt>
                <c:pt idx="4893">
                  <c:v>0.5</c:v>
                </c:pt>
                <c:pt idx="4894">
                  <c:v>0.5</c:v>
                </c:pt>
                <c:pt idx="4895">
                  <c:v>0.5</c:v>
                </c:pt>
                <c:pt idx="4896">
                  <c:v>0.5</c:v>
                </c:pt>
                <c:pt idx="4897">
                  <c:v>0.5</c:v>
                </c:pt>
                <c:pt idx="4898">
                  <c:v>0.5</c:v>
                </c:pt>
                <c:pt idx="4899">
                  <c:v>0.5</c:v>
                </c:pt>
                <c:pt idx="4900">
                  <c:v>0.5</c:v>
                </c:pt>
                <c:pt idx="4901">
                  <c:v>0.5</c:v>
                </c:pt>
                <c:pt idx="4902">
                  <c:v>0.5</c:v>
                </c:pt>
                <c:pt idx="4903">
                  <c:v>0.5</c:v>
                </c:pt>
                <c:pt idx="4904">
                  <c:v>0.5</c:v>
                </c:pt>
                <c:pt idx="4905">
                  <c:v>0.5</c:v>
                </c:pt>
                <c:pt idx="4906">
                  <c:v>0.5</c:v>
                </c:pt>
                <c:pt idx="4907">
                  <c:v>0.5</c:v>
                </c:pt>
                <c:pt idx="4908">
                  <c:v>0.5</c:v>
                </c:pt>
                <c:pt idx="4909">
                  <c:v>0.5</c:v>
                </c:pt>
                <c:pt idx="4910">
                  <c:v>0.5</c:v>
                </c:pt>
                <c:pt idx="4911">
                  <c:v>0.5</c:v>
                </c:pt>
                <c:pt idx="4912">
                  <c:v>0.5</c:v>
                </c:pt>
                <c:pt idx="4913">
                  <c:v>0.5</c:v>
                </c:pt>
                <c:pt idx="4914">
                  <c:v>0.5</c:v>
                </c:pt>
                <c:pt idx="4915">
                  <c:v>0.5</c:v>
                </c:pt>
                <c:pt idx="4916">
                  <c:v>0.5</c:v>
                </c:pt>
                <c:pt idx="4917">
                  <c:v>0.5</c:v>
                </c:pt>
                <c:pt idx="4918">
                  <c:v>0.5</c:v>
                </c:pt>
                <c:pt idx="4919">
                  <c:v>0.5</c:v>
                </c:pt>
                <c:pt idx="4920">
                  <c:v>0.5</c:v>
                </c:pt>
                <c:pt idx="4921">
                  <c:v>0.5</c:v>
                </c:pt>
                <c:pt idx="4922">
                  <c:v>0.5</c:v>
                </c:pt>
                <c:pt idx="4923">
                  <c:v>0.5</c:v>
                </c:pt>
                <c:pt idx="4924">
                  <c:v>0.5</c:v>
                </c:pt>
                <c:pt idx="4925">
                  <c:v>0.5</c:v>
                </c:pt>
                <c:pt idx="4926">
                  <c:v>0.5</c:v>
                </c:pt>
                <c:pt idx="4927">
                  <c:v>0.5</c:v>
                </c:pt>
                <c:pt idx="4928">
                  <c:v>0.5</c:v>
                </c:pt>
                <c:pt idx="4929">
                  <c:v>0.5</c:v>
                </c:pt>
                <c:pt idx="4930">
                  <c:v>0.5</c:v>
                </c:pt>
                <c:pt idx="4931">
                  <c:v>0.5</c:v>
                </c:pt>
                <c:pt idx="4932">
                  <c:v>0.5</c:v>
                </c:pt>
                <c:pt idx="4933">
                  <c:v>0.5</c:v>
                </c:pt>
                <c:pt idx="4934">
                  <c:v>0.5</c:v>
                </c:pt>
                <c:pt idx="4935">
                  <c:v>0.5</c:v>
                </c:pt>
                <c:pt idx="4936">
                  <c:v>0.5</c:v>
                </c:pt>
                <c:pt idx="4937">
                  <c:v>0.5</c:v>
                </c:pt>
                <c:pt idx="4938">
                  <c:v>0.5</c:v>
                </c:pt>
                <c:pt idx="4939">
                  <c:v>0.5</c:v>
                </c:pt>
                <c:pt idx="4940">
                  <c:v>0.5</c:v>
                </c:pt>
                <c:pt idx="4941">
                  <c:v>0.5</c:v>
                </c:pt>
                <c:pt idx="4942">
                  <c:v>0.5</c:v>
                </c:pt>
                <c:pt idx="4943">
                  <c:v>0.5</c:v>
                </c:pt>
                <c:pt idx="4944">
                  <c:v>0.5</c:v>
                </c:pt>
                <c:pt idx="4945">
                  <c:v>0.5</c:v>
                </c:pt>
                <c:pt idx="4946">
                  <c:v>0.5</c:v>
                </c:pt>
                <c:pt idx="4947">
                  <c:v>0.5</c:v>
                </c:pt>
                <c:pt idx="4948">
                  <c:v>0.5</c:v>
                </c:pt>
                <c:pt idx="4949">
                  <c:v>0.5</c:v>
                </c:pt>
                <c:pt idx="4950">
                  <c:v>0.5</c:v>
                </c:pt>
                <c:pt idx="4951">
                  <c:v>0.5</c:v>
                </c:pt>
                <c:pt idx="4952">
                  <c:v>0.5</c:v>
                </c:pt>
                <c:pt idx="4953">
                  <c:v>0.5</c:v>
                </c:pt>
                <c:pt idx="4954">
                  <c:v>0.5</c:v>
                </c:pt>
                <c:pt idx="4955">
                  <c:v>0.5</c:v>
                </c:pt>
                <c:pt idx="4956">
                  <c:v>0.5</c:v>
                </c:pt>
                <c:pt idx="4957">
                  <c:v>0.5</c:v>
                </c:pt>
                <c:pt idx="4958">
                  <c:v>0.5</c:v>
                </c:pt>
                <c:pt idx="4959">
                  <c:v>0.5</c:v>
                </c:pt>
                <c:pt idx="4960">
                  <c:v>0.5</c:v>
                </c:pt>
                <c:pt idx="4961">
                  <c:v>0.5</c:v>
                </c:pt>
                <c:pt idx="4962">
                  <c:v>0.5</c:v>
                </c:pt>
                <c:pt idx="4963">
                  <c:v>0.5</c:v>
                </c:pt>
                <c:pt idx="4964">
                  <c:v>0.5</c:v>
                </c:pt>
                <c:pt idx="4965">
                  <c:v>0.5</c:v>
                </c:pt>
                <c:pt idx="4966">
                  <c:v>0.5</c:v>
                </c:pt>
                <c:pt idx="4967">
                  <c:v>0.5</c:v>
                </c:pt>
                <c:pt idx="4968">
                  <c:v>0.5</c:v>
                </c:pt>
                <c:pt idx="4969">
                  <c:v>0.5</c:v>
                </c:pt>
                <c:pt idx="4970">
                  <c:v>0.5</c:v>
                </c:pt>
                <c:pt idx="4971">
                  <c:v>0.5</c:v>
                </c:pt>
                <c:pt idx="4972">
                  <c:v>0.5</c:v>
                </c:pt>
                <c:pt idx="4973">
                  <c:v>0.5</c:v>
                </c:pt>
                <c:pt idx="4974">
                  <c:v>0.5</c:v>
                </c:pt>
                <c:pt idx="4975">
                  <c:v>0.5</c:v>
                </c:pt>
                <c:pt idx="4976">
                  <c:v>0.5</c:v>
                </c:pt>
                <c:pt idx="4977">
                  <c:v>0.5</c:v>
                </c:pt>
                <c:pt idx="4978">
                  <c:v>0.5</c:v>
                </c:pt>
                <c:pt idx="4979">
                  <c:v>0.5</c:v>
                </c:pt>
                <c:pt idx="4980">
                  <c:v>0.5</c:v>
                </c:pt>
                <c:pt idx="4981">
                  <c:v>0.5</c:v>
                </c:pt>
                <c:pt idx="4982">
                  <c:v>0.5</c:v>
                </c:pt>
                <c:pt idx="4983">
                  <c:v>0.5</c:v>
                </c:pt>
                <c:pt idx="4984">
                  <c:v>0.5</c:v>
                </c:pt>
                <c:pt idx="4985">
                  <c:v>0.5</c:v>
                </c:pt>
                <c:pt idx="4986">
                  <c:v>0.5</c:v>
                </c:pt>
                <c:pt idx="4987">
                  <c:v>0.5</c:v>
                </c:pt>
                <c:pt idx="4988">
                  <c:v>0.5</c:v>
                </c:pt>
                <c:pt idx="4989">
                  <c:v>0.5</c:v>
                </c:pt>
                <c:pt idx="4990">
                  <c:v>0.5</c:v>
                </c:pt>
                <c:pt idx="4991">
                  <c:v>0.5</c:v>
                </c:pt>
                <c:pt idx="4992">
                  <c:v>0.5</c:v>
                </c:pt>
                <c:pt idx="4993">
                  <c:v>0.5</c:v>
                </c:pt>
                <c:pt idx="4994">
                  <c:v>0.5</c:v>
                </c:pt>
                <c:pt idx="4995">
                  <c:v>0.5</c:v>
                </c:pt>
                <c:pt idx="4996">
                  <c:v>0.5</c:v>
                </c:pt>
                <c:pt idx="4997">
                  <c:v>0.5</c:v>
                </c:pt>
                <c:pt idx="4998">
                  <c:v>0.5</c:v>
                </c:pt>
                <c:pt idx="4999">
                  <c:v>0.5</c:v>
                </c:pt>
                <c:pt idx="5000">
                  <c:v>0.5</c:v>
                </c:pt>
                <c:pt idx="5001">
                  <c:v>0.5</c:v>
                </c:pt>
                <c:pt idx="5002">
                  <c:v>0.5</c:v>
                </c:pt>
                <c:pt idx="5003">
                  <c:v>0.5</c:v>
                </c:pt>
                <c:pt idx="5004">
                  <c:v>0.5</c:v>
                </c:pt>
                <c:pt idx="5005">
                  <c:v>0.5</c:v>
                </c:pt>
                <c:pt idx="5006">
                  <c:v>0.5</c:v>
                </c:pt>
                <c:pt idx="5007">
                  <c:v>0.5</c:v>
                </c:pt>
                <c:pt idx="5008">
                  <c:v>0.5</c:v>
                </c:pt>
                <c:pt idx="5009">
                  <c:v>0.5</c:v>
                </c:pt>
                <c:pt idx="5010">
                  <c:v>0.5</c:v>
                </c:pt>
                <c:pt idx="5011">
                  <c:v>0.5</c:v>
                </c:pt>
                <c:pt idx="5012">
                  <c:v>0.5</c:v>
                </c:pt>
                <c:pt idx="5013">
                  <c:v>0.5</c:v>
                </c:pt>
                <c:pt idx="5014">
                  <c:v>0.5</c:v>
                </c:pt>
                <c:pt idx="5015">
                  <c:v>0.5</c:v>
                </c:pt>
                <c:pt idx="5016">
                  <c:v>0.5</c:v>
                </c:pt>
                <c:pt idx="5017">
                  <c:v>0.5</c:v>
                </c:pt>
                <c:pt idx="5018">
                  <c:v>0.5</c:v>
                </c:pt>
                <c:pt idx="5019">
                  <c:v>0.5</c:v>
                </c:pt>
                <c:pt idx="5020">
                  <c:v>0.5</c:v>
                </c:pt>
                <c:pt idx="5021">
                  <c:v>0.5</c:v>
                </c:pt>
                <c:pt idx="5022">
                  <c:v>0.5</c:v>
                </c:pt>
                <c:pt idx="5023">
                  <c:v>0.5</c:v>
                </c:pt>
                <c:pt idx="5024">
                  <c:v>0.5</c:v>
                </c:pt>
                <c:pt idx="5025">
                  <c:v>0.5</c:v>
                </c:pt>
                <c:pt idx="5026">
                  <c:v>0.5</c:v>
                </c:pt>
                <c:pt idx="5027">
                  <c:v>0.5</c:v>
                </c:pt>
                <c:pt idx="5028">
                  <c:v>0.5</c:v>
                </c:pt>
                <c:pt idx="5029">
                  <c:v>0.5</c:v>
                </c:pt>
                <c:pt idx="5030">
                  <c:v>0.5</c:v>
                </c:pt>
                <c:pt idx="5031">
                  <c:v>0.5</c:v>
                </c:pt>
                <c:pt idx="5032">
                  <c:v>0.5</c:v>
                </c:pt>
                <c:pt idx="5033">
                  <c:v>0.5</c:v>
                </c:pt>
                <c:pt idx="5034">
                  <c:v>0.5</c:v>
                </c:pt>
                <c:pt idx="5035">
                  <c:v>0.5</c:v>
                </c:pt>
                <c:pt idx="5036">
                  <c:v>0.5</c:v>
                </c:pt>
                <c:pt idx="5037">
                  <c:v>0.5</c:v>
                </c:pt>
                <c:pt idx="5038">
                  <c:v>0.5</c:v>
                </c:pt>
                <c:pt idx="5039">
                  <c:v>0.5</c:v>
                </c:pt>
                <c:pt idx="5040">
                  <c:v>0.5</c:v>
                </c:pt>
                <c:pt idx="5041">
                  <c:v>0.5</c:v>
                </c:pt>
                <c:pt idx="5042">
                  <c:v>0.5</c:v>
                </c:pt>
                <c:pt idx="5043">
                  <c:v>0.5</c:v>
                </c:pt>
                <c:pt idx="5044">
                  <c:v>0.5</c:v>
                </c:pt>
                <c:pt idx="5045">
                  <c:v>0.5</c:v>
                </c:pt>
                <c:pt idx="5046">
                  <c:v>0.5</c:v>
                </c:pt>
                <c:pt idx="5047">
                  <c:v>0.5</c:v>
                </c:pt>
                <c:pt idx="5048">
                  <c:v>0.5</c:v>
                </c:pt>
                <c:pt idx="5049">
                  <c:v>0.5</c:v>
                </c:pt>
                <c:pt idx="5050">
                  <c:v>0.5</c:v>
                </c:pt>
                <c:pt idx="5051">
                  <c:v>0.5</c:v>
                </c:pt>
                <c:pt idx="5052">
                  <c:v>0.5</c:v>
                </c:pt>
                <c:pt idx="5053">
                  <c:v>0.5</c:v>
                </c:pt>
                <c:pt idx="5054">
                  <c:v>0.5</c:v>
                </c:pt>
                <c:pt idx="5055">
                  <c:v>0.5</c:v>
                </c:pt>
                <c:pt idx="5056">
                  <c:v>0.5</c:v>
                </c:pt>
                <c:pt idx="5057">
                  <c:v>0.5</c:v>
                </c:pt>
                <c:pt idx="5058">
                  <c:v>0.5</c:v>
                </c:pt>
                <c:pt idx="5059">
                  <c:v>0.5</c:v>
                </c:pt>
                <c:pt idx="5060">
                  <c:v>0.5</c:v>
                </c:pt>
                <c:pt idx="5061">
                  <c:v>0.5</c:v>
                </c:pt>
                <c:pt idx="5062">
                  <c:v>0.5</c:v>
                </c:pt>
                <c:pt idx="5063">
                  <c:v>0.5</c:v>
                </c:pt>
                <c:pt idx="5064">
                  <c:v>0.5</c:v>
                </c:pt>
                <c:pt idx="5065">
                  <c:v>0.5</c:v>
                </c:pt>
                <c:pt idx="5066">
                  <c:v>0.5</c:v>
                </c:pt>
                <c:pt idx="5067">
                  <c:v>0.5</c:v>
                </c:pt>
                <c:pt idx="5068">
                  <c:v>0.5</c:v>
                </c:pt>
                <c:pt idx="5069">
                  <c:v>0.5</c:v>
                </c:pt>
                <c:pt idx="5070">
                  <c:v>0.5</c:v>
                </c:pt>
                <c:pt idx="5071">
                  <c:v>0.5</c:v>
                </c:pt>
                <c:pt idx="5072">
                  <c:v>0.5</c:v>
                </c:pt>
                <c:pt idx="5073">
                  <c:v>0.5</c:v>
                </c:pt>
                <c:pt idx="5074">
                  <c:v>0.5</c:v>
                </c:pt>
                <c:pt idx="5075">
                  <c:v>0.5</c:v>
                </c:pt>
                <c:pt idx="5076">
                  <c:v>0.5</c:v>
                </c:pt>
                <c:pt idx="5077">
                  <c:v>0.5</c:v>
                </c:pt>
                <c:pt idx="5078">
                  <c:v>0.5</c:v>
                </c:pt>
                <c:pt idx="5079">
                  <c:v>0.5</c:v>
                </c:pt>
                <c:pt idx="5080">
                  <c:v>0.5</c:v>
                </c:pt>
                <c:pt idx="5081">
                  <c:v>0.5</c:v>
                </c:pt>
                <c:pt idx="5082">
                  <c:v>0.5</c:v>
                </c:pt>
                <c:pt idx="5083">
                  <c:v>0.5</c:v>
                </c:pt>
                <c:pt idx="5084">
                  <c:v>0.5</c:v>
                </c:pt>
                <c:pt idx="5085">
                  <c:v>0.5</c:v>
                </c:pt>
                <c:pt idx="5086">
                  <c:v>0.5</c:v>
                </c:pt>
                <c:pt idx="5087">
                  <c:v>0.5</c:v>
                </c:pt>
                <c:pt idx="5088">
                  <c:v>0.5</c:v>
                </c:pt>
                <c:pt idx="5089">
                  <c:v>0.5</c:v>
                </c:pt>
                <c:pt idx="5090">
                  <c:v>0.5</c:v>
                </c:pt>
                <c:pt idx="5091">
                  <c:v>0.5</c:v>
                </c:pt>
                <c:pt idx="5092">
                  <c:v>0.5</c:v>
                </c:pt>
                <c:pt idx="5093">
                  <c:v>0.5</c:v>
                </c:pt>
                <c:pt idx="5094">
                  <c:v>0.5</c:v>
                </c:pt>
                <c:pt idx="5095">
                  <c:v>0.5</c:v>
                </c:pt>
                <c:pt idx="5096">
                  <c:v>0.5</c:v>
                </c:pt>
                <c:pt idx="5097">
                  <c:v>0.5</c:v>
                </c:pt>
                <c:pt idx="5098">
                  <c:v>0.5</c:v>
                </c:pt>
                <c:pt idx="5099">
                  <c:v>0.5</c:v>
                </c:pt>
                <c:pt idx="5100">
                  <c:v>0.5</c:v>
                </c:pt>
                <c:pt idx="5101">
                  <c:v>0.5</c:v>
                </c:pt>
                <c:pt idx="5102">
                  <c:v>0.5</c:v>
                </c:pt>
                <c:pt idx="5103">
                  <c:v>0.5</c:v>
                </c:pt>
                <c:pt idx="5104">
                  <c:v>0.5</c:v>
                </c:pt>
                <c:pt idx="5105">
                  <c:v>0.5</c:v>
                </c:pt>
                <c:pt idx="5106">
                  <c:v>0.5</c:v>
                </c:pt>
                <c:pt idx="5107">
                  <c:v>0.5</c:v>
                </c:pt>
                <c:pt idx="5108">
                  <c:v>0.5</c:v>
                </c:pt>
                <c:pt idx="5109">
                  <c:v>0.5</c:v>
                </c:pt>
                <c:pt idx="5110">
                  <c:v>0.5</c:v>
                </c:pt>
                <c:pt idx="5111">
                  <c:v>0.5</c:v>
                </c:pt>
                <c:pt idx="5112">
                  <c:v>0.5</c:v>
                </c:pt>
                <c:pt idx="5113">
                  <c:v>0.5</c:v>
                </c:pt>
                <c:pt idx="5114">
                  <c:v>0.5</c:v>
                </c:pt>
                <c:pt idx="5115">
                  <c:v>0.5</c:v>
                </c:pt>
                <c:pt idx="5116">
                  <c:v>0.5</c:v>
                </c:pt>
                <c:pt idx="5117">
                  <c:v>0.5</c:v>
                </c:pt>
                <c:pt idx="5118">
                  <c:v>0.5</c:v>
                </c:pt>
                <c:pt idx="5119">
                  <c:v>0.5</c:v>
                </c:pt>
                <c:pt idx="5120">
                  <c:v>0.5</c:v>
                </c:pt>
                <c:pt idx="5121">
                  <c:v>0.5</c:v>
                </c:pt>
                <c:pt idx="5122">
                  <c:v>0.5</c:v>
                </c:pt>
                <c:pt idx="5123">
                  <c:v>0.5</c:v>
                </c:pt>
                <c:pt idx="5124">
                  <c:v>0.5</c:v>
                </c:pt>
                <c:pt idx="5125">
                  <c:v>0.5</c:v>
                </c:pt>
                <c:pt idx="5126">
                  <c:v>0.5</c:v>
                </c:pt>
                <c:pt idx="5127">
                  <c:v>0.5</c:v>
                </c:pt>
                <c:pt idx="5128">
                  <c:v>0.5</c:v>
                </c:pt>
                <c:pt idx="5129">
                  <c:v>0.5</c:v>
                </c:pt>
                <c:pt idx="5130">
                  <c:v>0.5</c:v>
                </c:pt>
                <c:pt idx="5131">
                  <c:v>0.5</c:v>
                </c:pt>
                <c:pt idx="5132">
                  <c:v>0.5</c:v>
                </c:pt>
                <c:pt idx="5133">
                  <c:v>0.5</c:v>
                </c:pt>
                <c:pt idx="5134">
                  <c:v>0.5</c:v>
                </c:pt>
                <c:pt idx="5135">
                  <c:v>0.5</c:v>
                </c:pt>
                <c:pt idx="5136">
                  <c:v>0.5</c:v>
                </c:pt>
                <c:pt idx="5137">
                  <c:v>0.5</c:v>
                </c:pt>
                <c:pt idx="5138">
                  <c:v>0.5</c:v>
                </c:pt>
                <c:pt idx="5139">
                  <c:v>0.5</c:v>
                </c:pt>
                <c:pt idx="5140">
                  <c:v>0.5</c:v>
                </c:pt>
                <c:pt idx="5141">
                  <c:v>0.5</c:v>
                </c:pt>
                <c:pt idx="5142">
                  <c:v>0.5</c:v>
                </c:pt>
                <c:pt idx="5143">
                  <c:v>0.5</c:v>
                </c:pt>
                <c:pt idx="5144">
                  <c:v>0.5</c:v>
                </c:pt>
                <c:pt idx="5145">
                  <c:v>0.5</c:v>
                </c:pt>
                <c:pt idx="5146">
                  <c:v>0.5</c:v>
                </c:pt>
                <c:pt idx="5147">
                  <c:v>0.5</c:v>
                </c:pt>
                <c:pt idx="5148">
                  <c:v>0.5</c:v>
                </c:pt>
                <c:pt idx="5149">
                  <c:v>0.5</c:v>
                </c:pt>
                <c:pt idx="5150">
                  <c:v>0.5</c:v>
                </c:pt>
                <c:pt idx="5151">
                  <c:v>0.5</c:v>
                </c:pt>
                <c:pt idx="5152">
                  <c:v>0.5</c:v>
                </c:pt>
                <c:pt idx="5153">
                  <c:v>0.5</c:v>
                </c:pt>
                <c:pt idx="5154">
                  <c:v>0.5</c:v>
                </c:pt>
                <c:pt idx="5155">
                  <c:v>0.5</c:v>
                </c:pt>
                <c:pt idx="5156">
                  <c:v>0.5</c:v>
                </c:pt>
                <c:pt idx="5157">
                  <c:v>0.5</c:v>
                </c:pt>
                <c:pt idx="5158">
                  <c:v>0.5</c:v>
                </c:pt>
                <c:pt idx="5159">
                  <c:v>0.5</c:v>
                </c:pt>
                <c:pt idx="5160">
                  <c:v>0.5</c:v>
                </c:pt>
                <c:pt idx="5161">
                  <c:v>0.5</c:v>
                </c:pt>
                <c:pt idx="5162">
                  <c:v>0.5</c:v>
                </c:pt>
                <c:pt idx="5163">
                  <c:v>0.5</c:v>
                </c:pt>
                <c:pt idx="5164">
                  <c:v>0.5</c:v>
                </c:pt>
                <c:pt idx="5165">
                  <c:v>0.5</c:v>
                </c:pt>
                <c:pt idx="5166">
                  <c:v>0.5</c:v>
                </c:pt>
                <c:pt idx="5167">
                  <c:v>0.5</c:v>
                </c:pt>
                <c:pt idx="5168">
                  <c:v>0.5</c:v>
                </c:pt>
                <c:pt idx="5169">
                  <c:v>0.5</c:v>
                </c:pt>
                <c:pt idx="5170">
                  <c:v>0.5</c:v>
                </c:pt>
                <c:pt idx="5171">
                  <c:v>0.5</c:v>
                </c:pt>
                <c:pt idx="5172">
                  <c:v>0.5</c:v>
                </c:pt>
                <c:pt idx="5173">
                  <c:v>0.5</c:v>
                </c:pt>
                <c:pt idx="5174">
                  <c:v>0.5</c:v>
                </c:pt>
                <c:pt idx="5175">
                  <c:v>0.5</c:v>
                </c:pt>
                <c:pt idx="5176">
                  <c:v>0.5</c:v>
                </c:pt>
                <c:pt idx="5177">
                  <c:v>0.5</c:v>
                </c:pt>
                <c:pt idx="5178">
                  <c:v>0.5</c:v>
                </c:pt>
                <c:pt idx="5179">
                  <c:v>0.5</c:v>
                </c:pt>
                <c:pt idx="5180">
                  <c:v>0.5</c:v>
                </c:pt>
                <c:pt idx="5181">
                  <c:v>0.5</c:v>
                </c:pt>
                <c:pt idx="5182">
                  <c:v>0.5</c:v>
                </c:pt>
                <c:pt idx="5183">
                  <c:v>0.5</c:v>
                </c:pt>
                <c:pt idx="5184">
                  <c:v>0.5</c:v>
                </c:pt>
                <c:pt idx="5185">
                  <c:v>0.5</c:v>
                </c:pt>
                <c:pt idx="5186">
                  <c:v>0.5</c:v>
                </c:pt>
                <c:pt idx="5187">
                  <c:v>0.5</c:v>
                </c:pt>
                <c:pt idx="5188">
                  <c:v>0.5</c:v>
                </c:pt>
                <c:pt idx="5189">
                  <c:v>0.5</c:v>
                </c:pt>
                <c:pt idx="5190">
                  <c:v>0.5</c:v>
                </c:pt>
                <c:pt idx="5191">
                  <c:v>0.5</c:v>
                </c:pt>
                <c:pt idx="5192">
                  <c:v>0.5</c:v>
                </c:pt>
                <c:pt idx="5193">
                  <c:v>0.5</c:v>
                </c:pt>
                <c:pt idx="5194">
                  <c:v>0.5</c:v>
                </c:pt>
                <c:pt idx="5195">
                  <c:v>0.5</c:v>
                </c:pt>
                <c:pt idx="5196">
                  <c:v>0.5</c:v>
                </c:pt>
                <c:pt idx="5197">
                  <c:v>0.5</c:v>
                </c:pt>
                <c:pt idx="5198">
                  <c:v>0.5</c:v>
                </c:pt>
                <c:pt idx="5199">
                  <c:v>0.5</c:v>
                </c:pt>
                <c:pt idx="5200">
                  <c:v>0.5</c:v>
                </c:pt>
                <c:pt idx="5201">
                  <c:v>0.5</c:v>
                </c:pt>
                <c:pt idx="5202">
                  <c:v>0.5</c:v>
                </c:pt>
                <c:pt idx="5203">
                  <c:v>0.5</c:v>
                </c:pt>
                <c:pt idx="5204">
                  <c:v>0.5</c:v>
                </c:pt>
                <c:pt idx="5205">
                  <c:v>0.5</c:v>
                </c:pt>
                <c:pt idx="5206">
                  <c:v>0.5</c:v>
                </c:pt>
                <c:pt idx="5207">
                  <c:v>0.5</c:v>
                </c:pt>
                <c:pt idx="5208">
                  <c:v>0.5</c:v>
                </c:pt>
                <c:pt idx="5209">
                  <c:v>0.5</c:v>
                </c:pt>
                <c:pt idx="5210">
                  <c:v>0.5</c:v>
                </c:pt>
                <c:pt idx="5211">
                  <c:v>0.5</c:v>
                </c:pt>
                <c:pt idx="5212">
                  <c:v>0.5</c:v>
                </c:pt>
                <c:pt idx="5213">
                  <c:v>0.5</c:v>
                </c:pt>
                <c:pt idx="5214">
                  <c:v>0.5</c:v>
                </c:pt>
                <c:pt idx="5215">
                  <c:v>0.5</c:v>
                </c:pt>
                <c:pt idx="5216">
                  <c:v>0.5</c:v>
                </c:pt>
                <c:pt idx="5217">
                  <c:v>0.5</c:v>
                </c:pt>
                <c:pt idx="5218">
                  <c:v>0.5</c:v>
                </c:pt>
                <c:pt idx="5219">
                  <c:v>0.5</c:v>
                </c:pt>
                <c:pt idx="5220">
                  <c:v>0.5</c:v>
                </c:pt>
                <c:pt idx="5221">
                  <c:v>0.5</c:v>
                </c:pt>
                <c:pt idx="5222">
                  <c:v>0.5</c:v>
                </c:pt>
                <c:pt idx="5223">
                  <c:v>0.5</c:v>
                </c:pt>
                <c:pt idx="5224">
                  <c:v>0.5</c:v>
                </c:pt>
                <c:pt idx="5225">
                  <c:v>0.5</c:v>
                </c:pt>
                <c:pt idx="5226">
                  <c:v>0.5</c:v>
                </c:pt>
                <c:pt idx="5227">
                  <c:v>0.5</c:v>
                </c:pt>
                <c:pt idx="5228">
                  <c:v>0.5</c:v>
                </c:pt>
                <c:pt idx="5229">
                  <c:v>0.5</c:v>
                </c:pt>
                <c:pt idx="5230">
                  <c:v>0.5</c:v>
                </c:pt>
                <c:pt idx="5231">
                  <c:v>0.5</c:v>
                </c:pt>
                <c:pt idx="5232">
                  <c:v>0.5</c:v>
                </c:pt>
                <c:pt idx="5233">
                  <c:v>0.5</c:v>
                </c:pt>
                <c:pt idx="5234">
                  <c:v>0.5</c:v>
                </c:pt>
                <c:pt idx="5235">
                  <c:v>0.5</c:v>
                </c:pt>
                <c:pt idx="5236">
                  <c:v>0.5</c:v>
                </c:pt>
                <c:pt idx="5237">
                  <c:v>0.5</c:v>
                </c:pt>
                <c:pt idx="5238">
                  <c:v>0.5</c:v>
                </c:pt>
                <c:pt idx="5239">
                  <c:v>0.5</c:v>
                </c:pt>
                <c:pt idx="5240">
                  <c:v>0.5</c:v>
                </c:pt>
                <c:pt idx="5241">
                  <c:v>0.5</c:v>
                </c:pt>
                <c:pt idx="5242">
                  <c:v>0.5</c:v>
                </c:pt>
                <c:pt idx="5243">
                  <c:v>0.5</c:v>
                </c:pt>
                <c:pt idx="5244">
                  <c:v>0.5</c:v>
                </c:pt>
                <c:pt idx="5245">
                  <c:v>0.5</c:v>
                </c:pt>
                <c:pt idx="5246">
                  <c:v>0.5</c:v>
                </c:pt>
                <c:pt idx="5247">
                  <c:v>0.5</c:v>
                </c:pt>
                <c:pt idx="5248">
                  <c:v>0.5</c:v>
                </c:pt>
                <c:pt idx="5249">
                  <c:v>0.5</c:v>
                </c:pt>
                <c:pt idx="5250">
                  <c:v>0.5</c:v>
                </c:pt>
                <c:pt idx="5251">
                  <c:v>0.5</c:v>
                </c:pt>
                <c:pt idx="5252">
                  <c:v>0.5</c:v>
                </c:pt>
                <c:pt idx="5253">
                  <c:v>0.5</c:v>
                </c:pt>
                <c:pt idx="5254">
                  <c:v>0.5</c:v>
                </c:pt>
                <c:pt idx="5255">
                  <c:v>0.5</c:v>
                </c:pt>
                <c:pt idx="5256">
                  <c:v>0.5</c:v>
                </c:pt>
                <c:pt idx="5257">
                  <c:v>0.5</c:v>
                </c:pt>
                <c:pt idx="5258">
                  <c:v>0.5</c:v>
                </c:pt>
                <c:pt idx="5259">
                  <c:v>0.5</c:v>
                </c:pt>
                <c:pt idx="5260">
                  <c:v>0.5</c:v>
                </c:pt>
                <c:pt idx="5261">
                  <c:v>0.5</c:v>
                </c:pt>
                <c:pt idx="5262">
                  <c:v>0.5</c:v>
                </c:pt>
                <c:pt idx="5263">
                  <c:v>0.5</c:v>
                </c:pt>
                <c:pt idx="5264">
                  <c:v>0.5</c:v>
                </c:pt>
                <c:pt idx="5265">
                  <c:v>0.5</c:v>
                </c:pt>
                <c:pt idx="5266">
                  <c:v>0.5</c:v>
                </c:pt>
                <c:pt idx="5267">
                  <c:v>0.5</c:v>
                </c:pt>
                <c:pt idx="5268">
                  <c:v>0.5</c:v>
                </c:pt>
                <c:pt idx="5269">
                  <c:v>0.5</c:v>
                </c:pt>
                <c:pt idx="5270">
                  <c:v>0.5</c:v>
                </c:pt>
                <c:pt idx="5271">
                  <c:v>0.5</c:v>
                </c:pt>
                <c:pt idx="5272">
                  <c:v>0.5</c:v>
                </c:pt>
                <c:pt idx="5273">
                  <c:v>0.5</c:v>
                </c:pt>
                <c:pt idx="5274">
                  <c:v>0.5</c:v>
                </c:pt>
                <c:pt idx="5275">
                  <c:v>0.5</c:v>
                </c:pt>
                <c:pt idx="5276">
                  <c:v>0.5</c:v>
                </c:pt>
                <c:pt idx="5277">
                  <c:v>0.5</c:v>
                </c:pt>
                <c:pt idx="5278">
                  <c:v>0.5</c:v>
                </c:pt>
                <c:pt idx="5279">
                  <c:v>0.5</c:v>
                </c:pt>
                <c:pt idx="5280">
                  <c:v>0.5</c:v>
                </c:pt>
                <c:pt idx="5281">
                  <c:v>0.5</c:v>
                </c:pt>
                <c:pt idx="5282">
                  <c:v>0.5</c:v>
                </c:pt>
                <c:pt idx="5283">
                  <c:v>0.5</c:v>
                </c:pt>
                <c:pt idx="5284">
                  <c:v>0.5</c:v>
                </c:pt>
                <c:pt idx="5285">
                  <c:v>0.5</c:v>
                </c:pt>
                <c:pt idx="5286">
                  <c:v>0.5</c:v>
                </c:pt>
                <c:pt idx="5287">
                  <c:v>0.5</c:v>
                </c:pt>
                <c:pt idx="5288">
                  <c:v>0.5</c:v>
                </c:pt>
                <c:pt idx="5289">
                  <c:v>0.5</c:v>
                </c:pt>
                <c:pt idx="5290">
                  <c:v>0.5</c:v>
                </c:pt>
                <c:pt idx="5291">
                  <c:v>0.5</c:v>
                </c:pt>
                <c:pt idx="5292">
                  <c:v>0.5</c:v>
                </c:pt>
                <c:pt idx="5293">
                  <c:v>0.5</c:v>
                </c:pt>
                <c:pt idx="5294">
                  <c:v>0.5</c:v>
                </c:pt>
                <c:pt idx="5295">
                  <c:v>0.5</c:v>
                </c:pt>
                <c:pt idx="5296">
                  <c:v>0.5</c:v>
                </c:pt>
                <c:pt idx="5297">
                  <c:v>0.5</c:v>
                </c:pt>
                <c:pt idx="5298">
                  <c:v>0.5</c:v>
                </c:pt>
                <c:pt idx="5299">
                  <c:v>0.5</c:v>
                </c:pt>
                <c:pt idx="5300">
                  <c:v>0.5</c:v>
                </c:pt>
                <c:pt idx="5301">
                  <c:v>0.5</c:v>
                </c:pt>
                <c:pt idx="5302">
                  <c:v>0.5</c:v>
                </c:pt>
                <c:pt idx="5303">
                  <c:v>0.5</c:v>
                </c:pt>
                <c:pt idx="5304">
                  <c:v>0.5</c:v>
                </c:pt>
                <c:pt idx="5305">
                  <c:v>0.5</c:v>
                </c:pt>
                <c:pt idx="5306">
                  <c:v>0.5</c:v>
                </c:pt>
                <c:pt idx="5307">
                  <c:v>0.5</c:v>
                </c:pt>
                <c:pt idx="5308">
                  <c:v>0.5</c:v>
                </c:pt>
                <c:pt idx="5309">
                  <c:v>0.5</c:v>
                </c:pt>
                <c:pt idx="5310">
                  <c:v>0.5</c:v>
                </c:pt>
                <c:pt idx="5311">
                  <c:v>0.5</c:v>
                </c:pt>
                <c:pt idx="5312">
                  <c:v>0.5</c:v>
                </c:pt>
                <c:pt idx="5313">
                  <c:v>0.5</c:v>
                </c:pt>
                <c:pt idx="5314">
                  <c:v>0.5</c:v>
                </c:pt>
                <c:pt idx="5315">
                  <c:v>0.5</c:v>
                </c:pt>
                <c:pt idx="5316">
                  <c:v>0.5</c:v>
                </c:pt>
                <c:pt idx="5317">
                  <c:v>0.5</c:v>
                </c:pt>
                <c:pt idx="5318">
                  <c:v>0.5</c:v>
                </c:pt>
                <c:pt idx="5319">
                  <c:v>0.5</c:v>
                </c:pt>
                <c:pt idx="5320">
                  <c:v>0.5</c:v>
                </c:pt>
                <c:pt idx="5321">
                  <c:v>0.5</c:v>
                </c:pt>
                <c:pt idx="5322">
                  <c:v>0.5</c:v>
                </c:pt>
                <c:pt idx="5323">
                  <c:v>0.5</c:v>
                </c:pt>
                <c:pt idx="5324">
                  <c:v>0.5</c:v>
                </c:pt>
                <c:pt idx="5325">
                  <c:v>0.5</c:v>
                </c:pt>
                <c:pt idx="5326">
                  <c:v>0.5</c:v>
                </c:pt>
                <c:pt idx="5327">
                  <c:v>0.5</c:v>
                </c:pt>
                <c:pt idx="5328">
                  <c:v>0.5</c:v>
                </c:pt>
                <c:pt idx="5329">
                  <c:v>0.5</c:v>
                </c:pt>
                <c:pt idx="5330">
                  <c:v>0.5</c:v>
                </c:pt>
                <c:pt idx="5331">
                  <c:v>0.5</c:v>
                </c:pt>
                <c:pt idx="5332">
                  <c:v>0.5</c:v>
                </c:pt>
                <c:pt idx="5333">
                  <c:v>0.5</c:v>
                </c:pt>
                <c:pt idx="5334">
                  <c:v>0.5</c:v>
                </c:pt>
                <c:pt idx="5335">
                  <c:v>0.5</c:v>
                </c:pt>
                <c:pt idx="5336">
                  <c:v>0.5</c:v>
                </c:pt>
                <c:pt idx="5337">
                  <c:v>0.5</c:v>
                </c:pt>
                <c:pt idx="5338">
                  <c:v>0.5</c:v>
                </c:pt>
                <c:pt idx="5339">
                  <c:v>0.5</c:v>
                </c:pt>
                <c:pt idx="5340">
                  <c:v>0.5</c:v>
                </c:pt>
                <c:pt idx="5341">
                  <c:v>0.5</c:v>
                </c:pt>
                <c:pt idx="5342">
                  <c:v>0.5</c:v>
                </c:pt>
                <c:pt idx="5343">
                  <c:v>0.5</c:v>
                </c:pt>
                <c:pt idx="5344">
                  <c:v>0.5</c:v>
                </c:pt>
                <c:pt idx="5345">
                  <c:v>0.5</c:v>
                </c:pt>
                <c:pt idx="5346">
                  <c:v>0.5</c:v>
                </c:pt>
                <c:pt idx="5347">
                  <c:v>0.5</c:v>
                </c:pt>
                <c:pt idx="5348">
                  <c:v>0.5</c:v>
                </c:pt>
                <c:pt idx="5349">
                  <c:v>0.5</c:v>
                </c:pt>
                <c:pt idx="5350">
                  <c:v>0.5</c:v>
                </c:pt>
                <c:pt idx="5351">
                  <c:v>0.5</c:v>
                </c:pt>
                <c:pt idx="5352">
                  <c:v>0.5</c:v>
                </c:pt>
                <c:pt idx="5353">
                  <c:v>0.5</c:v>
                </c:pt>
                <c:pt idx="5354">
                  <c:v>0.5</c:v>
                </c:pt>
                <c:pt idx="5355">
                  <c:v>0.5</c:v>
                </c:pt>
                <c:pt idx="5356">
                  <c:v>0.5</c:v>
                </c:pt>
                <c:pt idx="5357">
                  <c:v>0.5</c:v>
                </c:pt>
                <c:pt idx="5358">
                  <c:v>0.5</c:v>
                </c:pt>
                <c:pt idx="5359">
                  <c:v>0.5</c:v>
                </c:pt>
                <c:pt idx="5360">
                  <c:v>0.5</c:v>
                </c:pt>
                <c:pt idx="5361">
                  <c:v>0.5</c:v>
                </c:pt>
                <c:pt idx="5362">
                  <c:v>0.5</c:v>
                </c:pt>
                <c:pt idx="5363">
                  <c:v>0.5</c:v>
                </c:pt>
                <c:pt idx="5364">
                  <c:v>0.5</c:v>
                </c:pt>
                <c:pt idx="5365">
                  <c:v>0.5</c:v>
                </c:pt>
                <c:pt idx="5366">
                  <c:v>0.5</c:v>
                </c:pt>
                <c:pt idx="5367">
                  <c:v>0.5</c:v>
                </c:pt>
                <c:pt idx="5368">
                  <c:v>0.5</c:v>
                </c:pt>
                <c:pt idx="5369">
                  <c:v>0.5</c:v>
                </c:pt>
                <c:pt idx="5370">
                  <c:v>0.5</c:v>
                </c:pt>
                <c:pt idx="5371">
                  <c:v>0.5</c:v>
                </c:pt>
                <c:pt idx="5372">
                  <c:v>0.5</c:v>
                </c:pt>
                <c:pt idx="5373">
                  <c:v>0.5</c:v>
                </c:pt>
                <c:pt idx="5374">
                  <c:v>0.5</c:v>
                </c:pt>
                <c:pt idx="5375">
                  <c:v>0.5</c:v>
                </c:pt>
                <c:pt idx="5376">
                  <c:v>0.5</c:v>
                </c:pt>
                <c:pt idx="5377">
                  <c:v>0.5</c:v>
                </c:pt>
                <c:pt idx="5378">
                  <c:v>0.5</c:v>
                </c:pt>
                <c:pt idx="5379">
                  <c:v>0.5</c:v>
                </c:pt>
                <c:pt idx="5380">
                  <c:v>0.5</c:v>
                </c:pt>
                <c:pt idx="5381">
                  <c:v>0.5</c:v>
                </c:pt>
                <c:pt idx="5382">
                  <c:v>0.5</c:v>
                </c:pt>
                <c:pt idx="5383">
                  <c:v>0.5</c:v>
                </c:pt>
                <c:pt idx="5384">
                  <c:v>0.5</c:v>
                </c:pt>
                <c:pt idx="5385">
                  <c:v>0.5</c:v>
                </c:pt>
                <c:pt idx="5386">
                  <c:v>0.5</c:v>
                </c:pt>
                <c:pt idx="5387">
                  <c:v>0.5</c:v>
                </c:pt>
                <c:pt idx="5388">
                  <c:v>0.5</c:v>
                </c:pt>
                <c:pt idx="5389">
                  <c:v>0.5</c:v>
                </c:pt>
                <c:pt idx="5390">
                  <c:v>0.5</c:v>
                </c:pt>
                <c:pt idx="5391">
                  <c:v>0.5</c:v>
                </c:pt>
                <c:pt idx="5392">
                  <c:v>0.5</c:v>
                </c:pt>
                <c:pt idx="5393">
                  <c:v>0.5</c:v>
                </c:pt>
                <c:pt idx="5394">
                  <c:v>0.5</c:v>
                </c:pt>
                <c:pt idx="5395">
                  <c:v>0.5</c:v>
                </c:pt>
                <c:pt idx="5396">
                  <c:v>0.5</c:v>
                </c:pt>
                <c:pt idx="5397">
                  <c:v>0.5</c:v>
                </c:pt>
                <c:pt idx="5398">
                  <c:v>0.5</c:v>
                </c:pt>
                <c:pt idx="5399">
                  <c:v>0.5</c:v>
                </c:pt>
                <c:pt idx="5400">
                  <c:v>0.5</c:v>
                </c:pt>
                <c:pt idx="5401">
                  <c:v>0.5</c:v>
                </c:pt>
                <c:pt idx="5402">
                  <c:v>0.5</c:v>
                </c:pt>
                <c:pt idx="5403">
                  <c:v>0.5</c:v>
                </c:pt>
                <c:pt idx="5404">
                  <c:v>0.5</c:v>
                </c:pt>
                <c:pt idx="5405">
                  <c:v>0.5</c:v>
                </c:pt>
                <c:pt idx="5406">
                  <c:v>0.5</c:v>
                </c:pt>
                <c:pt idx="5407">
                  <c:v>0.5</c:v>
                </c:pt>
                <c:pt idx="5408">
                  <c:v>0.5</c:v>
                </c:pt>
                <c:pt idx="5409">
                  <c:v>0.5</c:v>
                </c:pt>
                <c:pt idx="5410">
                  <c:v>0.5</c:v>
                </c:pt>
                <c:pt idx="5411">
                  <c:v>0.5</c:v>
                </c:pt>
                <c:pt idx="5412">
                  <c:v>0.5</c:v>
                </c:pt>
                <c:pt idx="5413">
                  <c:v>0.5</c:v>
                </c:pt>
                <c:pt idx="5414">
                  <c:v>0.5</c:v>
                </c:pt>
                <c:pt idx="5415">
                  <c:v>0.5</c:v>
                </c:pt>
                <c:pt idx="5416">
                  <c:v>0.5</c:v>
                </c:pt>
                <c:pt idx="5417">
                  <c:v>0.5</c:v>
                </c:pt>
                <c:pt idx="5418">
                  <c:v>0.5</c:v>
                </c:pt>
                <c:pt idx="5419">
                  <c:v>0.5</c:v>
                </c:pt>
                <c:pt idx="5420">
                  <c:v>0.5</c:v>
                </c:pt>
                <c:pt idx="5421">
                  <c:v>0.5</c:v>
                </c:pt>
                <c:pt idx="5422">
                  <c:v>0.5</c:v>
                </c:pt>
                <c:pt idx="5423">
                  <c:v>0.5</c:v>
                </c:pt>
                <c:pt idx="5424">
                  <c:v>0.5</c:v>
                </c:pt>
                <c:pt idx="5425">
                  <c:v>0.5</c:v>
                </c:pt>
                <c:pt idx="5426">
                  <c:v>0.5</c:v>
                </c:pt>
                <c:pt idx="5427">
                  <c:v>0.5</c:v>
                </c:pt>
                <c:pt idx="5428">
                  <c:v>0.5</c:v>
                </c:pt>
                <c:pt idx="5429">
                  <c:v>0.5</c:v>
                </c:pt>
                <c:pt idx="5430">
                  <c:v>0.5</c:v>
                </c:pt>
                <c:pt idx="5431">
                  <c:v>0.5</c:v>
                </c:pt>
                <c:pt idx="5432">
                  <c:v>0.5</c:v>
                </c:pt>
                <c:pt idx="5433">
                  <c:v>0.5</c:v>
                </c:pt>
                <c:pt idx="5434">
                  <c:v>0.5</c:v>
                </c:pt>
                <c:pt idx="5435">
                  <c:v>0.5</c:v>
                </c:pt>
                <c:pt idx="5436">
                  <c:v>0.5</c:v>
                </c:pt>
                <c:pt idx="5437">
                  <c:v>0.5</c:v>
                </c:pt>
                <c:pt idx="5438">
                  <c:v>0.5</c:v>
                </c:pt>
                <c:pt idx="5439">
                  <c:v>0.5</c:v>
                </c:pt>
                <c:pt idx="5440">
                  <c:v>0.5</c:v>
                </c:pt>
                <c:pt idx="5441">
                  <c:v>0.5</c:v>
                </c:pt>
                <c:pt idx="5442">
                  <c:v>0.5</c:v>
                </c:pt>
                <c:pt idx="5443">
                  <c:v>0.5</c:v>
                </c:pt>
                <c:pt idx="5444">
                  <c:v>0.5</c:v>
                </c:pt>
                <c:pt idx="5445">
                  <c:v>0.5</c:v>
                </c:pt>
                <c:pt idx="5446">
                  <c:v>0.5</c:v>
                </c:pt>
                <c:pt idx="5447">
                  <c:v>0.5</c:v>
                </c:pt>
                <c:pt idx="5448">
                  <c:v>0.5</c:v>
                </c:pt>
                <c:pt idx="5449">
                  <c:v>0.5</c:v>
                </c:pt>
                <c:pt idx="5450">
                  <c:v>0.5</c:v>
                </c:pt>
                <c:pt idx="5451">
                  <c:v>0.5</c:v>
                </c:pt>
                <c:pt idx="5452">
                  <c:v>0.5</c:v>
                </c:pt>
                <c:pt idx="5453">
                  <c:v>0.5</c:v>
                </c:pt>
                <c:pt idx="5454">
                  <c:v>0.5</c:v>
                </c:pt>
                <c:pt idx="5455">
                  <c:v>0.5</c:v>
                </c:pt>
                <c:pt idx="5456">
                  <c:v>0.5</c:v>
                </c:pt>
                <c:pt idx="5457">
                  <c:v>0.5</c:v>
                </c:pt>
                <c:pt idx="5458">
                  <c:v>0.5</c:v>
                </c:pt>
                <c:pt idx="5459">
                  <c:v>0.5</c:v>
                </c:pt>
                <c:pt idx="5460">
                  <c:v>0.5</c:v>
                </c:pt>
                <c:pt idx="5461">
                  <c:v>0.5</c:v>
                </c:pt>
                <c:pt idx="5462">
                  <c:v>0.5</c:v>
                </c:pt>
                <c:pt idx="5463">
                  <c:v>0.5</c:v>
                </c:pt>
                <c:pt idx="5464">
                  <c:v>0.5</c:v>
                </c:pt>
                <c:pt idx="5465">
                  <c:v>0.5</c:v>
                </c:pt>
                <c:pt idx="5466">
                  <c:v>0.5</c:v>
                </c:pt>
                <c:pt idx="5467">
                  <c:v>0.5</c:v>
                </c:pt>
                <c:pt idx="5468">
                  <c:v>0.5</c:v>
                </c:pt>
                <c:pt idx="5469">
                  <c:v>0.5</c:v>
                </c:pt>
                <c:pt idx="5470">
                  <c:v>0.5</c:v>
                </c:pt>
                <c:pt idx="5471">
                  <c:v>0.5</c:v>
                </c:pt>
                <c:pt idx="5472">
                  <c:v>0.5</c:v>
                </c:pt>
                <c:pt idx="5473">
                  <c:v>0.5</c:v>
                </c:pt>
                <c:pt idx="5474">
                  <c:v>0.5</c:v>
                </c:pt>
                <c:pt idx="5475">
                  <c:v>0.5</c:v>
                </c:pt>
                <c:pt idx="5476">
                  <c:v>0.5</c:v>
                </c:pt>
                <c:pt idx="5477">
                  <c:v>0.5</c:v>
                </c:pt>
                <c:pt idx="5478">
                  <c:v>0.5</c:v>
                </c:pt>
                <c:pt idx="5479">
                  <c:v>0.5</c:v>
                </c:pt>
                <c:pt idx="5480">
                  <c:v>0.5</c:v>
                </c:pt>
                <c:pt idx="5481">
                  <c:v>0.5</c:v>
                </c:pt>
                <c:pt idx="5482">
                  <c:v>0.5</c:v>
                </c:pt>
                <c:pt idx="5483">
                  <c:v>0.5</c:v>
                </c:pt>
                <c:pt idx="5484">
                  <c:v>0.5</c:v>
                </c:pt>
                <c:pt idx="5485">
                  <c:v>0.5</c:v>
                </c:pt>
                <c:pt idx="5486">
                  <c:v>0.5</c:v>
                </c:pt>
                <c:pt idx="5487">
                  <c:v>0.5</c:v>
                </c:pt>
                <c:pt idx="5488">
                  <c:v>0.5</c:v>
                </c:pt>
                <c:pt idx="5489">
                  <c:v>0.5</c:v>
                </c:pt>
                <c:pt idx="5490">
                  <c:v>0.5</c:v>
                </c:pt>
                <c:pt idx="5491">
                  <c:v>0.5</c:v>
                </c:pt>
                <c:pt idx="5492">
                  <c:v>0.5</c:v>
                </c:pt>
                <c:pt idx="5493">
                  <c:v>0.5</c:v>
                </c:pt>
                <c:pt idx="5494">
                  <c:v>0.5</c:v>
                </c:pt>
                <c:pt idx="5495">
                  <c:v>0.5</c:v>
                </c:pt>
                <c:pt idx="5496">
                  <c:v>0.5</c:v>
                </c:pt>
                <c:pt idx="5497">
                  <c:v>0.5</c:v>
                </c:pt>
                <c:pt idx="5498">
                  <c:v>0.5</c:v>
                </c:pt>
                <c:pt idx="5499">
                  <c:v>0.5</c:v>
                </c:pt>
                <c:pt idx="5500">
                  <c:v>0.5</c:v>
                </c:pt>
                <c:pt idx="5501">
                  <c:v>0.5</c:v>
                </c:pt>
                <c:pt idx="5502">
                  <c:v>0.5</c:v>
                </c:pt>
                <c:pt idx="5503">
                  <c:v>0.5</c:v>
                </c:pt>
                <c:pt idx="5504">
                  <c:v>0.5</c:v>
                </c:pt>
                <c:pt idx="5505">
                  <c:v>0.5</c:v>
                </c:pt>
                <c:pt idx="5506">
                  <c:v>0.5</c:v>
                </c:pt>
                <c:pt idx="5507">
                  <c:v>0.5</c:v>
                </c:pt>
                <c:pt idx="5508">
                  <c:v>0.5</c:v>
                </c:pt>
                <c:pt idx="5509">
                  <c:v>0.5</c:v>
                </c:pt>
                <c:pt idx="5510">
                  <c:v>0.5</c:v>
                </c:pt>
                <c:pt idx="5511">
                  <c:v>0.5</c:v>
                </c:pt>
                <c:pt idx="5512">
                  <c:v>0.5</c:v>
                </c:pt>
                <c:pt idx="5513">
                  <c:v>0.5</c:v>
                </c:pt>
                <c:pt idx="5514">
                  <c:v>0.5</c:v>
                </c:pt>
                <c:pt idx="5515">
                  <c:v>0.5</c:v>
                </c:pt>
                <c:pt idx="5516">
                  <c:v>0.5</c:v>
                </c:pt>
                <c:pt idx="5517">
                  <c:v>0.5</c:v>
                </c:pt>
                <c:pt idx="5518">
                  <c:v>0.5</c:v>
                </c:pt>
                <c:pt idx="5519">
                  <c:v>0.5</c:v>
                </c:pt>
                <c:pt idx="5520">
                  <c:v>0.5</c:v>
                </c:pt>
                <c:pt idx="5521">
                  <c:v>0.5</c:v>
                </c:pt>
                <c:pt idx="5522">
                  <c:v>0.5</c:v>
                </c:pt>
                <c:pt idx="5523">
                  <c:v>0.5</c:v>
                </c:pt>
                <c:pt idx="5524">
                  <c:v>0.5</c:v>
                </c:pt>
                <c:pt idx="5525">
                  <c:v>0.5</c:v>
                </c:pt>
                <c:pt idx="5526">
                  <c:v>0.5</c:v>
                </c:pt>
                <c:pt idx="5527">
                  <c:v>0.5</c:v>
                </c:pt>
                <c:pt idx="5528">
                  <c:v>0.5</c:v>
                </c:pt>
                <c:pt idx="5529">
                  <c:v>0.5</c:v>
                </c:pt>
                <c:pt idx="5530">
                  <c:v>0.5</c:v>
                </c:pt>
                <c:pt idx="5531">
                  <c:v>0.5</c:v>
                </c:pt>
                <c:pt idx="5532">
                  <c:v>0.5</c:v>
                </c:pt>
                <c:pt idx="5533">
                  <c:v>0.5</c:v>
                </c:pt>
                <c:pt idx="5534">
                  <c:v>0.5</c:v>
                </c:pt>
                <c:pt idx="5535">
                  <c:v>0.5</c:v>
                </c:pt>
                <c:pt idx="5536">
                  <c:v>0.5</c:v>
                </c:pt>
                <c:pt idx="5537">
                  <c:v>0.5</c:v>
                </c:pt>
                <c:pt idx="5538">
                  <c:v>0.5</c:v>
                </c:pt>
                <c:pt idx="5539">
                  <c:v>0.5</c:v>
                </c:pt>
                <c:pt idx="5540">
                  <c:v>0.5</c:v>
                </c:pt>
                <c:pt idx="5541">
                  <c:v>0.5</c:v>
                </c:pt>
                <c:pt idx="5542">
                  <c:v>0.5</c:v>
                </c:pt>
                <c:pt idx="5543">
                  <c:v>0.5</c:v>
                </c:pt>
                <c:pt idx="5544">
                  <c:v>0.5</c:v>
                </c:pt>
                <c:pt idx="5545">
                  <c:v>0.5</c:v>
                </c:pt>
                <c:pt idx="5546">
                  <c:v>0.5</c:v>
                </c:pt>
                <c:pt idx="5547">
                  <c:v>0.5</c:v>
                </c:pt>
                <c:pt idx="5548">
                  <c:v>0.5</c:v>
                </c:pt>
                <c:pt idx="5549">
                  <c:v>0.5</c:v>
                </c:pt>
                <c:pt idx="5550">
                  <c:v>0.5</c:v>
                </c:pt>
                <c:pt idx="5551">
                  <c:v>0.5</c:v>
                </c:pt>
                <c:pt idx="5552">
                  <c:v>0.5</c:v>
                </c:pt>
                <c:pt idx="5553">
                  <c:v>0.5</c:v>
                </c:pt>
                <c:pt idx="5554">
                  <c:v>0.5</c:v>
                </c:pt>
                <c:pt idx="5555">
                  <c:v>0.5</c:v>
                </c:pt>
                <c:pt idx="5556">
                  <c:v>0.5</c:v>
                </c:pt>
                <c:pt idx="5557">
                  <c:v>0.5</c:v>
                </c:pt>
                <c:pt idx="5558">
                  <c:v>0.5</c:v>
                </c:pt>
                <c:pt idx="5559">
                  <c:v>0.5</c:v>
                </c:pt>
                <c:pt idx="5560">
                  <c:v>0.5</c:v>
                </c:pt>
                <c:pt idx="5561">
                  <c:v>0.5</c:v>
                </c:pt>
                <c:pt idx="5562">
                  <c:v>0.5</c:v>
                </c:pt>
                <c:pt idx="5563">
                  <c:v>0.5</c:v>
                </c:pt>
                <c:pt idx="5564">
                  <c:v>0.5</c:v>
                </c:pt>
                <c:pt idx="5565">
                  <c:v>0.5</c:v>
                </c:pt>
                <c:pt idx="5566">
                  <c:v>0.5</c:v>
                </c:pt>
                <c:pt idx="5567">
                  <c:v>0.5</c:v>
                </c:pt>
                <c:pt idx="5568">
                  <c:v>0.5</c:v>
                </c:pt>
                <c:pt idx="5569">
                  <c:v>0.5</c:v>
                </c:pt>
                <c:pt idx="5570">
                  <c:v>0.5</c:v>
                </c:pt>
                <c:pt idx="5571">
                  <c:v>0.5</c:v>
                </c:pt>
                <c:pt idx="5572">
                  <c:v>0.5</c:v>
                </c:pt>
                <c:pt idx="5573">
                  <c:v>0.5</c:v>
                </c:pt>
                <c:pt idx="5574">
                  <c:v>0.5</c:v>
                </c:pt>
                <c:pt idx="5575">
                  <c:v>0.5</c:v>
                </c:pt>
                <c:pt idx="5576">
                  <c:v>0.5</c:v>
                </c:pt>
                <c:pt idx="5577">
                  <c:v>0.5</c:v>
                </c:pt>
                <c:pt idx="5578">
                  <c:v>0.5</c:v>
                </c:pt>
                <c:pt idx="5579">
                  <c:v>0.5</c:v>
                </c:pt>
                <c:pt idx="5580">
                  <c:v>0.5</c:v>
                </c:pt>
                <c:pt idx="5581">
                  <c:v>0.5</c:v>
                </c:pt>
                <c:pt idx="5582">
                  <c:v>0.5</c:v>
                </c:pt>
                <c:pt idx="5583">
                  <c:v>0.5</c:v>
                </c:pt>
                <c:pt idx="5584">
                  <c:v>0.5</c:v>
                </c:pt>
                <c:pt idx="5585">
                  <c:v>0.5</c:v>
                </c:pt>
                <c:pt idx="5586">
                  <c:v>0.5</c:v>
                </c:pt>
                <c:pt idx="5587">
                  <c:v>0.5</c:v>
                </c:pt>
                <c:pt idx="5588">
                  <c:v>0.5</c:v>
                </c:pt>
                <c:pt idx="5589">
                  <c:v>0.5</c:v>
                </c:pt>
                <c:pt idx="5590">
                  <c:v>0.5</c:v>
                </c:pt>
                <c:pt idx="5591">
                  <c:v>0.5</c:v>
                </c:pt>
                <c:pt idx="5592">
                  <c:v>0.5</c:v>
                </c:pt>
                <c:pt idx="5593">
                  <c:v>0.5</c:v>
                </c:pt>
                <c:pt idx="5594">
                  <c:v>0.5</c:v>
                </c:pt>
                <c:pt idx="5595">
                  <c:v>0.5</c:v>
                </c:pt>
                <c:pt idx="5596">
                  <c:v>0.5</c:v>
                </c:pt>
                <c:pt idx="5597">
                  <c:v>0.5</c:v>
                </c:pt>
                <c:pt idx="5598">
                  <c:v>0.5</c:v>
                </c:pt>
                <c:pt idx="5599">
                  <c:v>0.5</c:v>
                </c:pt>
                <c:pt idx="5600">
                  <c:v>0.5</c:v>
                </c:pt>
                <c:pt idx="5601">
                  <c:v>0.5</c:v>
                </c:pt>
                <c:pt idx="5602">
                  <c:v>0.5</c:v>
                </c:pt>
                <c:pt idx="5603">
                  <c:v>0.5</c:v>
                </c:pt>
                <c:pt idx="5604">
                  <c:v>0.5</c:v>
                </c:pt>
                <c:pt idx="5605">
                  <c:v>0.5</c:v>
                </c:pt>
                <c:pt idx="5606">
                  <c:v>0.5</c:v>
                </c:pt>
                <c:pt idx="5607">
                  <c:v>0.5</c:v>
                </c:pt>
                <c:pt idx="5608">
                  <c:v>0.5</c:v>
                </c:pt>
                <c:pt idx="5609">
                  <c:v>0.5</c:v>
                </c:pt>
                <c:pt idx="5610">
                  <c:v>0.5</c:v>
                </c:pt>
                <c:pt idx="5611">
                  <c:v>0.5</c:v>
                </c:pt>
                <c:pt idx="5612">
                  <c:v>0.5</c:v>
                </c:pt>
                <c:pt idx="5613">
                  <c:v>0.5</c:v>
                </c:pt>
                <c:pt idx="5614">
                  <c:v>0.5</c:v>
                </c:pt>
                <c:pt idx="5615">
                  <c:v>0.5</c:v>
                </c:pt>
                <c:pt idx="5616">
                  <c:v>0.5</c:v>
                </c:pt>
                <c:pt idx="5617">
                  <c:v>0.5</c:v>
                </c:pt>
                <c:pt idx="5618">
                  <c:v>0.5</c:v>
                </c:pt>
                <c:pt idx="5619">
                  <c:v>0.5</c:v>
                </c:pt>
                <c:pt idx="5620">
                  <c:v>0.5</c:v>
                </c:pt>
                <c:pt idx="5621">
                  <c:v>0.5</c:v>
                </c:pt>
                <c:pt idx="5622">
                  <c:v>0.5</c:v>
                </c:pt>
                <c:pt idx="5623">
                  <c:v>0.5</c:v>
                </c:pt>
                <c:pt idx="5624">
                  <c:v>0.5</c:v>
                </c:pt>
                <c:pt idx="5625">
                  <c:v>0.5</c:v>
                </c:pt>
                <c:pt idx="5626">
                  <c:v>0.5</c:v>
                </c:pt>
                <c:pt idx="5627">
                  <c:v>0.5</c:v>
                </c:pt>
                <c:pt idx="5628">
                  <c:v>0.5</c:v>
                </c:pt>
                <c:pt idx="5629">
                  <c:v>0.5</c:v>
                </c:pt>
                <c:pt idx="5630">
                  <c:v>0.5</c:v>
                </c:pt>
                <c:pt idx="5631">
                  <c:v>0.5</c:v>
                </c:pt>
                <c:pt idx="5632">
                  <c:v>0.5</c:v>
                </c:pt>
                <c:pt idx="5633">
                  <c:v>0.5</c:v>
                </c:pt>
                <c:pt idx="5634">
                  <c:v>0.5</c:v>
                </c:pt>
                <c:pt idx="5635">
                  <c:v>0.5</c:v>
                </c:pt>
                <c:pt idx="5636">
                  <c:v>0.5</c:v>
                </c:pt>
                <c:pt idx="5637">
                  <c:v>0.5</c:v>
                </c:pt>
                <c:pt idx="5638">
                  <c:v>0.5</c:v>
                </c:pt>
                <c:pt idx="5639">
                  <c:v>0.5</c:v>
                </c:pt>
                <c:pt idx="5640">
                  <c:v>0.5</c:v>
                </c:pt>
                <c:pt idx="5641">
                  <c:v>0.5</c:v>
                </c:pt>
                <c:pt idx="5642">
                  <c:v>0.5</c:v>
                </c:pt>
                <c:pt idx="5643">
                  <c:v>0.5</c:v>
                </c:pt>
                <c:pt idx="5644">
                  <c:v>0.5</c:v>
                </c:pt>
                <c:pt idx="5645">
                  <c:v>0.5</c:v>
                </c:pt>
                <c:pt idx="5646">
                  <c:v>0.5</c:v>
                </c:pt>
                <c:pt idx="5647">
                  <c:v>0.5</c:v>
                </c:pt>
                <c:pt idx="5648">
                  <c:v>0.5</c:v>
                </c:pt>
                <c:pt idx="5649">
                  <c:v>0.5</c:v>
                </c:pt>
                <c:pt idx="5650">
                  <c:v>0.5</c:v>
                </c:pt>
                <c:pt idx="5651">
                  <c:v>0.5</c:v>
                </c:pt>
                <c:pt idx="5652">
                  <c:v>0.5</c:v>
                </c:pt>
                <c:pt idx="5653">
                  <c:v>0.5</c:v>
                </c:pt>
                <c:pt idx="5654">
                  <c:v>0.5</c:v>
                </c:pt>
                <c:pt idx="5655">
                  <c:v>0.5</c:v>
                </c:pt>
                <c:pt idx="5656">
                  <c:v>0.5</c:v>
                </c:pt>
                <c:pt idx="5657">
                  <c:v>0.5</c:v>
                </c:pt>
                <c:pt idx="5658">
                  <c:v>0.5</c:v>
                </c:pt>
                <c:pt idx="5659">
                  <c:v>0.5</c:v>
                </c:pt>
                <c:pt idx="5660">
                  <c:v>0.5</c:v>
                </c:pt>
                <c:pt idx="5661">
                  <c:v>0.5</c:v>
                </c:pt>
                <c:pt idx="5662">
                  <c:v>0.5</c:v>
                </c:pt>
                <c:pt idx="5663">
                  <c:v>0.5</c:v>
                </c:pt>
                <c:pt idx="5664">
                  <c:v>0.5</c:v>
                </c:pt>
                <c:pt idx="5665">
                  <c:v>0.5</c:v>
                </c:pt>
                <c:pt idx="5666">
                  <c:v>0.5</c:v>
                </c:pt>
                <c:pt idx="5667">
                  <c:v>0.5</c:v>
                </c:pt>
                <c:pt idx="5668">
                  <c:v>0.5</c:v>
                </c:pt>
                <c:pt idx="5669">
                  <c:v>0.5</c:v>
                </c:pt>
                <c:pt idx="5670">
                  <c:v>0.5</c:v>
                </c:pt>
                <c:pt idx="5671">
                  <c:v>0.5</c:v>
                </c:pt>
                <c:pt idx="5672">
                  <c:v>0.5</c:v>
                </c:pt>
                <c:pt idx="5673">
                  <c:v>0.5</c:v>
                </c:pt>
                <c:pt idx="5674">
                  <c:v>0.5</c:v>
                </c:pt>
                <c:pt idx="5675">
                  <c:v>0.5</c:v>
                </c:pt>
                <c:pt idx="5676">
                  <c:v>0.5</c:v>
                </c:pt>
                <c:pt idx="5677">
                  <c:v>0.5</c:v>
                </c:pt>
                <c:pt idx="5678">
                  <c:v>0.5</c:v>
                </c:pt>
                <c:pt idx="5679">
                  <c:v>0.5</c:v>
                </c:pt>
                <c:pt idx="5680">
                  <c:v>0.5</c:v>
                </c:pt>
                <c:pt idx="5681">
                  <c:v>0.5</c:v>
                </c:pt>
                <c:pt idx="5682">
                  <c:v>0.5</c:v>
                </c:pt>
                <c:pt idx="5683">
                  <c:v>0.5</c:v>
                </c:pt>
                <c:pt idx="5684">
                  <c:v>0.5</c:v>
                </c:pt>
                <c:pt idx="5685">
                  <c:v>0.5</c:v>
                </c:pt>
                <c:pt idx="5686">
                  <c:v>0.5</c:v>
                </c:pt>
                <c:pt idx="5687">
                  <c:v>0.5</c:v>
                </c:pt>
                <c:pt idx="5688">
                  <c:v>0.5</c:v>
                </c:pt>
                <c:pt idx="5689">
                  <c:v>0.5</c:v>
                </c:pt>
                <c:pt idx="5690">
                  <c:v>0.5</c:v>
                </c:pt>
                <c:pt idx="5691">
                  <c:v>0.5</c:v>
                </c:pt>
                <c:pt idx="5692">
                  <c:v>0.5</c:v>
                </c:pt>
                <c:pt idx="5693">
                  <c:v>0.5</c:v>
                </c:pt>
                <c:pt idx="5694">
                  <c:v>0.5</c:v>
                </c:pt>
                <c:pt idx="5695">
                  <c:v>0.5</c:v>
                </c:pt>
                <c:pt idx="5696">
                  <c:v>0.5</c:v>
                </c:pt>
                <c:pt idx="5697">
                  <c:v>0.5</c:v>
                </c:pt>
                <c:pt idx="5698">
                  <c:v>0.5</c:v>
                </c:pt>
                <c:pt idx="5699">
                  <c:v>0.5</c:v>
                </c:pt>
                <c:pt idx="5700">
                  <c:v>0.5</c:v>
                </c:pt>
                <c:pt idx="5701">
                  <c:v>0.5</c:v>
                </c:pt>
                <c:pt idx="5702">
                  <c:v>0.5</c:v>
                </c:pt>
                <c:pt idx="5703">
                  <c:v>0.5</c:v>
                </c:pt>
                <c:pt idx="5704">
                  <c:v>0.5</c:v>
                </c:pt>
                <c:pt idx="5705">
                  <c:v>0.5</c:v>
                </c:pt>
                <c:pt idx="5706">
                  <c:v>0.5</c:v>
                </c:pt>
                <c:pt idx="5707">
                  <c:v>0.5</c:v>
                </c:pt>
                <c:pt idx="5708">
                  <c:v>0.5</c:v>
                </c:pt>
                <c:pt idx="5709">
                  <c:v>0.5</c:v>
                </c:pt>
                <c:pt idx="5710">
                  <c:v>0.5</c:v>
                </c:pt>
                <c:pt idx="5711">
                  <c:v>0.5</c:v>
                </c:pt>
                <c:pt idx="5712">
                  <c:v>0.5</c:v>
                </c:pt>
                <c:pt idx="5713">
                  <c:v>0.5</c:v>
                </c:pt>
                <c:pt idx="5714">
                  <c:v>0.5</c:v>
                </c:pt>
                <c:pt idx="5715">
                  <c:v>0.5</c:v>
                </c:pt>
                <c:pt idx="5716">
                  <c:v>0.5</c:v>
                </c:pt>
                <c:pt idx="5717">
                  <c:v>0.5</c:v>
                </c:pt>
                <c:pt idx="5718">
                  <c:v>0.5</c:v>
                </c:pt>
                <c:pt idx="5719">
                  <c:v>0.5</c:v>
                </c:pt>
                <c:pt idx="5720">
                  <c:v>0.5</c:v>
                </c:pt>
                <c:pt idx="5721">
                  <c:v>0.5</c:v>
                </c:pt>
                <c:pt idx="5722">
                  <c:v>0.5</c:v>
                </c:pt>
                <c:pt idx="5723">
                  <c:v>0.5</c:v>
                </c:pt>
                <c:pt idx="5724">
                  <c:v>0.5</c:v>
                </c:pt>
                <c:pt idx="5725">
                  <c:v>0.5</c:v>
                </c:pt>
                <c:pt idx="5726">
                  <c:v>0.5</c:v>
                </c:pt>
                <c:pt idx="5727">
                  <c:v>0.5</c:v>
                </c:pt>
                <c:pt idx="5728">
                  <c:v>0.5</c:v>
                </c:pt>
                <c:pt idx="5729">
                  <c:v>0.5</c:v>
                </c:pt>
                <c:pt idx="5730">
                  <c:v>0.5</c:v>
                </c:pt>
                <c:pt idx="5731">
                  <c:v>0.5</c:v>
                </c:pt>
                <c:pt idx="5732">
                  <c:v>0.5</c:v>
                </c:pt>
                <c:pt idx="5733">
                  <c:v>0.5</c:v>
                </c:pt>
                <c:pt idx="5734">
                  <c:v>0.5</c:v>
                </c:pt>
                <c:pt idx="5735">
                  <c:v>0.5</c:v>
                </c:pt>
                <c:pt idx="5736">
                  <c:v>0.5</c:v>
                </c:pt>
                <c:pt idx="5737">
                  <c:v>0.5</c:v>
                </c:pt>
                <c:pt idx="5738">
                  <c:v>0.5</c:v>
                </c:pt>
                <c:pt idx="5739">
                  <c:v>0.5</c:v>
                </c:pt>
                <c:pt idx="5740">
                  <c:v>0.5</c:v>
                </c:pt>
                <c:pt idx="5741">
                  <c:v>0.5</c:v>
                </c:pt>
                <c:pt idx="5742">
                  <c:v>0.5</c:v>
                </c:pt>
                <c:pt idx="5743">
                  <c:v>0.5</c:v>
                </c:pt>
                <c:pt idx="5744">
                  <c:v>0.5</c:v>
                </c:pt>
                <c:pt idx="5745">
                  <c:v>0.5</c:v>
                </c:pt>
                <c:pt idx="5746">
                  <c:v>0.5</c:v>
                </c:pt>
                <c:pt idx="5747">
                  <c:v>0.5</c:v>
                </c:pt>
                <c:pt idx="5748">
                  <c:v>0.5</c:v>
                </c:pt>
                <c:pt idx="5749">
                  <c:v>0.5</c:v>
                </c:pt>
                <c:pt idx="5750">
                  <c:v>0.5</c:v>
                </c:pt>
                <c:pt idx="5751">
                  <c:v>0.5</c:v>
                </c:pt>
                <c:pt idx="5752">
                  <c:v>0.5</c:v>
                </c:pt>
                <c:pt idx="5753">
                  <c:v>0.5</c:v>
                </c:pt>
                <c:pt idx="5754">
                  <c:v>0.5</c:v>
                </c:pt>
                <c:pt idx="5755">
                  <c:v>0.5</c:v>
                </c:pt>
                <c:pt idx="5756">
                  <c:v>0.5</c:v>
                </c:pt>
                <c:pt idx="5757">
                  <c:v>0.5</c:v>
                </c:pt>
                <c:pt idx="5758">
                  <c:v>0.5</c:v>
                </c:pt>
                <c:pt idx="5759">
                  <c:v>0.5</c:v>
                </c:pt>
                <c:pt idx="5760">
                  <c:v>0.5</c:v>
                </c:pt>
                <c:pt idx="5761">
                  <c:v>0.5</c:v>
                </c:pt>
                <c:pt idx="5762">
                  <c:v>0.5</c:v>
                </c:pt>
                <c:pt idx="5763">
                  <c:v>0.5</c:v>
                </c:pt>
                <c:pt idx="5764">
                  <c:v>0.5</c:v>
                </c:pt>
                <c:pt idx="5765">
                  <c:v>0.5</c:v>
                </c:pt>
                <c:pt idx="5766">
                  <c:v>0.5</c:v>
                </c:pt>
                <c:pt idx="5767">
                  <c:v>0.5</c:v>
                </c:pt>
                <c:pt idx="5768">
                  <c:v>0.5</c:v>
                </c:pt>
                <c:pt idx="5769">
                  <c:v>0.5</c:v>
                </c:pt>
                <c:pt idx="5770">
                  <c:v>0.5</c:v>
                </c:pt>
                <c:pt idx="5771">
                  <c:v>0.5</c:v>
                </c:pt>
                <c:pt idx="5772">
                  <c:v>0.5</c:v>
                </c:pt>
                <c:pt idx="5773">
                  <c:v>0.5</c:v>
                </c:pt>
                <c:pt idx="5774">
                  <c:v>0.5</c:v>
                </c:pt>
                <c:pt idx="5775">
                  <c:v>0.5</c:v>
                </c:pt>
                <c:pt idx="5776">
                  <c:v>0.5</c:v>
                </c:pt>
                <c:pt idx="5777">
                  <c:v>0.5</c:v>
                </c:pt>
                <c:pt idx="5778">
                  <c:v>0.5</c:v>
                </c:pt>
                <c:pt idx="5779">
                  <c:v>0.5</c:v>
                </c:pt>
                <c:pt idx="5780">
                  <c:v>0.5</c:v>
                </c:pt>
                <c:pt idx="5781">
                  <c:v>0.5</c:v>
                </c:pt>
                <c:pt idx="5782">
                  <c:v>0.5</c:v>
                </c:pt>
                <c:pt idx="5783">
                  <c:v>0.5</c:v>
                </c:pt>
                <c:pt idx="5784">
                  <c:v>0.5</c:v>
                </c:pt>
                <c:pt idx="5785">
                  <c:v>0.5</c:v>
                </c:pt>
                <c:pt idx="5786">
                  <c:v>0.5</c:v>
                </c:pt>
                <c:pt idx="5787">
                  <c:v>0.5</c:v>
                </c:pt>
                <c:pt idx="5788">
                  <c:v>0.5</c:v>
                </c:pt>
                <c:pt idx="5789">
                  <c:v>0.5</c:v>
                </c:pt>
                <c:pt idx="5790">
                  <c:v>0.5</c:v>
                </c:pt>
                <c:pt idx="5791">
                  <c:v>0.5</c:v>
                </c:pt>
                <c:pt idx="5792">
                  <c:v>0.5</c:v>
                </c:pt>
                <c:pt idx="5793">
                  <c:v>0.5</c:v>
                </c:pt>
                <c:pt idx="5794">
                  <c:v>0.5</c:v>
                </c:pt>
                <c:pt idx="5795">
                  <c:v>0.5</c:v>
                </c:pt>
                <c:pt idx="5796">
                  <c:v>0.5</c:v>
                </c:pt>
                <c:pt idx="5797">
                  <c:v>0.5</c:v>
                </c:pt>
                <c:pt idx="5798">
                  <c:v>0.5</c:v>
                </c:pt>
                <c:pt idx="5799">
                  <c:v>0.5</c:v>
                </c:pt>
                <c:pt idx="5800">
                  <c:v>0.5</c:v>
                </c:pt>
                <c:pt idx="5801">
                  <c:v>0.5</c:v>
                </c:pt>
                <c:pt idx="5802">
                  <c:v>0.5</c:v>
                </c:pt>
                <c:pt idx="5803">
                  <c:v>0.5</c:v>
                </c:pt>
                <c:pt idx="5804">
                  <c:v>0.5</c:v>
                </c:pt>
                <c:pt idx="5805">
                  <c:v>0.5</c:v>
                </c:pt>
                <c:pt idx="5806">
                  <c:v>0.5</c:v>
                </c:pt>
                <c:pt idx="5807">
                  <c:v>0.5</c:v>
                </c:pt>
                <c:pt idx="5808">
                  <c:v>0.5</c:v>
                </c:pt>
                <c:pt idx="5809">
                  <c:v>0.5</c:v>
                </c:pt>
                <c:pt idx="5810">
                  <c:v>0.5</c:v>
                </c:pt>
                <c:pt idx="5811">
                  <c:v>0.5</c:v>
                </c:pt>
                <c:pt idx="5812">
                  <c:v>0.5</c:v>
                </c:pt>
                <c:pt idx="5813">
                  <c:v>0.5</c:v>
                </c:pt>
                <c:pt idx="5814">
                  <c:v>0.5</c:v>
                </c:pt>
                <c:pt idx="5815">
                  <c:v>0.5</c:v>
                </c:pt>
                <c:pt idx="5816">
                  <c:v>0.5</c:v>
                </c:pt>
                <c:pt idx="5817">
                  <c:v>0.5</c:v>
                </c:pt>
                <c:pt idx="5818">
                  <c:v>0.5</c:v>
                </c:pt>
                <c:pt idx="5819">
                  <c:v>0.5</c:v>
                </c:pt>
                <c:pt idx="5820">
                  <c:v>0.5</c:v>
                </c:pt>
                <c:pt idx="5821">
                  <c:v>0.5</c:v>
                </c:pt>
                <c:pt idx="5822">
                  <c:v>0.5</c:v>
                </c:pt>
                <c:pt idx="5823">
                  <c:v>0.5</c:v>
                </c:pt>
                <c:pt idx="5824">
                  <c:v>0.5</c:v>
                </c:pt>
                <c:pt idx="5825">
                  <c:v>0.5</c:v>
                </c:pt>
                <c:pt idx="5826">
                  <c:v>0.5</c:v>
                </c:pt>
                <c:pt idx="5827">
                  <c:v>0.5</c:v>
                </c:pt>
                <c:pt idx="5828">
                  <c:v>0.5</c:v>
                </c:pt>
                <c:pt idx="5829">
                  <c:v>0.5</c:v>
                </c:pt>
                <c:pt idx="5830">
                  <c:v>0.5</c:v>
                </c:pt>
                <c:pt idx="5831">
                  <c:v>0.5</c:v>
                </c:pt>
                <c:pt idx="5832">
                  <c:v>0.5</c:v>
                </c:pt>
                <c:pt idx="5833">
                  <c:v>0.5</c:v>
                </c:pt>
                <c:pt idx="5834">
                  <c:v>0.5</c:v>
                </c:pt>
                <c:pt idx="5835">
                  <c:v>0.5</c:v>
                </c:pt>
                <c:pt idx="5836">
                  <c:v>0.5</c:v>
                </c:pt>
                <c:pt idx="5837">
                  <c:v>0.5</c:v>
                </c:pt>
                <c:pt idx="5838">
                  <c:v>0.5</c:v>
                </c:pt>
                <c:pt idx="5839">
                  <c:v>0.5</c:v>
                </c:pt>
                <c:pt idx="5840">
                  <c:v>0.5</c:v>
                </c:pt>
                <c:pt idx="5841">
                  <c:v>0.5</c:v>
                </c:pt>
                <c:pt idx="5842">
                  <c:v>0.5</c:v>
                </c:pt>
                <c:pt idx="5843">
                  <c:v>0.5</c:v>
                </c:pt>
                <c:pt idx="5844">
                  <c:v>0.5</c:v>
                </c:pt>
                <c:pt idx="5845">
                  <c:v>0.5</c:v>
                </c:pt>
                <c:pt idx="5846">
                  <c:v>0.5</c:v>
                </c:pt>
                <c:pt idx="5847">
                  <c:v>0.5</c:v>
                </c:pt>
                <c:pt idx="5848">
                  <c:v>0.5</c:v>
                </c:pt>
                <c:pt idx="5849">
                  <c:v>0.5</c:v>
                </c:pt>
                <c:pt idx="5850">
                  <c:v>0.5</c:v>
                </c:pt>
                <c:pt idx="5851">
                  <c:v>0.5</c:v>
                </c:pt>
                <c:pt idx="5852">
                  <c:v>0.5</c:v>
                </c:pt>
                <c:pt idx="5853">
                  <c:v>0.5</c:v>
                </c:pt>
                <c:pt idx="5854">
                  <c:v>0.5</c:v>
                </c:pt>
                <c:pt idx="5855">
                  <c:v>0.5</c:v>
                </c:pt>
                <c:pt idx="5856">
                  <c:v>0.5</c:v>
                </c:pt>
                <c:pt idx="5857">
                  <c:v>0.5</c:v>
                </c:pt>
                <c:pt idx="5858">
                  <c:v>0.5</c:v>
                </c:pt>
                <c:pt idx="5859">
                  <c:v>0.5</c:v>
                </c:pt>
                <c:pt idx="5860">
                  <c:v>0.5</c:v>
                </c:pt>
                <c:pt idx="5861">
                  <c:v>0.5</c:v>
                </c:pt>
                <c:pt idx="5862">
                  <c:v>0.5</c:v>
                </c:pt>
                <c:pt idx="5863">
                  <c:v>0.5</c:v>
                </c:pt>
                <c:pt idx="5864">
                  <c:v>0.5</c:v>
                </c:pt>
                <c:pt idx="5865">
                  <c:v>0.5</c:v>
                </c:pt>
                <c:pt idx="5866">
                  <c:v>0.5</c:v>
                </c:pt>
                <c:pt idx="5867">
                  <c:v>0.5</c:v>
                </c:pt>
                <c:pt idx="5868">
                  <c:v>0.5</c:v>
                </c:pt>
                <c:pt idx="5869">
                  <c:v>0.5</c:v>
                </c:pt>
                <c:pt idx="5870">
                  <c:v>0.5</c:v>
                </c:pt>
                <c:pt idx="5871">
                  <c:v>0.5</c:v>
                </c:pt>
                <c:pt idx="5872">
                  <c:v>0.5</c:v>
                </c:pt>
                <c:pt idx="5873">
                  <c:v>0.5</c:v>
                </c:pt>
                <c:pt idx="5874">
                  <c:v>0.5</c:v>
                </c:pt>
                <c:pt idx="5875">
                  <c:v>0.5</c:v>
                </c:pt>
                <c:pt idx="5876">
                  <c:v>0.5</c:v>
                </c:pt>
                <c:pt idx="5877">
                  <c:v>0.5</c:v>
                </c:pt>
                <c:pt idx="5878">
                  <c:v>0.5</c:v>
                </c:pt>
                <c:pt idx="5879">
                  <c:v>0.5</c:v>
                </c:pt>
                <c:pt idx="5880">
                  <c:v>0.5</c:v>
                </c:pt>
                <c:pt idx="5881">
                  <c:v>0.5</c:v>
                </c:pt>
                <c:pt idx="5882">
                  <c:v>0.5</c:v>
                </c:pt>
                <c:pt idx="5883">
                  <c:v>0.5</c:v>
                </c:pt>
                <c:pt idx="5884">
                  <c:v>0.5</c:v>
                </c:pt>
                <c:pt idx="5885">
                  <c:v>0.5</c:v>
                </c:pt>
                <c:pt idx="5886">
                  <c:v>0.5</c:v>
                </c:pt>
                <c:pt idx="5887">
                  <c:v>0.5</c:v>
                </c:pt>
                <c:pt idx="5888">
                  <c:v>0.5</c:v>
                </c:pt>
                <c:pt idx="5889">
                  <c:v>0.5</c:v>
                </c:pt>
                <c:pt idx="5890">
                  <c:v>0.5</c:v>
                </c:pt>
                <c:pt idx="5891">
                  <c:v>0.5</c:v>
                </c:pt>
                <c:pt idx="5892">
                  <c:v>0.5</c:v>
                </c:pt>
                <c:pt idx="5893">
                  <c:v>0.5</c:v>
                </c:pt>
                <c:pt idx="5894">
                  <c:v>0.5</c:v>
                </c:pt>
                <c:pt idx="5895">
                  <c:v>0.5</c:v>
                </c:pt>
                <c:pt idx="5896">
                  <c:v>0.5</c:v>
                </c:pt>
                <c:pt idx="5897">
                  <c:v>0.5</c:v>
                </c:pt>
                <c:pt idx="5898">
                  <c:v>0.5</c:v>
                </c:pt>
                <c:pt idx="5899">
                  <c:v>0.5</c:v>
                </c:pt>
                <c:pt idx="5900">
                  <c:v>0.5</c:v>
                </c:pt>
                <c:pt idx="5901">
                  <c:v>0.5</c:v>
                </c:pt>
                <c:pt idx="5902">
                  <c:v>0.5</c:v>
                </c:pt>
                <c:pt idx="5903">
                  <c:v>0.5</c:v>
                </c:pt>
                <c:pt idx="5904">
                  <c:v>0.5</c:v>
                </c:pt>
                <c:pt idx="5905">
                  <c:v>0.5</c:v>
                </c:pt>
                <c:pt idx="5906">
                  <c:v>0.5</c:v>
                </c:pt>
                <c:pt idx="5907">
                  <c:v>0.5</c:v>
                </c:pt>
                <c:pt idx="5908">
                  <c:v>0.5</c:v>
                </c:pt>
                <c:pt idx="5909">
                  <c:v>0.5</c:v>
                </c:pt>
                <c:pt idx="5910">
                  <c:v>0.5</c:v>
                </c:pt>
                <c:pt idx="5911">
                  <c:v>0.5</c:v>
                </c:pt>
                <c:pt idx="5912">
                  <c:v>0.5</c:v>
                </c:pt>
                <c:pt idx="5913">
                  <c:v>0.5</c:v>
                </c:pt>
                <c:pt idx="5914">
                  <c:v>0.5</c:v>
                </c:pt>
                <c:pt idx="5915">
                  <c:v>0.5</c:v>
                </c:pt>
                <c:pt idx="5916">
                  <c:v>0.5</c:v>
                </c:pt>
                <c:pt idx="5917">
                  <c:v>0.5</c:v>
                </c:pt>
                <c:pt idx="5918">
                  <c:v>0.5</c:v>
                </c:pt>
                <c:pt idx="5919">
                  <c:v>0.5</c:v>
                </c:pt>
                <c:pt idx="5920">
                  <c:v>0.5</c:v>
                </c:pt>
                <c:pt idx="5921">
                  <c:v>0.5</c:v>
                </c:pt>
                <c:pt idx="5922">
                  <c:v>0.5</c:v>
                </c:pt>
                <c:pt idx="5923">
                  <c:v>0.5</c:v>
                </c:pt>
                <c:pt idx="5924">
                  <c:v>0.5</c:v>
                </c:pt>
                <c:pt idx="5925">
                  <c:v>0.5</c:v>
                </c:pt>
                <c:pt idx="5926">
                  <c:v>0.5</c:v>
                </c:pt>
                <c:pt idx="5927">
                  <c:v>0.5</c:v>
                </c:pt>
                <c:pt idx="5928">
                  <c:v>0.5</c:v>
                </c:pt>
                <c:pt idx="5929">
                  <c:v>0.5</c:v>
                </c:pt>
                <c:pt idx="5930">
                  <c:v>0.5</c:v>
                </c:pt>
                <c:pt idx="5931">
                  <c:v>0.5</c:v>
                </c:pt>
                <c:pt idx="5932">
                  <c:v>0.5</c:v>
                </c:pt>
                <c:pt idx="5933">
                  <c:v>0.5</c:v>
                </c:pt>
                <c:pt idx="5934">
                  <c:v>0.5</c:v>
                </c:pt>
                <c:pt idx="5935">
                  <c:v>0.5</c:v>
                </c:pt>
                <c:pt idx="5936">
                  <c:v>0.5</c:v>
                </c:pt>
                <c:pt idx="5937">
                  <c:v>0.5</c:v>
                </c:pt>
                <c:pt idx="5938">
                  <c:v>0.5</c:v>
                </c:pt>
                <c:pt idx="5939">
                  <c:v>0.5</c:v>
                </c:pt>
                <c:pt idx="5940">
                  <c:v>0.5</c:v>
                </c:pt>
                <c:pt idx="5941">
                  <c:v>0.5</c:v>
                </c:pt>
                <c:pt idx="5942">
                  <c:v>0.5</c:v>
                </c:pt>
                <c:pt idx="5943">
                  <c:v>0.5</c:v>
                </c:pt>
                <c:pt idx="5944">
                  <c:v>0.5</c:v>
                </c:pt>
                <c:pt idx="5945">
                  <c:v>0.5</c:v>
                </c:pt>
                <c:pt idx="5946">
                  <c:v>0.5</c:v>
                </c:pt>
                <c:pt idx="5947">
                  <c:v>0.5</c:v>
                </c:pt>
                <c:pt idx="5948">
                  <c:v>0.5</c:v>
                </c:pt>
                <c:pt idx="5949">
                  <c:v>0.5</c:v>
                </c:pt>
                <c:pt idx="5950">
                  <c:v>0.5</c:v>
                </c:pt>
                <c:pt idx="5951">
                  <c:v>0.5</c:v>
                </c:pt>
                <c:pt idx="5952">
                  <c:v>0.5</c:v>
                </c:pt>
                <c:pt idx="5953">
                  <c:v>0.5</c:v>
                </c:pt>
                <c:pt idx="5954">
                  <c:v>0.5</c:v>
                </c:pt>
                <c:pt idx="5955">
                  <c:v>0.5</c:v>
                </c:pt>
                <c:pt idx="5956">
                  <c:v>0.5</c:v>
                </c:pt>
                <c:pt idx="5957">
                  <c:v>0.5</c:v>
                </c:pt>
                <c:pt idx="5958">
                  <c:v>0.5</c:v>
                </c:pt>
                <c:pt idx="5959">
                  <c:v>0.5</c:v>
                </c:pt>
                <c:pt idx="5960">
                  <c:v>0.5</c:v>
                </c:pt>
                <c:pt idx="5961">
                  <c:v>0.5</c:v>
                </c:pt>
                <c:pt idx="5962">
                  <c:v>0.5</c:v>
                </c:pt>
                <c:pt idx="5963">
                  <c:v>0.5</c:v>
                </c:pt>
                <c:pt idx="5964">
                  <c:v>0.5</c:v>
                </c:pt>
                <c:pt idx="5965">
                  <c:v>0.5</c:v>
                </c:pt>
                <c:pt idx="5966">
                  <c:v>0.5</c:v>
                </c:pt>
                <c:pt idx="5967">
                  <c:v>0.5</c:v>
                </c:pt>
                <c:pt idx="5968">
                  <c:v>0.5</c:v>
                </c:pt>
                <c:pt idx="5969">
                  <c:v>0.5</c:v>
                </c:pt>
                <c:pt idx="5970">
                  <c:v>0.5</c:v>
                </c:pt>
                <c:pt idx="5971">
                  <c:v>0.5</c:v>
                </c:pt>
                <c:pt idx="5972">
                  <c:v>0.5</c:v>
                </c:pt>
                <c:pt idx="5973">
                  <c:v>0.5</c:v>
                </c:pt>
                <c:pt idx="5974">
                  <c:v>0.5</c:v>
                </c:pt>
                <c:pt idx="5975">
                  <c:v>0.5</c:v>
                </c:pt>
                <c:pt idx="5976">
                  <c:v>0.5</c:v>
                </c:pt>
                <c:pt idx="5977">
                  <c:v>0.5</c:v>
                </c:pt>
                <c:pt idx="5978">
                  <c:v>0.5</c:v>
                </c:pt>
                <c:pt idx="5979">
                  <c:v>0.5</c:v>
                </c:pt>
                <c:pt idx="5980">
                  <c:v>0.5</c:v>
                </c:pt>
                <c:pt idx="5981">
                  <c:v>0.5</c:v>
                </c:pt>
                <c:pt idx="5982">
                  <c:v>0.5</c:v>
                </c:pt>
                <c:pt idx="5983">
                  <c:v>0.5</c:v>
                </c:pt>
                <c:pt idx="5984">
                  <c:v>0.5</c:v>
                </c:pt>
                <c:pt idx="5985">
                  <c:v>0.5</c:v>
                </c:pt>
                <c:pt idx="5986">
                  <c:v>0.5</c:v>
                </c:pt>
                <c:pt idx="5987">
                  <c:v>0.5</c:v>
                </c:pt>
                <c:pt idx="5988">
                  <c:v>0.5</c:v>
                </c:pt>
                <c:pt idx="5989">
                  <c:v>0.5</c:v>
                </c:pt>
                <c:pt idx="5990">
                  <c:v>0.5</c:v>
                </c:pt>
                <c:pt idx="5991">
                  <c:v>0.5</c:v>
                </c:pt>
                <c:pt idx="5992">
                  <c:v>0.5</c:v>
                </c:pt>
                <c:pt idx="5993">
                  <c:v>0.5</c:v>
                </c:pt>
                <c:pt idx="5994">
                  <c:v>0.5</c:v>
                </c:pt>
                <c:pt idx="5995">
                  <c:v>0.5</c:v>
                </c:pt>
                <c:pt idx="5996">
                  <c:v>0.5</c:v>
                </c:pt>
                <c:pt idx="5997">
                  <c:v>0.5</c:v>
                </c:pt>
                <c:pt idx="5998">
                  <c:v>0.5</c:v>
                </c:pt>
                <c:pt idx="5999">
                  <c:v>0.5</c:v>
                </c:pt>
                <c:pt idx="6000">
                  <c:v>0.5</c:v>
                </c:pt>
                <c:pt idx="6001">
                  <c:v>0.5</c:v>
                </c:pt>
                <c:pt idx="6002">
                  <c:v>0.5</c:v>
                </c:pt>
                <c:pt idx="6003">
                  <c:v>0.5</c:v>
                </c:pt>
                <c:pt idx="6004">
                  <c:v>0.5</c:v>
                </c:pt>
                <c:pt idx="6005">
                  <c:v>0.5</c:v>
                </c:pt>
                <c:pt idx="6006">
                  <c:v>0.5</c:v>
                </c:pt>
                <c:pt idx="6007">
                  <c:v>0.5</c:v>
                </c:pt>
                <c:pt idx="6008">
                  <c:v>0.5</c:v>
                </c:pt>
                <c:pt idx="6009">
                  <c:v>0.5</c:v>
                </c:pt>
                <c:pt idx="6010">
                  <c:v>0.5</c:v>
                </c:pt>
                <c:pt idx="6011">
                  <c:v>0.5</c:v>
                </c:pt>
                <c:pt idx="6012">
                  <c:v>0.5</c:v>
                </c:pt>
                <c:pt idx="6013">
                  <c:v>0.5</c:v>
                </c:pt>
                <c:pt idx="6014">
                  <c:v>0.5</c:v>
                </c:pt>
                <c:pt idx="6015">
                  <c:v>0.5</c:v>
                </c:pt>
                <c:pt idx="6016">
                  <c:v>0.5</c:v>
                </c:pt>
                <c:pt idx="6017">
                  <c:v>0.5</c:v>
                </c:pt>
                <c:pt idx="6018">
                  <c:v>0.5</c:v>
                </c:pt>
                <c:pt idx="6019">
                  <c:v>0.5</c:v>
                </c:pt>
                <c:pt idx="6020">
                  <c:v>0.5</c:v>
                </c:pt>
                <c:pt idx="6021">
                  <c:v>0.5</c:v>
                </c:pt>
                <c:pt idx="6022">
                  <c:v>0.5</c:v>
                </c:pt>
                <c:pt idx="6023">
                  <c:v>0.5</c:v>
                </c:pt>
                <c:pt idx="6024">
                  <c:v>0.5</c:v>
                </c:pt>
                <c:pt idx="6025">
                  <c:v>0.5</c:v>
                </c:pt>
                <c:pt idx="6026">
                  <c:v>0.5</c:v>
                </c:pt>
                <c:pt idx="6027">
                  <c:v>0.5</c:v>
                </c:pt>
                <c:pt idx="6028">
                  <c:v>0.5</c:v>
                </c:pt>
                <c:pt idx="6029">
                  <c:v>0.5</c:v>
                </c:pt>
                <c:pt idx="6030">
                  <c:v>0.5</c:v>
                </c:pt>
                <c:pt idx="6031">
                  <c:v>0.5</c:v>
                </c:pt>
                <c:pt idx="6032">
                  <c:v>0.5</c:v>
                </c:pt>
                <c:pt idx="6033">
                  <c:v>0.5</c:v>
                </c:pt>
                <c:pt idx="6034">
                  <c:v>0.5</c:v>
                </c:pt>
                <c:pt idx="6035">
                  <c:v>0.5</c:v>
                </c:pt>
                <c:pt idx="6036">
                  <c:v>0.5</c:v>
                </c:pt>
                <c:pt idx="6037">
                  <c:v>0.5</c:v>
                </c:pt>
                <c:pt idx="6038">
                  <c:v>0.5</c:v>
                </c:pt>
                <c:pt idx="6039">
                  <c:v>0.5</c:v>
                </c:pt>
                <c:pt idx="6040">
                  <c:v>0.5</c:v>
                </c:pt>
                <c:pt idx="6041">
                  <c:v>0.5</c:v>
                </c:pt>
                <c:pt idx="6042">
                  <c:v>0.5</c:v>
                </c:pt>
                <c:pt idx="6043">
                  <c:v>0.5</c:v>
                </c:pt>
                <c:pt idx="6044">
                  <c:v>0.5</c:v>
                </c:pt>
                <c:pt idx="6045">
                  <c:v>0.5</c:v>
                </c:pt>
                <c:pt idx="6046">
                  <c:v>0.5</c:v>
                </c:pt>
                <c:pt idx="6047">
                  <c:v>0.5</c:v>
                </c:pt>
                <c:pt idx="6048">
                  <c:v>0.5</c:v>
                </c:pt>
                <c:pt idx="6049">
                  <c:v>0.5</c:v>
                </c:pt>
                <c:pt idx="6050">
                  <c:v>0.5</c:v>
                </c:pt>
                <c:pt idx="6051">
                  <c:v>0.5</c:v>
                </c:pt>
                <c:pt idx="6052">
                  <c:v>0.5</c:v>
                </c:pt>
                <c:pt idx="6053">
                  <c:v>0.5</c:v>
                </c:pt>
                <c:pt idx="6054">
                  <c:v>0.5</c:v>
                </c:pt>
                <c:pt idx="6055">
                  <c:v>0.5</c:v>
                </c:pt>
                <c:pt idx="6056">
                  <c:v>0.5</c:v>
                </c:pt>
                <c:pt idx="6057">
                  <c:v>0.5</c:v>
                </c:pt>
                <c:pt idx="6058">
                  <c:v>0.5</c:v>
                </c:pt>
                <c:pt idx="6059">
                  <c:v>0.5</c:v>
                </c:pt>
                <c:pt idx="6060">
                  <c:v>0.25</c:v>
                </c:pt>
                <c:pt idx="6061">
                  <c:v>0.25</c:v>
                </c:pt>
                <c:pt idx="6062">
                  <c:v>0.25</c:v>
                </c:pt>
                <c:pt idx="6063">
                  <c:v>0.25</c:v>
                </c:pt>
                <c:pt idx="6064">
                  <c:v>0.25</c:v>
                </c:pt>
                <c:pt idx="6065">
                  <c:v>0.25</c:v>
                </c:pt>
                <c:pt idx="6066">
                  <c:v>0.25</c:v>
                </c:pt>
                <c:pt idx="6067">
                  <c:v>0.25</c:v>
                </c:pt>
                <c:pt idx="6068">
                  <c:v>0.25</c:v>
                </c:pt>
                <c:pt idx="6069">
                  <c:v>0.25</c:v>
                </c:pt>
                <c:pt idx="6070">
                  <c:v>0.25</c:v>
                </c:pt>
                <c:pt idx="6071">
                  <c:v>0.25</c:v>
                </c:pt>
                <c:pt idx="6072">
                  <c:v>0.25</c:v>
                </c:pt>
                <c:pt idx="6073">
                  <c:v>0.25</c:v>
                </c:pt>
                <c:pt idx="6074">
                  <c:v>0.25</c:v>
                </c:pt>
                <c:pt idx="6075">
                  <c:v>0.25</c:v>
                </c:pt>
                <c:pt idx="6076">
                  <c:v>0.25</c:v>
                </c:pt>
                <c:pt idx="6077">
                  <c:v>0.25</c:v>
                </c:pt>
                <c:pt idx="6078">
                  <c:v>0.25</c:v>
                </c:pt>
                <c:pt idx="6079">
                  <c:v>0.25</c:v>
                </c:pt>
                <c:pt idx="6080">
                  <c:v>0.25</c:v>
                </c:pt>
                <c:pt idx="6081">
                  <c:v>0.25</c:v>
                </c:pt>
                <c:pt idx="6082">
                  <c:v>0.25</c:v>
                </c:pt>
                <c:pt idx="6083">
                  <c:v>0.25</c:v>
                </c:pt>
                <c:pt idx="6084">
                  <c:v>0.25</c:v>
                </c:pt>
                <c:pt idx="6085">
                  <c:v>0.25</c:v>
                </c:pt>
                <c:pt idx="6086">
                  <c:v>0.25</c:v>
                </c:pt>
                <c:pt idx="6087">
                  <c:v>0.25</c:v>
                </c:pt>
                <c:pt idx="6088">
                  <c:v>0.25</c:v>
                </c:pt>
                <c:pt idx="6089">
                  <c:v>0.25</c:v>
                </c:pt>
                <c:pt idx="6090">
                  <c:v>0.25</c:v>
                </c:pt>
                <c:pt idx="6091">
                  <c:v>0.25</c:v>
                </c:pt>
                <c:pt idx="6092">
                  <c:v>0.25</c:v>
                </c:pt>
                <c:pt idx="6093">
                  <c:v>0.25</c:v>
                </c:pt>
                <c:pt idx="6094">
                  <c:v>0.25</c:v>
                </c:pt>
                <c:pt idx="6095">
                  <c:v>0.25</c:v>
                </c:pt>
                <c:pt idx="6096">
                  <c:v>0.25</c:v>
                </c:pt>
                <c:pt idx="6097">
                  <c:v>0.25</c:v>
                </c:pt>
                <c:pt idx="6098">
                  <c:v>0.25</c:v>
                </c:pt>
                <c:pt idx="6099">
                  <c:v>0.25</c:v>
                </c:pt>
                <c:pt idx="6100">
                  <c:v>0.25</c:v>
                </c:pt>
                <c:pt idx="6101">
                  <c:v>0.25</c:v>
                </c:pt>
                <c:pt idx="6102">
                  <c:v>0.25</c:v>
                </c:pt>
                <c:pt idx="6103">
                  <c:v>0.25</c:v>
                </c:pt>
                <c:pt idx="6104">
                  <c:v>0.25</c:v>
                </c:pt>
                <c:pt idx="6105">
                  <c:v>0.25</c:v>
                </c:pt>
                <c:pt idx="6106">
                  <c:v>0.25</c:v>
                </c:pt>
                <c:pt idx="6107">
                  <c:v>0.25</c:v>
                </c:pt>
                <c:pt idx="6108">
                  <c:v>0.25</c:v>
                </c:pt>
                <c:pt idx="6109">
                  <c:v>0.25</c:v>
                </c:pt>
                <c:pt idx="6110">
                  <c:v>0.25</c:v>
                </c:pt>
                <c:pt idx="6111">
                  <c:v>0.25</c:v>
                </c:pt>
                <c:pt idx="6112">
                  <c:v>0.25</c:v>
                </c:pt>
                <c:pt idx="6113">
                  <c:v>0.25</c:v>
                </c:pt>
                <c:pt idx="6114">
                  <c:v>0.25</c:v>
                </c:pt>
                <c:pt idx="6115">
                  <c:v>0.25</c:v>
                </c:pt>
                <c:pt idx="6116">
                  <c:v>0.25</c:v>
                </c:pt>
                <c:pt idx="6117">
                  <c:v>0.25</c:v>
                </c:pt>
                <c:pt idx="6118">
                  <c:v>0.25</c:v>
                </c:pt>
                <c:pt idx="6119">
                  <c:v>0.25</c:v>
                </c:pt>
                <c:pt idx="6120">
                  <c:v>0.25</c:v>
                </c:pt>
                <c:pt idx="6121">
                  <c:v>0.25</c:v>
                </c:pt>
                <c:pt idx="6122">
                  <c:v>0.25</c:v>
                </c:pt>
                <c:pt idx="6123">
                  <c:v>0.25</c:v>
                </c:pt>
                <c:pt idx="6124">
                  <c:v>0.25</c:v>
                </c:pt>
                <c:pt idx="6125">
                  <c:v>0.25</c:v>
                </c:pt>
                <c:pt idx="6126">
                  <c:v>0.25</c:v>
                </c:pt>
                <c:pt idx="6127">
                  <c:v>0.25</c:v>
                </c:pt>
                <c:pt idx="6128">
                  <c:v>0.25</c:v>
                </c:pt>
                <c:pt idx="6129">
                  <c:v>0.25</c:v>
                </c:pt>
                <c:pt idx="6130">
                  <c:v>0.25</c:v>
                </c:pt>
                <c:pt idx="6131">
                  <c:v>0.25</c:v>
                </c:pt>
                <c:pt idx="6132">
                  <c:v>0.25</c:v>
                </c:pt>
                <c:pt idx="6133">
                  <c:v>0.25</c:v>
                </c:pt>
                <c:pt idx="6134">
                  <c:v>0.25</c:v>
                </c:pt>
                <c:pt idx="6135">
                  <c:v>0.25</c:v>
                </c:pt>
                <c:pt idx="6136">
                  <c:v>0.25</c:v>
                </c:pt>
                <c:pt idx="6137">
                  <c:v>0.25</c:v>
                </c:pt>
                <c:pt idx="6138">
                  <c:v>0.25</c:v>
                </c:pt>
                <c:pt idx="6139">
                  <c:v>0.25</c:v>
                </c:pt>
                <c:pt idx="6140">
                  <c:v>0.25</c:v>
                </c:pt>
                <c:pt idx="6141">
                  <c:v>0.25</c:v>
                </c:pt>
                <c:pt idx="6142">
                  <c:v>0.25</c:v>
                </c:pt>
                <c:pt idx="6143">
                  <c:v>0.25</c:v>
                </c:pt>
                <c:pt idx="6144">
                  <c:v>0.25</c:v>
                </c:pt>
                <c:pt idx="6145">
                  <c:v>0.25</c:v>
                </c:pt>
                <c:pt idx="6146">
                  <c:v>0.25</c:v>
                </c:pt>
                <c:pt idx="6147">
                  <c:v>0.25</c:v>
                </c:pt>
                <c:pt idx="6148">
                  <c:v>0.25</c:v>
                </c:pt>
                <c:pt idx="6149">
                  <c:v>0.25</c:v>
                </c:pt>
                <c:pt idx="6150">
                  <c:v>0.25</c:v>
                </c:pt>
                <c:pt idx="6151">
                  <c:v>0.25</c:v>
                </c:pt>
                <c:pt idx="6152">
                  <c:v>0.25</c:v>
                </c:pt>
                <c:pt idx="6153">
                  <c:v>0.25</c:v>
                </c:pt>
                <c:pt idx="6154">
                  <c:v>0.25</c:v>
                </c:pt>
                <c:pt idx="6155">
                  <c:v>0.25</c:v>
                </c:pt>
                <c:pt idx="6156">
                  <c:v>0.25</c:v>
                </c:pt>
                <c:pt idx="6157">
                  <c:v>0.25</c:v>
                </c:pt>
                <c:pt idx="6158">
                  <c:v>0.25</c:v>
                </c:pt>
                <c:pt idx="6159">
                  <c:v>0.25</c:v>
                </c:pt>
                <c:pt idx="6160">
                  <c:v>0.25</c:v>
                </c:pt>
                <c:pt idx="6161">
                  <c:v>0.25</c:v>
                </c:pt>
                <c:pt idx="6162">
                  <c:v>0.25</c:v>
                </c:pt>
                <c:pt idx="6163">
                  <c:v>0.25</c:v>
                </c:pt>
                <c:pt idx="6164">
                  <c:v>0.25</c:v>
                </c:pt>
                <c:pt idx="6165">
                  <c:v>0.25</c:v>
                </c:pt>
                <c:pt idx="6166">
                  <c:v>0.25</c:v>
                </c:pt>
                <c:pt idx="6167">
                  <c:v>0.25</c:v>
                </c:pt>
                <c:pt idx="6168">
                  <c:v>0.25</c:v>
                </c:pt>
                <c:pt idx="6169">
                  <c:v>0.25</c:v>
                </c:pt>
                <c:pt idx="6170">
                  <c:v>0.25</c:v>
                </c:pt>
                <c:pt idx="6171">
                  <c:v>0.25</c:v>
                </c:pt>
                <c:pt idx="6172">
                  <c:v>0.25</c:v>
                </c:pt>
                <c:pt idx="6173">
                  <c:v>0.25</c:v>
                </c:pt>
                <c:pt idx="6174">
                  <c:v>0.25</c:v>
                </c:pt>
                <c:pt idx="6175">
                  <c:v>0.25</c:v>
                </c:pt>
                <c:pt idx="6176">
                  <c:v>0.25</c:v>
                </c:pt>
                <c:pt idx="6177">
                  <c:v>0.25</c:v>
                </c:pt>
                <c:pt idx="6178">
                  <c:v>0.25</c:v>
                </c:pt>
                <c:pt idx="6179">
                  <c:v>0.25</c:v>
                </c:pt>
                <c:pt idx="6180">
                  <c:v>0.25</c:v>
                </c:pt>
                <c:pt idx="6181">
                  <c:v>0.25</c:v>
                </c:pt>
                <c:pt idx="6182">
                  <c:v>0.25</c:v>
                </c:pt>
                <c:pt idx="6183">
                  <c:v>0.25</c:v>
                </c:pt>
                <c:pt idx="6184">
                  <c:v>0.25</c:v>
                </c:pt>
                <c:pt idx="6185">
                  <c:v>0.25</c:v>
                </c:pt>
                <c:pt idx="6186">
                  <c:v>0.25</c:v>
                </c:pt>
                <c:pt idx="6187">
                  <c:v>0.25</c:v>
                </c:pt>
                <c:pt idx="6188">
                  <c:v>0.25</c:v>
                </c:pt>
                <c:pt idx="6189">
                  <c:v>0.25</c:v>
                </c:pt>
                <c:pt idx="6190">
                  <c:v>0.25</c:v>
                </c:pt>
                <c:pt idx="6191">
                  <c:v>0.25</c:v>
                </c:pt>
                <c:pt idx="6192">
                  <c:v>0.25</c:v>
                </c:pt>
                <c:pt idx="6193">
                  <c:v>0.25</c:v>
                </c:pt>
                <c:pt idx="6194">
                  <c:v>0.25</c:v>
                </c:pt>
                <c:pt idx="6195">
                  <c:v>0.25</c:v>
                </c:pt>
                <c:pt idx="6196">
                  <c:v>0.25</c:v>
                </c:pt>
                <c:pt idx="6197">
                  <c:v>0.25</c:v>
                </c:pt>
                <c:pt idx="6198">
                  <c:v>0.25</c:v>
                </c:pt>
                <c:pt idx="6199">
                  <c:v>0.25</c:v>
                </c:pt>
                <c:pt idx="6200">
                  <c:v>0.25</c:v>
                </c:pt>
                <c:pt idx="6201">
                  <c:v>0.25</c:v>
                </c:pt>
                <c:pt idx="6202">
                  <c:v>0.25</c:v>
                </c:pt>
                <c:pt idx="6203">
                  <c:v>0.25</c:v>
                </c:pt>
                <c:pt idx="6204">
                  <c:v>0.25</c:v>
                </c:pt>
                <c:pt idx="6205">
                  <c:v>0.25</c:v>
                </c:pt>
                <c:pt idx="6206">
                  <c:v>0.25</c:v>
                </c:pt>
                <c:pt idx="6207">
                  <c:v>0.25</c:v>
                </c:pt>
                <c:pt idx="6208">
                  <c:v>0.25</c:v>
                </c:pt>
                <c:pt idx="6209">
                  <c:v>0.25</c:v>
                </c:pt>
                <c:pt idx="6210">
                  <c:v>0.25</c:v>
                </c:pt>
                <c:pt idx="6211">
                  <c:v>0.25</c:v>
                </c:pt>
                <c:pt idx="6212">
                  <c:v>0.25</c:v>
                </c:pt>
                <c:pt idx="6213">
                  <c:v>0.25</c:v>
                </c:pt>
                <c:pt idx="6214">
                  <c:v>0.25</c:v>
                </c:pt>
                <c:pt idx="6215">
                  <c:v>0.25</c:v>
                </c:pt>
                <c:pt idx="6216">
                  <c:v>0.25</c:v>
                </c:pt>
                <c:pt idx="6217">
                  <c:v>0.25</c:v>
                </c:pt>
                <c:pt idx="6218">
                  <c:v>0.25</c:v>
                </c:pt>
                <c:pt idx="6219">
                  <c:v>0.25</c:v>
                </c:pt>
                <c:pt idx="6220">
                  <c:v>0.25</c:v>
                </c:pt>
                <c:pt idx="6221">
                  <c:v>0.25</c:v>
                </c:pt>
                <c:pt idx="6222">
                  <c:v>0.25</c:v>
                </c:pt>
                <c:pt idx="6223">
                  <c:v>0.25</c:v>
                </c:pt>
                <c:pt idx="6224">
                  <c:v>0.25</c:v>
                </c:pt>
                <c:pt idx="6225">
                  <c:v>0.25</c:v>
                </c:pt>
                <c:pt idx="6226">
                  <c:v>0.25</c:v>
                </c:pt>
                <c:pt idx="6227">
                  <c:v>0.25</c:v>
                </c:pt>
                <c:pt idx="6228">
                  <c:v>0.25</c:v>
                </c:pt>
                <c:pt idx="6229">
                  <c:v>0.25</c:v>
                </c:pt>
                <c:pt idx="6230">
                  <c:v>0.25</c:v>
                </c:pt>
                <c:pt idx="6231">
                  <c:v>0.25</c:v>
                </c:pt>
                <c:pt idx="6232">
                  <c:v>0.25</c:v>
                </c:pt>
                <c:pt idx="6233">
                  <c:v>0.25</c:v>
                </c:pt>
                <c:pt idx="6234">
                  <c:v>0.25</c:v>
                </c:pt>
                <c:pt idx="6235">
                  <c:v>0.25</c:v>
                </c:pt>
                <c:pt idx="6236">
                  <c:v>0.25</c:v>
                </c:pt>
                <c:pt idx="6237">
                  <c:v>0.25</c:v>
                </c:pt>
                <c:pt idx="6238">
                  <c:v>0.25</c:v>
                </c:pt>
                <c:pt idx="6239">
                  <c:v>0.25</c:v>
                </c:pt>
                <c:pt idx="6240">
                  <c:v>0.25</c:v>
                </c:pt>
                <c:pt idx="6241">
                  <c:v>0.25</c:v>
                </c:pt>
                <c:pt idx="6242">
                  <c:v>0.25</c:v>
                </c:pt>
                <c:pt idx="6243">
                  <c:v>0.25</c:v>
                </c:pt>
                <c:pt idx="6244">
                  <c:v>0.25</c:v>
                </c:pt>
                <c:pt idx="6245">
                  <c:v>0.25</c:v>
                </c:pt>
                <c:pt idx="6246">
                  <c:v>0.25</c:v>
                </c:pt>
                <c:pt idx="6247">
                  <c:v>0.25</c:v>
                </c:pt>
                <c:pt idx="6248">
                  <c:v>0.25</c:v>
                </c:pt>
                <c:pt idx="6249">
                  <c:v>0.25</c:v>
                </c:pt>
                <c:pt idx="6250">
                  <c:v>0.25</c:v>
                </c:pt>
                <c:pt idx="6251">
                  <c:v>0.25</c:v>
                </c:pt>
                <c:pt idx="6252">
                  <c:v>0.25</c:v>
                </c:pt>
                <c:pt idx="6253">
                  <c:v>0.25</c:v>
                </c:pt>
                <c:pt idx="6254">
                  <c:v>0.25</c:v>
                </c:pt>
                <c:pt idx="6255">
                  <c:v>0.25</c:v>
                </c:pt>
                <c:pt idx="6256">
                  <c:v>0.25</c:v>
                </c:pt>
                <c:pt idx="6257">
                  <c:v>0.25</c:v>
                </c:pt>
                <c:pt idx="6258">
                  <c:v>0.25</c:v>
                </c:pt>
                <c:pt idx="6259">
                  <c:v>0.25</c:v>
                </c:pt>
                <c:pt idx="6260">
                  <c:v>0.25</c:v>
                </c:pt>
                <c:pt idx="6261">
                  <c:v>0.25</c:v>
                </c:pt>
                <c:pt idx="6262">
                  <c:v>0.25</c:v>
                </c:pt>
                <c:pt idx="6263">
                  <c:v>0.25</c:v>
                </c:pt>
                <c:pt idx="6264">
                  <c:v>0.25</c:v>
                </c:pt>
                <c:pt idx="6265">
                  <c:v>0.25</c:v>
                </c:pt>
                <c:pt idx="6266">
                  <c:v>0.25</c:v>
                </c:pt>
                <c:pt idx="6267">
                  <c:v>0.25</c:v>
                </c:pt>
                <c:pt idx="6268">
                  <c:v>0.25</c:v>
                </c:pt>
                <c:pt idx="6269">
                  <c:v>0.25</c:v>
                </c:pt>
                <c:pt idx="6270">
                  <c:v>0.25</c:v>
                </c:pt>
                <c:pt idx="6271">
                  <c:v>0.25</c:v>
                </c:pt>
                <c:pt idx="6272">
                  <c:v>0.25</c:v>
                </c:pt>
                <c:pt idx="6273">
                  <c:v>0.25</c:v>
                </c:pt>
                <c:pt idx="6274">
                  <c:v>0.25</c:v>
                </c:pt>
                <c:pt idx="6275">
                  <c:v>0.25</c:v>
                </c:pt>
                <c:pt idx="6276">
                  <c:v>0.25</c:v>
                </c:pt>
                <c:pt idx="6277">
                  <c:v>0.25</c:v>
                </c:pt>
                <c:pt idx="6278">
                  <c:v>0.25</c:v>
                </c:pt>
                <c:pt idx="6279">
                  <c:v>0.25</c:v>
                </c:pt>
                <c:pt idx="6280">
                  <c:v>0.25</c:v>
                </c:pt>
                <c:pt idx="6281">
                  <c:v>0.25</c:v>
                </c:pt>
                <c:pt idx="6282">
                  <c:v>0.25</c:v>
                </c:pt>
                <c:pt idx="6283">
                  <c:v>0.25</c:v>
                </c:pt>
                <c:pt idx="6284">
                  <c:v>0.25</c:v>
                </c:pt>
                <c:pt idx="6285">
                  <c:v>0.25</c:v>
                </c:pt>
                <c:pt idx="6286">
                  <c:v>0.25</c:v>
                </c:pt>
                <c:pt idx="6287">
                  <c:v>0.25</c:v>
                </c:pt>
                <c:pt idx="6288">
                  <c:v>0.25</c:v>
                </c:pt>
                <c:pt idx="6289">
                  <c:v>0.25</c:v>
                </c:pt>
                <c:pt idx="6290">
                  <c:v>0.25</c:v>
                </c:pt>
                <c:pt idx="6291">
                  <c:v>0.25</c:v>
                </c:pt>
                <c:pt idx="6292">
                  <c:v>0.25</c:v>
                </c:pt>
                <c:pt idx="6293">
                  <c:v>0.25</c:v>
                </c:pt>
                <c:pt idx="6294">
                  <c:v>0.25</c:v>
                </c:pt>
                <c:pt idx="6295">
                  <c:v>0.25</c:v>
                </c:pt>
                <c:pt idx="6296">
                  <c:v>0.25</c:v>
                </c:pt>
                <c:pt idx="6297">
                  <c:v>0.25</c:v>
                </c:pt>
                <c:pt idx="6298">
                  <c:v>0.25</c:v>
                </c:pt>
                <c:pt idx="6299">
                  <c:v>0.25</c:v>
                </c:pt>
                <c:pt idx="6300">
                  <c:v>0.25</c:v>
                </c:pt>
                <c:pt idx="6301">
                  <c:v>0.25</c:v>
                </c:pt>
                <c:pt idx="6302">
                  <c:v>0.25</c:v>
                </c:pt>
                <c:pt idx="6303">
                  <c:v>0.25</c:v>
                </c:pt>
                <c:pt idx="6304">
                  <c:v>0.25</c:v>
                </c:pt>
                <c:pt idx="6305">
                  <c:v>0.25</c:v>
                </c:pt>
                <c:pt idx="6306">
                  <c:v>0.25</c:v>
                </c:pt>
                <c:pt idx="6307">
                  <c:v>0.25</c:v>
                </c:pt>
                <c:pt idx="6308">
                  <c:v>0.25</c:v>
                </c:pt>
                <c:pt idx="6309">
                  <c:v>0.25</c:v>
                </c:pt>
                <c:pt idx="6310">
                  <c:v>0.25</c:v>
                </c:pt>
                <c:pt idx="6311">
                  <c:v>0.25</c:v>
                </c:pt>
                <c:pt idx="6312">
                  <c:v>0.25</c:v>
                </c:pt>
                <c:pt idx="6313">
                  <c:v>0.25</c:v>
                </c:pt>
                <c:pt idx="6314">
                  <c:v>0.25</c:v>
                </c:pt>
                <c:pt idx="6315">
                  <c:v>0.25</c:v>
                </c:pt>
                <c:pt idx="6316">
                  <c:v>0.25</c:v>
                </c:pt>
                <c:pt idx="6317">
                  <c:v>0.25</c:v>
                </c:pt>
                <c:pt idx="6318">
                  <c:v>0.25</c:v>
                </c:pt>
                <c:pt idx="6319">
                  <c:v>0.25</c:v>
                </c:pt>
                <c:pt idx="6320">
                  <c:v>0.25</c:v>
                </c:pt>
                <c:pt idx="6321">
                  <c:v>0.25</c:v>
                </c:pt>
                <c:pt idx="6322">
                  <c:v>0.25</c:v>
                </c:pt>
                <c:pt idx="6323">
                  <c:v>0.25</c:v>
                </c:pt>
                <c:pt idx="6324">
                  <c:v>0.25</c:v>
                </c:pt>
                <c:pt idx="6325">
                  <c:v>0.25</c:v>
                </c:pt>
                <c:pt idx="6326">
                  <c:v>0.25</c:v>
                </c:pt>
                <c:pt idx="6327">
                  <c:v>0.25</c:v>
                </c:pt>
                <c:pt idx="6328">
                  <c:v>0.25</c:v>
                </c:pt>
                <c:pt idx="6329">
                  <c:v>0.25</c:v>
                </c:pt>
                <c:pt idx="6330">
                  <c:v>0.25</c:v>
                </c:pt>
                <c:pt idx="6331">
                  <c:v>0.25</c:v>
                </c:pt>
                <c:pt idx="6332">
                  <c:v>0.25</c:v>
                </c:pt>
                <c:pt idx="6333">
                  <c:v>0.25</c:v>
                </c:pt>
                <c:pt idx="6334">
                  <c:v>0.25</c:v>
                </c:pt>
                <c:pt idx="6335">
                  <c:v>0.25</c:v>
                </c:pt>
                <c:pt idx="6336">
                  <c:v>0.25</c:v>
                </c:pt>
                <c:pt idx="6337">
                  <c:v>0.25</c:v>
                </c:pt>
                <c:pt idx="6338">
                  <c:v>0.25</c:v>
                </c:pt>
                <c:pt idx="6339">
                  <c:v>0.25</c:v>
                </c:pt>
                <c:pt idx="6340">
                  <c:v>0.25</c:v>
                </c:pt>
                <c:pt idx="6341">
                  <c:v>0.25</c:v>
                </c:pt>
                <c:pt idx="6342">
                  <c:v>0.25</c:v>
                </c:pt>
                <c:pt idx="6343">
                  <c:v>0.25</c:v>
                </c:pt>
                <c:pt idx="6344">
                  <c:v>0.25</c:v>
                </c:pt>
                <c:pt idx="6345">
                  <c:v>0.25</c:v>
                </c:pt>
                <c:pt idx="6346">
                  <c:v>0.25</c:v>
                </c:pt>
                <c:pt idx="6347">
                  <c:v>0.25</c:v>
                </c:pt>
                <c:pt idx="6348">
                  <c:v>0.25</c:v>
                </c:pt>
                <c:pt idx="6349">
                  <c:v>0.25</c:v>
                </c:pt>
                <c:pt idx="6350">
                  <c:v>0.25</c:v>
                </c:pt>
                <c:pt idx="6351">
                  <c:v>0.25</c:v>
                </c:pt>
                <c:pt idx="6352">
                  <c:v>0.25</c:v>
                </c:pt>
                <c:pt idx="6353">
                  <c:v>0.25</c:v>
                </c:pt>
                <c:pt idx="6354">
                  <c:v>0.25</c:v>
                </c:pt>
                <c:pt idx="6355">
                  <c:v>0.25</c:v>
                </c:pt>
                <c:pt idx="6356">
                  <c:v>0.25</c:v>
                </c:pt>
                <c:pt idx="6357">
                  <c:v>0.25</c:v>
                </c:pt>
                <c:pt idx="6358">
                  <c:v>0.25</c:v>
                </c:pt>
                <c:pt idx="6359">
                  <c:v>0.25</c:v>
                </c:pt>
                <c:pt idx="6360">
                  <c:v>0.25</c:v>
                </c:pt>
                <c:pt idx="6361">
                  <c:v>0.25</c:v>
                </c:pt>
                <c:pt idx="6362">
                  <c:v>0.25</c:v>
                </c:pt>
                <c:pt idx="6363">
                  <c:v>0.25</c:v>
                </c:pt>
                <c:pt idx="6364">
                  <c:v>0.25</c:v>
                </c:pt>
                <c:pt idx="6365">
                  <c:v>0.25</c:v>
                </c:pt>
                <c:pt idx="6366">
                  <c:v>0.25</c:v>
                </c:pt>
                <c:pt idx="6367">
                  <c:v>0.25</c:v>
                </c:pt>
                <c:pt idx="6368">
                  <c:v>0.25</c:v>
                </c:pt>
                <c:pt idx="6369">
                  <c:v>0.25</c:v>
                </c:pt>
                <c:pt idx="6370">
                  <c:v>0.25</c:v>
                </c:pt>
                <c:pt idx="6371">
                  <c:v>0.25</c:v>
                </c:pt>
                <c:pt idx="6372">
                  <c:v>0.25</c:v>
                </c:pt>
                <c:pt idx="6373">
                  <c:v>0.25</c:v>
                </c:pt>
                <c:pt idx="6374">
                  <c:v>0.25</c:v>
                </c:pt>
                <c:pt idx="6375">
                  <c:v>0.25</c:v>
                </c:pt>
                <c:pt idx="6376">
                  <c:v>0.25</c:v>
                </c:pt>
                <c:pt idx="6377">
                  <c:v>0.25</c:v>
                </c:pt>
                <c:pt idx="6378">
                  <c:v>0.25</c:v>
                </c:pt>
                <c:pt idx="6379">
                  <c:v>0.25</c:v>
                </c:pt>
                <c:pt idx="6380">
                  <c:v>0.25</c:v>
                </c:pt>
                <c:pt idx="6381">
                  <c:v>0.25</c:v>
                </c:pt>
                <c:pt idx="6382">
                  <c:v>0.25</c:v>
                </c:pt>
                <c:pt idx="6383">
                  <c:v>0.25</c:v>
                </c:pt>
                <c:pt idx="6384">
                  <c:v>0.25</c:v>
                </c:pt>
                <c:pt idx="6385">
                  <c:v>0.25</c:v>
                </c:pt>
                <c:pt idx="6386">
                  <c:v>0.25</c:v>
                </c:pt>
                <c:pt idx="6387">
                  <c:v>0.25</c:v>
                </c:pt>
                <c:pt idx="6388">
                  <c:v>0.25</c:v>
                </c:pt>
                <c:pt idx="6389">
                  <c:v>0.25</c:v>
                </c:pt>
                <c:pt idx="6390">
                  <c:v>0.25</c:v>
                </c:pt>
                <c:pt idx="6391">
                  <c:v>0.25</c:v>
                </c:pt>
                <c:pt idx="6392">
                  <c:v>0.25</c:v>
                </c:pt>
                <c:pt idx="6393">
                  <c:v>0.25</c:v>
                </c:pt>
                <c:pt idx="6394">
                  <c:v>0.25</c:v>
                </c:pt>
                <c:pt idx="6395">
                  <c:v>0.25</c:v>
                </c:pt>
                <c:pt idx="6396">
                  <c:v>0.25</c:v>
                </c:pt>
                <c:pt idx="6397">
                  <c:v>0.25</c:v>
                </c:pt>
                <c:pt idx="6398">
                  <c:v>0.25</c:v>
                </c:pt>
                <c:pt idx="6399">
                  <c:v>0.25</c:v>
                </c:pt>
                <c:pt idx="6400">
                  <c:v>0.25</c:v>
                </c:pt>
                <c:pt idx="6401">
                  <c:v>0.25</c:v>
                </c:pt>
                <c:pt idx="6402">
                  <c:v>0.25</c:v>
                </c:pt>
                <c:pt idx="6403">
                  <c:v>0.25</c:v>
                </c:pt>
                <c:pt idx="6404">
                  <c:v>0.25</c:v>
                </c:pt>
                <c:pt idx="6405">
                  <c:v>0.25</c:v>
                </c:pt>
                <c:pt idx="6406">
                  <c:v>0.25</c:v>
                </c:pt>
                <c:pt idx="6407">
                  <c:v>0.25</c:v>
                </c:pt>
                <c:pt idx="6408">
                  <c:v>0.25</c:v>
                </c:pt>
                <c:pt idx="6409">
                  <c:v>0.25</c:v>
                </c:pt>
                <c:pt idx="6410">
                  <c:v>0.25</c:v>
                </c:pt>
                <c:pt idx="6411">
                  <c:v>0.25</c:v>
                </c:pt>
                <c:pt idx="6412">
                  <c:v>0.25</c:v>
                </c:pt>
                <c:pt idx="6413">
                  <c:v>0.25</c:v>
                </c:pt>
                <c:pt idx="6414">
                  <c:v>0.25</c:v>
                </c:pt>
                <c:pt idx="6415">
                  <c:v>0.25</c:v>
                </c:pt>
                <c:pt idx="6416">
                  <c:v>0.25</c:v>
                </c:pt>
                <c:pt idx="6417">
                  <c:v>0.25</c:v>
                </c:pt>
                <c:pt idx="6418">
                  <c:v>0.25</c:v>
                </c:pt>
                <c:pt idx="6419">
                  <c:v>0.25</c:v>
                </c:pt>
                <c:pt idx="6420">
                  <c:v>0.25</c:v>
                </c:pt>
                <c:pt idx="6421">
                  <c:v>0.25</c:v>
                </c:pt>
                <c:pt idx="6422">
                  <c:v>0.25</c:v>
                </c:pt>
                <c:pt idx="6423">
                  <c:v>0.25</c:v>
                </c:pt>
                <c:pt idx="6424">
                  <c:v>0.25</c:v>
                </c:pt>
                <c:pt idx="6425">
                  <c:v>0.25</c:v>
                </c:pt>
                <c:pt idx="6426">
                  <c:v>0.25</c:v>
                </c:pt>
                <c:pt idx="6427">
                  <c:v>0.25</c:v>
                </c:pt>
                <c:pt idx="6428">
                  <c:v>0.25</c:v>
                </c:pt>
                <c:pt idx="6429">
                  <c:v>0.25</c:v>
                </c:pt>
                <c:pt idx="6430">
                  <c:v>0.25</c:v>
                </c:pt>
                <c:pt idx="6431">
                  <c:v>0.25</c:v>
                </c:pt>
                <c:pt idx="6432">
                  <c:v>0.25</c:v>
                </c:pt>
                <c:pt idx="6433">
                  <c:v>0.25</c:v>
                </c:pt>
                <c:pt idx="6434">
                  <c:v>0.25</c:v>
                </c:pt>
                <c:pt idx="6435">
                  <c:v>0.25</c:v>
                </c:pt>
                <c:pt idx="6436">
                  <c:v>0.25</c:v>
                </c:pt>
                <c:pt idx="6437">
                  <c:v>0.25</c:v>
                </c:pt>
                <c:pt idx="6438">
                  <c:v>0.25</c:v>
                </c:pt>
                <c:pt idx="6439">
                  <c:v>0.25</c:v>
                </c:pt>
                <c:pt idx="6440">
                  <c:v>0.25</c:v>
                </c:pt>
                <c:pt idx="6441">
                  <c:v>0.25</c:v>
                </c:pt>
                <c:pt idx="6442">
                  <c:v>0.25</c:v>
                </c:pt>
                <c:pt idx="6443">
                  <c:v>0.25</c:v>
                </c:pt>
                <c:pt idx="6444">
                  <c:v>0.25</c:v>
                </c:pt>
                <c:pt idx="6445">
                  <c:v>0.25</c:v>
                </c:pt>
                <c:pt idx="6446">
                  <c:v>0.25</c:v>
                </c:pt>
                <c:pt idx="6447">
                  <c:v>0.25</c:v>
                </c:pt>
                <c:pt idx="6448">
                  <c:v>0.25</c:v>
                </c:pt>
                <c:pt idx="6449">
                  <c:v>0.25</c:v>
                </c:pt>
                <c:pt idx="6450">
                  <c:v>0.25</c:v>
                </c:pt>
                <c:pt idx="6451">
                  <c:v>0.25</c:v>
                </c:pt>
                <c:pt idx="6452">
                  <c:v>0.25</c:v>
                </c:pt>
                <c:pt idx="6453">
                  <c:v>0.25</c:v>
                </c:pt>
                <c:pt idx="6454">
                  <c:v>0.25</c:v>
                </c:pt>
                <c:pt idx="6455">
                  <c:v>0.25</c:v>
                </c:pt>
                <c:pt idx="6456">
                  <c:v>0.25</c:v>
                </c:pt>
                <c:pt idx="6457">
                  <c:v>0.25</c:v>
                </c:pt>
                <c:pt idx="6458">
                  <c:v>0.25</c:v>
                </c:pt>
                <c:pt idx="6459">
                  <c:v>0.25</c:v>
                </c:pt>
                <c:pt idx="6460">
                  <c:v>0.25</c:v>
                </c:pt>
                <c:pt idx="6461">
                  <c:v>0.25</c:v>
                </c:pt>
                <c:pt idx="6462">
                  <c:v>0.25</c:v>
                </c:pt>
                <c:pt idx="6463">
                  <c:v>0.25</c:v>
                </c:pt>
                <c:pt idx="6464">
                  <c:v>0.25</c:v>
                </c:pt>
                <c:pt idx="6465">
                  <c:v>0.25</c:v>
                </c:pt>
                <c:pt idx="6466">
                  <c:v>0.25</c:v>
                </c:pt>
                <c:pt idx="6467">
                  <c:v>0.25</c:v>
                </c:pt>
                <c:pt idx="6468">
                  <c:v>0.25</c:v>
                </c:pt>
                <c:pt idx="6469">
                  <c:v>0.25</c:v>
                </c:pt>
                <c:pt idx="6470">
                  <c:v>0.25</c:v>
                </c:pt>
                <c:pt idx="6471">
                  <c:v>0.25</c:v>
                </c:pt>
                <c:pt idx="6472">
                  <c:v>0.25</c:v>
                </c:pt>
                <c:pt idx="6473">
                  <c:v>0.25</c:v>
                </c:pt>
                <c:pt idx="6474">
                  <c:v>0.25</c:v>
                </c:pt>
                <c:pt idx="6475">
                  <c:v>0.25</c:v>
                </c:pt>
                <c:pt idx="6476">
                  <c:v>0.25</c:v>
                </c:pt>
                <c:pt idx="6477">
                  <c:v>0.25</c:v>
                </c:pt>
                <c:pt idx="6478">
                  <c:v>0.25</c:v>
                </c:pt>
                <c:pt idx="6479">
                  <c:v>0.25</c:v>
                </c:pt>
                <c:pt idx="6480">
                  <c:v>0.25</c:v>
                </c:pt>
                <c:pt idx="6481">
                  <c:v>0.25</c:v>
                </c:pt>
                <c:pt idx="6482">
                  <c:v>0.25</c:v>
                </c:pt>
                <c:pt idx="6483">
                  <c:v>0.25</c:v>
                </c:pt>
                <c:pt idx="6484">
                  <c:v>0.25</c:v>
                </c:pt>
                <c:pt idx="6485">
                  <c:v>0.25</c:v>
                </c:pt>
                <c:pt idx="6486">
                  <c:v>0.25</c:v>
                </c:pt>
                <c:pt idx="6487">
                  <c:v>0.25</c:v>
                </c:pt>
                <c:pt idx="6488">
                  <c:v>0.25</c:v>
                </c:pt>
                <c:pt idx="6489">
                  <c:v>0.25</c:v>
                </c:pt>
                <c:pt idx="6490">
                  <c:v>0.25</c:v>
                </c:pt>
                <c:pt idx="6491">
                  <c:v>0.25</c:v>
                </c:pt>
                <c:pt idx="6492">
                  <c:v>0.25</c:v>
                </c:pt>
                <c:pt idx="6493">
                  <c:v>0.25</c:v>
                </c:pt>
                <c:pt idx="6494">
                  <c:v>0.25</c:v>
                </c:pt>
                <c:pt idx="6495">
                  <c:v>0.25</c:v>
                </c:pt>
                <c:pt idx="6496">
                  <c:v>0.25</c:v>
                </c:pt>
                <c:pt idx="6497">
                  <c:v>0.25</c:v>
                </c:pt>
                <c:pt idx="6498">
                  <c:v>0.25</c:v>
                </c:pt>
                <c:pt idx="6499">
                  <c:v>0.25</c:v>
                </c:pt>
                <c:pt idx="6500">
                  <c:v>0.25</c:v>
                </c:pt>
                <c:pt idx="6501">
                  <c:v>0.25</c:v>
                </c:pt>
                <c:pt idx="6502">
                  <c:v>0.25</c:v>
                </c:pt>
                <c:pt idx="6503">
                  <c:v>0.25</c:v>
                </c:pt>
                <c:pt idx="6504">
                  <c:v>0.25</c:v>
                </c:pt>
                <c:pt idx="6505">
                  <c:v>0.25</c:v>
                </c:pt>
                <c:pt idx="6506">
                  <c:v>0.25</c:v>
                </c:pt>
                <c:pt idx="6507">
                  <c:v>0.25</c:v>
                </c:pt>
                <c:pt idx="6508">
                  <c:v>0.25</c:v>
                </c:pt>
                <c:pt idx="6509">
                  <c:v>0.25</c:v>
                </c:pt>
                <c:pt idx="6510">
                  <c:v>0.25</c:v>
                </c:pt>
                <c:pt idx="6511">
                  <c:v>0.25</c:v>
                </c:pt>
                <c:pt idx="6512">
                  <c:v>0.25</c:v>
                </c:pt>
                <c:pt idx="6513">
                  <c:v>0.25</c:v>
                </c:pt>
                <c:pt idx="6514">
                  <c:v>0.25</c:v>
                </c:pt>
                <c:pt idx="6515">
                  <c:v>0.5</c:v>
                </c:pt>
                <c:pt idx="6516">
                  <c:v>0.5</c:v>
                </c:pt>
                <c:pt idx="6517">
                  <c:v>0.5</c:v>
                </c:pt>
                <c:pt idx="6518">
                  <c:v>0.5</c:v>
                </c:pt>
                <c:pt idx="6519">
                  <c:v>0.5</c:v>
                </c:pt>
                <c:pt idx="6520">
                  <c:v>0.5</c:v>
                </c:pt>
                <c:pt idx="6521">
                  <c:v>0.5</c:v>
                </c:pt>
                <c:pt idx="6522">
                  <c:v>0.5</c:v>
                </c:pt>
                <c:pt idx="6523">
                  <c:v>0.5</c:v>
                </c:pt>
                <c:pt idx="6524">
                  <c:v>0.5</c:v>
                </c:pt>
                <c:pt idx="6525">
                  <c:v>0.5</c:v>
                </c:pt>
                <c:pt idx="6526">
                  <c:v>0.5</c:v>
                </c:pt>
                <c:pt idx="6527">
                  <c:v>0.5</c:v>
                </c:pt>
                <c:pt idx="6528">
                  <c:v>0.5</c:v>
                </c:pt>
                <c:pt idx="6529">
                  <c:v>0.5</c:v>
                </c:pt>
                <c:pt idx="6530">
                  <c:v>0.5</c:v>
                </c:pt>
                <c:pt idx="6531">
                  <c:v>0.5</c:v>
                </c:pt>
                <c:pt idx="6532">
                  <c:v>0.5</c:v>
                </c:pt>
                <c:pt idx="6533">
                  <c:v>0.5</c:v>
                </c:pt>
                <c:pt idx="6534">
                  <c:v>0.5</c:v>
                </c:pt>
                <c:pt idx="6535">
                  <c:v>0.5</c:v>
                </c:pt>
                <c:pt idx="6536">
                  <c:v>0.5</c:v>
                </c:pt>
                <c:pt idx="6537">
                  <c:v>0.5</c:v>
                </c:pt>
                <c:pt idx="6538">
                  <c:v>0.5</c:v>
                </c:pt>
                <c:pt idx="6539">
                  <c:v>0.5</c:v>
                </c:pt>
                <c:pt idx="6540">
                  <c:v>0.5</c:v>
                </c:pt>
                <c:pt idx="6541">
                  <c:v>0.5</c:v>
                </c:pt>
                <c:pt idx="6542">
                  <c:v>0.5</c:v>
                </c:pt>
                <c:pt idx="6543">
                  <c:v>0.5</c:v>
                </c:pt>
                <c:pt idx="6544">
                  <c:v>0.5</c:v>
                </c:pt>
                <c:pt idx="6545">
                  <c:v>0.5</c:v>
                </c:pt>
                <c:pt idx="6546">
                  <c:v>0.5</c:v>
                </c:pt>
                <c:pt idx="6547">
                  <c:v>0.5</c:v>
                </c:pt>
                <c:pt idx="6548">
                  <c:v>0.5</c:v>
                </c:pt>
                <c:pt idx="6549">
                  <c:v>0.5</c:v>
                </c:pt>
                <c:pt idx="6550">
                  <c:v>0.5</c:v>
                </c:pt>
                <c:pt idx="6551">
                  <c:v>0.5</c:v>
                </c:pt>
                <c:pt idx="6552">
                  <c:v>0.5</c:v>
                </c:pt>
                <c:pt idx="6553">
                  <c:v>0.5</c:v>
                </c:pt>
                <c:pt idx="6554">
                  <c:v>0.5</c:v>
                </c:pt>
                <c:pt idx="6555">
                  <c:v>0.5</c:v>
                </c:pt>
                <c:pt idx="6556">
                  <c:v>0.5</c:v>
                </c:pt>
                <c:pt idx="6557">
                  <c:v>0.5</c:v>
                </c:pt>
                <c:pt idx="6558">
                  <c:v>0.5</c:v>
                </c:pt>
                <c:pt idx="6559">
                  <c:v>0.5</c:v>
                </c:pt>
                <c:pt idx="6560">
                  <c:v>0.5</c:v>
                </c:pt>
                <c:pt idx="6561">
                  <c:v>0.5</c:v>
                </c:pt>
                <c:pt idx="6562">
                  <c:v>0.5</c:v>
                </c:pt>
                <c:pt idx="6563">
                  <c:v>0.5</c:v>
                </c:pt>
                <c:pt idx="6564">
                  <c:v>0.5</c:v>
                </c:pt>
                <c:pt idx="6565">
                  <c:v>0.5</c:v>
                </c:pt>
                <c:pt idx="6566">
                  <c:v>0.5</c:v>
                </c:pt>
                <c:pt idx="6567">
                  <c:v>0.5</c:v>
                </c:pt>
                <c:pt idx="6568">
                  <c:v>0.5</c:v>
                </c:pt>
                <c:pt idx="6569">
                  <c:v>0.5</c:v>
                </c:pt>
                <c:pt idx="6570">
                  <c:v>0.5</c:v>
                </c:pt>
                <c:pt idx="6571">
                  <c:v>0.5</c:v>
                </c:pt>
                <c:pt idx="6572">
                  <c:v>0.5</c:v>
                </c:pt>
                <c:pt idx="6573">
                  <c:v>0.5</c:v>
                </c:pt>
                <c:pt idx="6574">
                  <c:v>0.5</c:v>
                </c:pt>
                <c:pt idx="6575">
                  <c:v>0.5</c:v>
                </c:pt>
                <c:pt idx="6576">
                  <c:v>0.5</c:v>
                </c:pt>
                <c:pt idx="6577">
                  <c:v>0.5</c:v>
                </c:pt>
                <c:pt idx="6578">
                  <c:v>0.5</c:v>
                </c:pt>
                <c:pt idx="6579">
                  <c:v>0.5</c:v>
                </c:pt>
                <c:pt idx="6580">
                  <c:v>0.5</c:v>
                </c:pt>
                <c:pt idx="6581">
                  <c:v>0.5</c:v>
                </c:pt>
                <c:pt idx="6582">
                  <c:v>0.5</c:v>
                </c:pt>
                <c:pt idx="6583">
                  <c:v>0.5</c:v>
                </c:pt>
                <c:pt idx="6584">
                  <c:v>0.5</c:v>
                </c:pt>
                <c:pt idx="6585">
                  <c:v>0.5</c:v>
                </c:pt>
                <c:pt idx="6586">
                  <c:v>0.5</c:v>
                </c:pt>
                <c:pt idx="6587">
                  <c:v>0.5</c:v>
                </c:pt>
                <c:pt idx="6588">
                  <c:v>0.5</c:v>
                </c:pt>
                <c:pt idx="6589">
                  <c:v>0.5</c:v>
                </c:pt>
                <c:pt idx="6590">
                  <c:v>0.5</c:v>
                </c:pt>
                <c:pt idx="6591">
                  <c:v>0.5</c:v>
                </c:pt>
                <c:pt idx="6592">
                  <c:v>0.5</c:v>
                </c:pt>
                <c:pt idx="6593">
                  <c:v>0.5</c:v>
                </c:pt>
                <c:pt idx="6594">
                  <c:v>0.5</c:v>
                </c:pt>
                <c:pt idx="6595">
                  <c:v>0.5</c:v>
                </c:pt>
                <c:pt idx="6596">
                  <c:v>0.5</c:v>
                </c:pt>
                <c:pt idx="6597">
                  <c:v>0.5</c:v>
                </c:pt>
                <c:pt idx="6598">
                  <c:v>0.5</c:v>
                </c:pt>
                <c:pt idx="6599">
                  <c:v>0.5</c:v>
                </c:pt>
                <c:pt idx="6600">
                  <c:v>0.5</c:v>
                </c:pt>
                <c:pt idx="6601">
                  <c:v>0.5</c:v>
                </c:pt>
                <c:pt idx="6602">
                  <c:v>0.5</c:v>
                </c:pt>
                <c:pt idx="6603">
                  <c:v>0.5</c:v>
                </c:pt>
                <c:pt idx="6604">
                  <c:v>0.5</c:v>
                </c:pt>
                <c:pt idx="6605">
                  <c:v>0.5</c:v>
                </c:pt>
                <c:pt idx="6606">
                  <c:v>0.5</c:v>
                </c:pt>
                <c:pt idx="6607">
                  <c:v>0.5</c:v>
                </c:pt>
                <c:pt idx="6608">
                  <c:v>0.5</c:v>
                </c:pt>
                <c:pt idx="6609">
                  <c:v>0.5</c:v>
                </c:pt>
                <c:pt idx="6610">
                  <c:v>0.5</c:v>
                </c:pt>
                <c:pt idx="6611">
                  <c:v>0.5</c:v>
                </c:pt>
                <c:pt idx="6612">
                  <c:v>0.5</c:v>
                </c:pt>
                <c:pt idx="6613">
                  <c:v>0.5</c:v>
                </c:pt>
                <c:pt idx="6614">
                  <c:v>0.5</c:v>
                </c:pt>
                <c:pt idx="6615">
                  <c:v>0.5</c:v>
                </c:pt>
                <c:pt idx="6616">
                  <c:v>0.5</c:v>
                </c:pt>
                <c:pt idx="6617">
                  <c:v>0.5</c:v>
                </c:pt>
                <c:pt idx="6618">
                  <c:v>0.5</c:v>
                </c:pt>
                <c:pt idx="6619">
                  <c:v>0.5</c:v>
                </c:pt>
                <c:pt idx="6620">
                  <c:v>0.5</c:v>
                </c:pt>
                <c:pt idx="6621">
                  <c:v>0.5</c:v>
                </c:pt>
                <c:pt idx="6622">
                  <c:v>0.5</c:v>
                </c:pt>
                <c:pt idx="6623">
                  <c:v>0.5</c:v>
                </c:pt>
                <c:pt idx="6624">
                  <c:v>0.5</c:v>
                </c:pt>
                <c:pt idx="6625">
                  <c:v>0.5</c:v>
                </c:pt>
                <c:pt idx="6626">
                  <c:v>0.5</c:v>
                </c:pt>
                <c:pt idx="6627">
                  <c:v>0.5</c:v>
                </c:pt>
                <c:pt idx="6628">
                  <c:v>0.5</c:v>
                </c:pt>
                <c:pt idx="6629">
                  <c:v>0.5</c:v>
                </c:pt>
                <c:pt idx="6630">
                  <c:v>0.5</c:v>
                </c:pt>
                <c:pt idx="6631">
                  <c:v>0.5</c:v>
                </c:pt>
                <c:pt idx="6632">
                  <c:v>0.5</c:v>
                </c:pt>
                <c:pt idx="6633">
                  <c:v>0.5</c:v>
                </c:pt>
                <c:pt idx="6634">
                  <c:v>0.5</c:v>
                </c:pt>
                <c:pt idx="6635">
                  <c:v>0.5</c:v>
                </c:pt>
                <c:pt idx="6636">
                  <c:v>0.5</c:v>
                </c:pt>
                <c:pt idx="6637">
                  <c:v>0.5</c:v>
                </c:pt>
                <c:pt idx="6638">
                  <c:v>0.5</c:v>
                </c:pt>
                <c:pt idx="6639">
                  <c:v>0.5</c:v>
                </c:pt>
                <c:pt idx="6640">
                  <c:v>0.5</c:v>
                </c:pt>
                <c:pt idx="6641">
                  <c:v>0.5</c:v>
                </c:pt>
                <c:pt idx="6642">
                  <c:v>0.5</c:v>
                </c:pt>
                <c:pt idx="6643">
                  <c:v>0.5</c:v>
                </c:pt>
                <c:pt idx="6644">
                  <c:v>0.5</c:v>
                </c:pt>
                <c:pt idx="6645">
                  <c:v>0.5</c:v>
                </c:pt>
                <c:pt idx="6646">
                  <c:v>0.5</c:v>
                </c:pt>
                <c:pt idx="6647">
                  <c:v>0.5</c:v>
                </c:pt>
                <c:pt idx="6648">
                  <c:v>0.5</c:v>
                </c:pt>
                <c:pt idx="6649">
                  <c:v>0.5</c:v>
                </c:pt>
                <c:pt idx="6650">
                  <c:v>0.5</c:v>
                </c:pt>
                <c:pt idx="6651">
                  <c:v>0.5</c:v>
                </c:pt>
                <c:pt idx="6652">
                  <c:v>0.5</c:v>
                </c:pt>
                <c:pt idx="6653">
                  <c:v>0.5</c:v>
                </c:pt>
                <c:pt idx="6654">
                  <c:v>0.5</c:v>
                </c:pt>
                <c:pt idx="6655">
                  <c:v>0.5</c:v>
                </c:pt>
                <c:pt idx="6656">
                  <c:v>0.5</c:v>
                </c:pt>
                <c:pt idx="6657">
                  <c:v>0.5</c:v>
                </c:pt>
                <c:pt idx="6658">
                  <c:v>0.5</c:v>
                </c:pt>
                <c:pt idx="6659">
                  <c:v>0.5</c:v>
                </c:pt>
                <c:pt idx="6660">
                  <c:v>0.5</c:v>
                </c:pt>
                <c:pt idx="6661">
                  <c:v>0.5</c:v>
                </c:pt>
                <c:pt idx="6662">
                  <c:v>0.5</c:v>
                </c:pt>
                <c:pt idx="6663">
                  <c:v>0.5</c:v>
                </c:pt>
                <c:pt idx="6664">
                  <c:v>0.5</c:v>
                </c:pt>
                <c:pt idx="6665">
                  <c:v>0.5</c:v>
                </c:pt>
                <c:pt idx="6666">
                  <c:v>0.5</c:v>
                </c:pt>
                <c:pt idx="6667">
                  <c:v>0.5</c:v>
                </c:pt>
                <c:pt idx="6668">
                  <c:v>0.5</c:v>
                </c:pt>
                <c:pt idx="6669">
                  <c:v>0.5</c:v>
                </c:pt>
                <c:pt idx="6670">
                  <c:v>0.5</c:v>
                </c:pt>
                <c:pt idx="6671">
                  <c:v>0.5</c:v>
                </c:pt>
                <c:pt idx="6672">
                  <c:v>0.5</c:v>
                </c:pt>
                <c:pt idx="6673">
                  <c:v>0.5</c:v>
                </c:pt>
                <c:pt idx="6674">
                  <c:v>0.5</c:v>
                </c:pt>
                <c:pt idx="6675">
                  <c:v>0.5</c:v>
                </c:pt>
                <c:pt idx="6676">
                  <c:v>0.5</c:v>
                </c:pt>
                <c:pt idx="6677">
                  <c:v>0.5</c:v>
                </c:pt>
                <c:pt idx="6678">
                  <c:v>0.5</c:v>
                </c:pt>
                <c:pt idx="6679">
                  <c:v>0.5</c:v>
                </c:pt>
                <c:pt idx="6680">
                  <c:v>0.5</c:v>
                </c:pt>
                <c:pt idx="6681">
                  <c:v>0.5</c:v>
                </c:pt>
                <c:pt idx="6682">
                  <c:v>0.5</c:v>
                </c:pt>
                <c:pt idx="6683">
                  <c:v>0.5</c:v>
                </c:pt>
                <c:pt idx="6684">
                  <c:v>0.5</c:v>
                </c:pt>
                <c:pt idx="6685">
                  <c:v>0.5</c:v>
                </c:pt>
                <c:pt idx="6686">
                  <c:v>0.5</c:v>
                </c:pt>
                <c:pt idx="6687">
                  <c:v>0.5</c:v>
                </c:pt>
                <c:pt idx="6688">
                  <c:v>0.5</c:v>
                </c:pt>
                <c:pt idx="6689">
                  <c:v>0.5</c:v>
                </c:pt>
                <c:pt idx="6690">
                  <c:v>0.5</c:v>
                </c:pt>
                <c:pt idx="6691">
                  <c:v>0.5</c:v>
                </c:pt>
                <c:pt idx="6692">
                  <c:v>0.5</c:v>
                </c:pt>
                <c:pt idx="6693">
                  <c:v>0.5</c:v>
                </c:pt>
                <c:pt idx="6694">
                  <c:v>0.5</c:v>
                </c:pt>
                <c:pt idx="6695">
                  <c:v>0.5</c:v>
                </c:pt>
                <c:pt idx="6696">
                  <c:v>0.5</c:v>
                </c:pt>
                <c:pt idx="6697">
                  <c:v>0.5</c:v>
                </c:pt>
                <c:pt idx="6698">
                  <c:v>0.5</c:v>
                </c:pt>
                <c:pt idx="6699">
                  <c:v>0.5</c:v>
                </c:pt>
                <c:pt idx="6700">
                  <c:v>0.5</c:v>
                </c:pt>
                <c:pt idx="6701">
                  <c:v>0.5</c:v>
                </c:pt>
                <c:pt idx="6702">
                  <c:v>0.5</c:v>
                </c:pt>
                <c:pt idx="6703">
                  <c:v>0.5</c:v>
                </c:pt>
                <c:pt idx="6704">
                  <c:v>0.5</c:v>
                </c:pt>
                <c:pt idx="6705">
                  <c:v>0.5</c:v>
                </c:pt>
                <c:pt idx="6706">
                  <c:v>0.5</c:v>
                </c:pt>
                <c:pt idx="6707">
                  <c:v>0.5</c:v>
                </c:pt>
                <c:pt idx="6708">
                  <c:v>0.5</c:v>
                </c:pt>
                <c:pt idx="6709">
                  <c:v>0.5</c:v>
                </c:pt>
                <c:pt idx="6710">
                  <c:v>0.5</c:v>
                </c:pt>
                <c:pt idx="6711">
                  <c:v>0.5</c:v>
                </c:pt>
                <c:pt idx="6712">
                  <c:v>0.5</c:v>
                </c:pt>
                <c:pt idx="6713">
                  <c:v>0.5</c:v>
                </c:pt>
                <c:pt idx="6714">
                  <c:v>0.5</c:v>
                </c:pt>
                <c:pt idx="6715">
                  <c:v>0.5</c:v>
                </c:pt>
                <c:pt idx="6716">
                  <c:v>0.5</c:v>
                </c:pt>
                <c:pt idx="6717">
                  <c:v>0.5</c:v>
                </c:pt>
                <c:pt idx="6718">
                  <c:v>0.5</c:v>
                </c:pt>
                <c:pt idx="6719">
                  <c:v>0.5</c:v>
                </c:pt>
                <c:pt idx="6720">
                  <c:v>0.5</c:v>
                </c:pt>
                <c:pt idx="6721">
                  <c:v>0.5</c:v>
                </c:pt>
                <c:pt idx="6722">
                  <c:v>0.5</c:v>
                </c:pt>
                <c:pt idx="6723">
                  <c:v>0.5</c:v>
                </c:pt>
                <c:pt idx="6724">
                  <c:v>0.5</c:v>
                </c:pt>
                <c:pt idx="6725">
                  <c:v>0.5</c:v>
                </c:pt>
                <c:pt idx="6726">
                  <c:v>0.5</c:v>
                </c:pt>
                <c:pt idx="6727">
                  <c:v>0.5</c:v>
                </c:pt>
                <c:pt idx="6728">
                  <c:v>0.5</c:v>
                </c:pt>
                <c:pt idx="6729">
                  <c:v>0.5</c:v>
                </c:pt>
                <c:pt idx="6730">
                  <c:v>0.5</c:v>
                </c:pt>
                <c:pt idx="6731">
                  <c:v>0.5</c:v>
                </c:pt>
                <c:pt idx="6732">
                  <c:v>0.5</c:v>
                </c:pt>
                <c:pt idx="6733">
                  <c:v>0.5</c:v>
                </c:pt>
                <c:pt idx="6734">
                  <c:v>0.5</c:v>
                </c:pt>
                <c:pt idx="6735">
                  <c:v>0.5</c:v>
                </c:pt>
                <c:pt idx="6736">
                  <c:v>0.5</c:v>
                </c:pt>
                <c:pt idx="6737">
                  <c:v>0.5</c:v>
                </c:pt>
                <c:pt idx="6738">
                  <c:v>0.5</c:v>
                </c:pt>
                <c:pt idx="6739">
                  <c:v>0.5</c:v>
                </c:pt>
                <c:pt idx="6740">
                  <c:v>0.5</c:v>
                </c:pt>
                <c:pt idx="6741">
                  <c:v>0.5</c:v>
                </c:pt>
                <c:pt idx="6742">
                  <c:v>0.5</c:v>
                </c:pt>
                <c:pt idx="6743">
                  <c:v>0.5</c:v>
                </c:pt>
                <c:pt idx="6744">
                  <c:v>0.5</c:v>
                </c:pt>
                <c:pt idx="6745">
                  <c:v>0.5</c:v>
                </c:pt>
                <c:pt idx="6746">
                  <c:v>0.5</c:v>
                </c:pt>
                <c:pt idx="6747">
                  <c:v>0.5</c:v>
                </c:pt>
                <c:pt idx="6748">
                  <c:v>0.5</c:v>
                </c:pt>
                <c:pt idx="6749">
                  <c:v>0.5</c:v>
                </c:pt>
                <c:pt idx="6750">
                  <c:v>0.5</c:v>
                </c:pt>
                <c:pt idx="6751">
                  <c:v>0.5</c:v>
                </c:pt>
                <c:pt idx="6752">
                  <c:v>0.5</c:v>
                </c:pt>
                <c:pt idx="6753">
                  <c:v>0.5</c:v>
                </c:pt>
                <c:pt idx="6754">
                  <c:v>0.5</c:v>
                </c:pt>
                <c:pt idx="6755">
                  <c:v>0.5</c:v>
                </c:pt>
                <c:pt idx="6756">
                  <c:v>0.5</c:v>
                </c:pt>
                <c:pt idx="6757">
                  <c:v>0.5</c:v>
                </c:pt>
                <c:pt idx="6758">
                  <c:v>0.5</c:v>
                </c:pt>
                <c:pt idx="6759">
                  <c:v>0.5</c:v>
                </c:pt>
                <c:pt idx="6760">
                  <c:v>0.5</c:v>
                </c:pt>
                <c:pt idx="6761">
                  <c:v>0.5</c:v>
                </c:pt>
                <c:pt idx="6762">
                  <c:v>0.5</c:v>
                </c:pt>
                <c:pt idx="6763">
                  <c:v>0.5</c:v>
                </c:pt>
                <c:pt idx="6764">
                  <c:v>0.5</c:v>
                </c:pt>
                <c:pt idx="6765">
                  <c:v>0.5</c:v>
                </c:pt>
                <c:pt idx="6766">
                  <c:v>0.5</c:v>
                </c:pt>
                <c:pt idx="6767">
                  <c:v>0.5</c:v>
                </c:pt>
                <c:pt idx="6768">
                  <c:v>0.5</c:v>
                </c:pt>
                <c:pt idx="6769">
                  <c:v>0.5</c:v>
                </c:pt>
                <c:pt idx="6770">
                  <c:v>0.5</c:v>
                </c:pt>
                <c:pt idx="6771">
                  <c:v>0.5</c:v>
                </c:pt>
                <c:pt idx="6772">
                  <c:v>0.5</c:v>
                </c:pt>
                <c:pt idx="6773">
                  <c:v>0.5</c:v>
                </c:pt>
                <c:pt idx="6774">
                  <c:v>0.5</c:v>
                </c:pt>
                <c:pt idx="6775">
                  <c:v>0.5</c:v>
                </c:pt>
                <c:pt idx="6776">
                  <c:v>0.5</c:v>
                </c:pt>
                <c:pt idx="6777">
                  <c:v>0.5</c:v>
                </c:pt>
                <c:pt idx="6778">
                  <c:v>0.5</c:v>
                </c:pt>
                <c:pt idx="6779">
                  <c:v>0.5</c:v>
                </c:pt>
                <c:pt idx="6780">
                  <c:v>0.5</c:v>
                </c:pt>
                <c:pt idx="6781">
                  <c:v>0.5</c:v>
                </c:pt>
                <c:pt idx="6782">
                  <c:v>0.5</c:v>
                </c:pt>
                <c:pt idx="6783">
                  <c:v>0.5</c:v>
                </c:pt>
                <c:pt idx="6784">
                  <c:v>0.5</c:v>
                </c:pt>
                <c:pt idx="6785">
                  <c:v>0.5</c:v>
                </c:pt>
                <c:pt idx="6786">
                  <c:v>0.5</c:v>
                </c:pt>
                <c:pt idx="6787">
                  <c:v>0.5</c:v>
                </c:pt>
                <c:pt idx="6788">
                  <c:v>0.75</c:v>
                </c:pt>
                <c:pt idx="6789">
                  <c:v>0.75</c:v>
                </c:pt>
                <c:pt idx="6790">
                  <c:v>0.75</c:v>
                </c:pt>
                <c:pt idx="6791">
                  <c:v>0.75</c:v>
                </c:pt>
                <c:pt idx="6792">
                  <c:v>0.75</c:v>
                </c:pt>
                <c:pt idx="6793">
                  <c:v>0.75</c:v>
                </c:pt>
                <c:pt idx="6794">
                  <c:v>0.75</c:v>
                </c:pt>
                <c:pt idx="6795">
                  <c:v>0.75</c:v>
                </c:pt>
                <c:pt idx="6796">
                  <c:v>0.75</c:v>
                </c:pt>
                <c:pt idx="6797">
                  <c:v>0.75</c:v>
                </c:pt>
                <c:pt idx="6798">
                  <c:v>0.75</c:v>
                </c:pt>
                <c:pt idx="6799">
                  <c:v>0.75</c:v>
                </c:pt>
                <c:pt idx="6800">
                  <c:v>0.75</c:v>
                </c:pt>
                <c:pt idx="6801">
                  <c:v>0.75</c:v>
                </c:pt>
                <c:pt idx="6802">
                  <c:v>0.75</c:v>
                </c:pt>
                <c:pt idx="6803">
                  <c:v>0.75</c:v>
                </c:pt>
                <c:pt idx="6804">
                  <c:v>0.75</c:v>
                </c:pt>
                <c:pt idx="6805">
                  <c:v>0.75</c:v>
                </c:pt>
                <c:pt idx="6806">
                  <c:v>0.75</c:v>
                </c:pt>
                <c:pt idx="6807">
                  <c:v>0.75</c:v>
                </c:pt>
                <c:pt idx="6808">
                  <c:v>0.75</c:v>
                </c:pt>
                <c:pt idx="6809">
                  <c:v>0.75</c:v>
                </c:pt>
                <c:pt idx="6810">
                  <c:v>0.75</c:v>
                </c:pt>
                <c:pt idx="6811">
                  <c:v>0.75</c:v>
                </c:pt>
                <c:pt idx="6812">
                  <c:v>0.75</c:v>
                </c:pt>
                <c:pt idx="6813">
                  <c:v>0.75</c:v>
                </c:pt>
                <c:pt idx="6814">
                  <c:v>0.75</c:v>
                </c:pt>
                <c:pt idx="6815">
                  <c:v>0.75</c:v>
                </c:pt>
                <c:pt idx="6816">
                  <c:v>0.75</c:v>
                </c:pt>
                <c:pt idx="6817">
                  <c:v>0.75</c:v>
                </c:pt>
                <c:pt idx="6818">
                  <c:v>0.75</c:v>
                </c:pt>
                <c:pt idx="6819">
                  <c:v>0.75</c:v>
                </c:pt>
                <c:pt idx="6820">
                  <c:v>0.75</c:v>
                </c:pt>
                <c:pt idx="6821">
                  <c:v>0.75</c:v>
                </c:pt>
                <c:pt idx="6822">
                  <c:v>0.75</c:v>
                </c:pt>
                <c:pt idx="6823">
                  <c:v>0.75</c:v>
                </c:pt>
                <c:pt idx="6824">
                  <c:v>0.75</c:v>
                </c:pt>
                <c:pt idx="6825">
                  <c:v>0.75</c:v>
                </c:pt>
                <c:pt idx="6826">
                  <c:v>0.75</c:v>
                </c:pt>
                <c:pt idx="6827">
                  <c:v>0.75</c:v>
                </c:pt>
                <c:pt idx="6828">
                  <c:v>0.75</c:v>
                </c:pt>
                <c:pt idx="6829">
                  <c:v>0.75</c:v>
                </c:pt>
                <c:pt idx="6830">
                  <c:v>0.75</c:v>
                </c:pt>
                <c:pt idx="6831">
                  <c:v>0.75</c:v>
                </c:pt>
                <c:pt idx="6832">
                  <c:v>0.75</c:v>
                </c:pt>
                <c:pt idx="6833">
                  <c:v>0.75</c:v>
                </c:pt>
                <c:pt idx="6834">
                  <c:v>0.75</c:v>
                </c:pt>
                <c:pt idx="6835">
                  <c:v>0.75</c:v>
                </c:pt>
                <c:pt idx="6836">
                  <c:v>0.75</c:v>
                </c:pt>
                <c:pt idx="6837">
                  <c:v>0.75</c:v>
                </c:pt>
                <c:pt idx="6838">
                  <c:v>0.75</c:v>
                </c:pt>
                <c:pt idx="6839">
                  <c:v>0.75</c:v>
                </c:pt>
                <c:pt idx="6840">
                  <c:v>0.75</c:v>
                </c:pt>
                <c:pt idx="6841">
                  <c:v>0.75</c:v>
                </c:pt>
                <c:pt idx="6842">
                  <c:v>0.75</c:v>
                </c:pt>
                <c:pt idx="6843">
                  <c:v>0.75</c:v>
                </c:pt>
                <c:pt idx="6844">
                  <c:v>0.75</c:v>
                </c:pt>
                <c:pt idx="6845">
                  <c:v>0.75</c:v>
                </c:pt>
                <c:pt idx="6846">
                  <c:v>0.75</c:v>
                </c:pt>
                <c:pt idx="6847">
                  <c:v>0.75</c:v>
                </c:pt>
                <c:pt idx="6848">
                  <c:v>0.75</c:v>
                </c:pt>
                <c:pt idx="6849">
                  <c:v>0.75</c:v>
                </c:pt>
                <c:pt idx="6850">
                  <c:v>0.75</c:v>
                </c:pt>
                <c:pt idx="6851">
                  <c:v>0.75</c:v>
                </c:pt>
                <c:pt idx="6852">
                  <c:v>0.75</c:v>
                </c:pt>
                <c:pt idx="6853">
                  <c:v>0.75</c:v>
                </c:pt>
                <c:pt idx="6854">
                  <c:v>0.75</c:v>
                </c:pt>
                <c:pt idx="6855">
                  <c:v>0.75</c:v>
                </c:pt>
                <c:pt idx="6856">
                  <c:v>0.75</c:v>
                </c:pt>
                <c:pt idx="6857">
                  <c:v>0.75</c:v>
                </c:pt>
                <c:pt idx="6858">
                  <c:v>0.75</c:v>
                </c:pt>
                <c:pt idx="6859">
                  <c:v>0.75</c:v>
                </c:pt>
                <c:pt idx="6860">
                  <c:v>0.75</c:v>
                </c:pt>
                <c:pt idx="6861">
                  <c:v>0.75</c:v>
                </c:pt>
                <c:pt idx="6862">
                  <c:v>0.75</c:v>
                </c:pt>
                <c:pt idx="6863">
                  <c:v>0.75</c:v>
                </c:pt>
                <c:pt idx="6864">
                  <c:v>0.75</c:v>
                </c:pt>
                <c:pt idx="6865">
                  <c:v>0.75</c:v>
                </c:pt>
                <c:pt idx="6866">
                  <c:v>0.75</c:v>
                </c:pt>
                <c:pt idx="6867">
                  <c:v>0.75</c:v>
                </c:pt>
                <c:pt idx="6868">
                  <c:v>0.75</c:v>
                </c:pt>
                <c:pt idx="6869">
                  <c:v>0.75</c:v>
                </c:pt>
                <c:pt idx="6870">
                  <c:v>0.75</c:v>
                </c:pt>
                <c:pt idx="6871">
                  <c:v>0.75</c:v>
                </c:pt>
                <c:pt idx="6872">
                  <c:v>0.75</c:v>
                </c:pt>
                <c:pt idx="6873">
                  <c:v>0.75</c:v>
                </c:pt>
                <c:pt idx="6874">
                  <c:v>0.75</c:v>
                </c:pt>
                <c:pt idx="6875">
                  <c:v>0.75</c:v>
                </c:pt>
                <c:pt idx="6876">
                  <c:v>0.75</c:v>
                </c:pt>
                <c:pt idx="6877">
                  <c:v>0.75</c:v>
                </c:pt>
                <c:pt idx="6878">
                  <c:v>0.75</c:v>
                </c:pt>
                <c:pt idx="6879">
                  <c:v>0.75</c:v>
                </c:pt>
                <c:pt idx="6880">
                  <c:v>0.75</c:v>
                </c:pt>
                <c:pt idx="6881">
                  <c:v>0.75</c:v>
                </c:pt>
                <c:pt idx="6882">
                  <c:v>0.75</c:v>
                </c:pt>
                <c:pt idx="6883">
                  <c:v>0.75</c:v>
                </c:pt>
                <c:pt idx="6884">
                  <c:v>0.75</c:v>
                </c:pt>
                <c:pt idx="6885">
                  <c:v>0.75</c:v>
                </c:pt>
                <c:pt idx="6886">
                  <c:v>0.75</c:v>
                </c:pt>
                <c:pt idx="6887">
                  <c:v>0.75</c:v>
                </c:pt>
                <c:pt idx="6888">
                  <c:v>0.75</c:v>
                </c:pt>
                <c:pt idx="6889">
                  <c:v>0.75</c:v>
                </c:pt>
                <c:pt idx="6890">
                  <c:v>0.75</c:v>
                </c:pt>
                <c:pt idx="6891">
                  <c:v>0.75</c:v>
                </c:pt>
                <c:pt idx="6892">
                  <c:v>0.75</c:v>
                </c:pt>
                <c:pt idx="6893">
                  <c:v>0.75</c:v>
                </c:pt>
                <c:pt idx="6894">
                  <c:v>0.75</c:v>
                </c:pt>
                <c:pt idx="6895">
                  <c:v>0.75</c:v>
                </c:pt>
                <c:pt idx="6896">
                  <c:v>0.75</c:v>
                </c:pt>
                <c:pt idx="6897">
                  <c:v>0.75</c:v>
                </c:pt>
                <c:pt idx="6898">
                  <c:v>0.75</c:v>
                </c:pt>
                <c:pt idx="6899">
                  <c:v>0.75</c:v>
                </c:pt>
                <c:pt idx="6900">
                  <c:v>0.75</c:v>
                </c:pt>
                <c:pt idx="6901">
                  <c:v>0.75</c:v>
                </c:pt>
                <c:pt idx="6902">
                  <c:v>0.75</c:v>
                </c:pt>
                <c:pt idx="6903">
                  <c:v>0.75</c:v>
                </c:pt>
                <c:pt idx="6904">
                  <c:v>0.75</c:v>
                </c:pt>
                <c:pt idx="6905">
                  <c:v>0.75</c:v>
                </c:pt>
                <c:pt idx="6906">
                  <c:v>0.75</c:v>
                </c:pt>
                <c:pt idx="6907">
                  <c:v>0.75</c:v>
                </c:pt>
                <c:pt idx="6908">
                  <c:v>0.75</c:v>
                </c:pt>
                <c:pt idx="6909">
                  <c:v>0.75</c:v>
                </c:pt>
                <c:pt idx="6910">
                  <c:v>0.75</c:v>
                </c:pt>
                <c:pt idx="6911">
                  <c:v>0.75</c:v>
                </c:pt>
                <c:pt idx="6912">
                  <c:v>0.75</c:v>
                </c:pt>
                <c:pt idx="6913">
                  <c:v>0.75</c:v>
                </c:pt>
                <c:pt idx="6914">
                  <c:v>0.75</c:v>
                </c:pt>
                <c:pt idx="6915">
                  <c:v>0.75</c:v>
                </c:pt>
                <c:pt idx="6916">
                  <c:v>0.75</c:v>
                </c:pt>
                <c:pt idx="6917">
                  <c:v>0.75</c:v>
                </c:pt>
                <c:pt idx="6918">
                  <c:v>0.75</c:v>
                </c:pt>
                <c:pt idx="6919">
                  <c:v>0.75</c:v>
                </c:pt>
                <c:pt idx="6920">
                  <c:v>0.75</c:v>
                </c:pt>
                <c:pt idx="6921">
                  <c:v>0.75</c:v>
                </c:pt>
                <c:pt idx="6922">
                  <c:v>0.75</c:v>
                </c:pt>
                <c:pt idx="6923">
                  <c:v>0.75</c:v>
                </c:pt>
                <c:pt idx="6924">
                  <c:v>0.75</c:v>
                </c:pt>
                <c:pt idx="6925">
                  <c:v>0.75</c:v>
                </c:pt>
                <c:pt idx="6926">
                  <c:v>0.75</c:v>
                </c:pt>
                <c:pt idx="6927">
                  <c:v>0.75</c:v>
                </c:pt>
                <c:pt idx="6928">
                  <c:v>0.75</c:v>
                </c:pt>
                <c:pt idx="6929">
                  <c:v>0.75</c:v>
                </c:pt>
                <c:pt idx="6930">
                  <c:v>0.75</c:v>
                </c:pt>
                <c:pt idx="6931">
                  <c:v>0.75</c:v>
                </c:pt>
                <c:pt idx="6932">
                  <c:v>0.75</c:v>
                </c:pt>
                <c:pt idx="6933">
                  <c:v>0.75</c:v>
                </c:pt>
                <c:pt idx="6934">
                  <c:v>0.75</c:v>
                </c:pt>
                <c:pt idx="6935">
                  <c:v>0.75</c:v>
                </c:pt>
                <c:pt idx="6936">
                  <c:v>0.75</c:v>
                </c:pt>
                <c:pt idx="6937">
                  <c:v>0.75</c:v>
                </c:pt>
                <c:pt idx="6938">
                  <c:v>0.75</c:v>
                </c:pt>
                <c:pt idx="6939">
                  <c:v>0.75</c:v>
                </c:pt>
                <c:pt idx="6940">
                  <c:v>0.75</c:v>
                </c:pt>
                <c:pt idx="6941">
                  <c:v>0.75</c:v>
                </c:pt>
                <c:pt idx="6942">
                  <c:v>0.75</c:v>
                </c:pt>
                <c:pt idx="6943">
                  <c:v>0.75</c:v>
                </c:pt>
                <c:pt idx="6944">
                  <c:v>0.75</c:v>
                </c:pt>
                <c:pt idx="6945">
                  <c:v>0.75</c:v>
                </c:pt>
                <c:pt idx="6946">
                  <c:v>0.75</c:v>
                </c:pt>
                <c:pt idx="6947">
                  <c:v>0.75</c:v>
                </c:pt>
                <c:pt idx="6948">
                  <c:v>0.75</c:v>
                </c:pt>
                <c:pt idx="6949">
                  <c:v>0.75</c:v>
                </c:pt>
                <c:pt idx="6950">
                  <c:v>0.75</c:v>
                </c:pt>
                <c:pt idx="6951">
                  <c:v>0.75</c:v>
                </c:pt>
                <c:pt idx="6952">
                  <c:v>0.75</c:v>
                </c:pt>
                <c:pt idx="6953">
                  <c:v>0.75</c:v>
                </c:pt>
                <c:pt idx="6954">
                  <c:v>0.75</c:v>
                </c:pt>
                <c:pt idx="6955">
                  <c:v>0.75</c:v>
                </c:pt>
                <c:pt idx="6956">
                  <c:v>0.75</c:v>
                </c:pt>
                <c:pt idx="6957">
                  <c:v>0.75</c:v>
                </c:pt>
                <c:pt idx="6958">
                  <c:v>0.75</c:v>
                </c:pt>
                <c:pt idx="6959">
                  <c:v>0.75</c:v>
                </c:pt>
                <c:pt idx="6960">
                  <c:v>0.75</c:v>
                </c:pt>
                <c:pt idx="6961">
                  <c:v>0.75</c:v>
                </c:pt>
                <c:pt idx="6962">
                  <c:v>0.75</c:v>
                </c:pt>
                <c:pt idx="6963">
                  <c:v>0.75</c:v>
                </c:pt>
                <c:pt idx="6964">
                  <c:v>0.75</c:v>
                </c:pt>
                <c:pt idx="6965">
                  <c:v>0.75</c:v>
                </c:pt>
                <c:pt idx="6966">
                  <c:v>0.75</c:v>
                </c:pt>
                <c:pt idx="6967">
                  <c:v>0.75</c:v>
                </c:pt>
                <c:pt idx="6968">
                  <c:v>0.75</c:v>
                </c:pt>
                <c:pt idx="6969">
                  <c:v>0.75</c:v>
                </c:pt>
                <c:pt idx="6970">
                  <c:v>0.75</c:v>
                </c:pt>
                <c:pt idx="6971">
                  <c:v>0.75</c:v>
                </c:pt>
                <c:pt idx="6972">
                  <c:v>0.75</c:v>
                </c:pt>
                <c:pt idx="6973">
                  <c:v>0.75</c:v>
                </c:pt>
                <c:pt idx="6974">
                  <c:v>0.75</c:v>
                </c:pt>
                <c:pt idx="6975">
                  <c:v>0.75</c:v>
                </c:pt>
                <c:pt idx="6976">
                  <c:v>0.75</c:v>
                </c:pt>
                <c:pt idx="6977">
                  <c:v>0.75</c:v>
                </c:pt>
                <c:pt idx="6978">
                  <c:v>0.75</c:v>
                </c:pt>
                <c:pt idx="6979">
                  <c:v>0.75</c:v>
                </c:pt>
                <c:pt idx="6980">
                  <c:v>0.75</c:v>
                </c:pt>
                <c:pt idx="6981">
                  <c:v>0.75</c:v>
                </c:pt>
                <c:pt idx="6982">
                  <c:v>0.75</c:v>
                </c:pt>
                <c:pt idx="6983">
                  <c:v>0.75</c:v>
                </c:pt>
                <c:pt idx="6984">
                  <c:v>0.75</c:v>
                </c:pt>
                <c:pt idx="6985">
                  <c:v>0.75</c:v>
                </c:pt>
                <c:pt idx="6986">
                  <c:v>0.75</c:v>
                </c:pt>
                <c:pt idx="6987">
                  <c:v>0.75</c:v>
                </c:pt>
                <c:pt idx="6988">
                  <c:v>0.75</c:v>
                </c:pt>
                <c:pt idx="6989">
                  <c:v>0.75</c:v>
                </c:pt>
                <c:pt idx="6990">
                  <c:v>0.75</c:v>
                </c:pt>
                <c:pt idx="6991">
                  <c:v>0.75</c:v>
                </c:pt>
                <c:pt idx="6992">
                  <c:v>0.75</c:v>
                </c:pt>
                <c:pt idx="6993">
                  <c:v>0.75</c:v>
                </c:pt>
                <c:pt idx="6994">
                  <c:v>0.75</c:v>
                </c:pt>
                <c:pt idx="6995">
                  <c:v>0.75</c:v>
                </c:pt>
                <c:pt idx="6996">
                  <c:v>0.75</c:v>
                </c:pt>
                <c:pt idx="6997">
                  <c:v>0.75</c:v>
                </c:pt>
                <c:pt idx="6998">
                  <c:v>0.75</c:v>
                </c:pt>
                <c:pt idx="6999">
                  <c:v>0.75</c:v>
                </c:pt>
                <c:pt idx="7000">
                  <c:v>0.75</c:v>
                </c:pt>
                <c:pt idx="7001">
                  <c:v>0.75</c:v>
                </c:pt>
                <c:pt idx="7002">
                  <c:v>0.75</c:v>
                </c:pt>
                <c:pt idx="7003">
                  <c:v>0.75</c:v>
                </c:pt>
                <c:pt idx="7004">
                  <c:v>0.75</c:v>
                </c:pt>
                <c:pt idx="7005">
                  <c:v>0.75</c:v>
                </c:pt>
                <c:pt idx="7006">
                  <c:v>0.75</c:v>
                </c:pt>
                <c:pt idx="7007">
                  <c:v>0.75</c:v>
                </c:pt>
                <c:pt idx="7008">
                  <c:v>0.75</c:v>
                </c:pt>
                <c:pt idx="7009">
                  <c:v>0.75</c:v>
                </c:pt>
                <c:pt idx="7010">
                  <c:v>0.75</c:v>
                </c:pt>
                <c:pt idx="7011">
                  <c:v>0.75</c:v>
                </c:pt>
                <c:pt idx="7012">
                  <c:v>0.75</c:v>
                </c:pt>
                <c:pt idx="7013">
                  <c:v>0.75</c:v>
                </c:pt>
                <c:pt idx="7014">
                  <c:v>0.75</c:v>
                </c:pt>
                <c:pt idx="7015">
                  <c:v>0.75</c:v>
                </c:pt>
                <c:pt idx="7016">
                  <c:v>0.75</c:v>
                </c:pt>
                <c:pt idx="7017">
                  <c:v>0.75</c:v>
                </c:pt>
                <c:pt idx="7018">
                  <c:v>0.75</c:v>
                </c:pt>
                <c:pt idx="7019">
                  <c:v>0.75</c:v>
                </c:pt>
                <c:pt idx="7020">
                  <c:v>0.75</c:v>
                </c:pt>
                <c:pt idx="7021">
                  <c:v>0.75</c:v>
                </c:pt>
                <c:pt idx="7022">
                  <c:v>0.75</c:v>
                </c:pt>
                <c:pt idx="7023">
                  <c:v>0.75</c:v>
                </c:pt>
                <c:pt idx="7024">
                  <c:v>0.75</c:v>
                </c:pt>
                <c:pt idx="7025">
                  <c:v>0.75</c:v>
                </c:pt>
                <c:pt idx="7026">
                  <c:v>0.75</c:v>
                </c:pt>
                <c:pt idx="7027">
                  <c:v>0.75</c:v>
                </c:pt>
                <c:pt idx="7028">
                  <c:v>0.75</c:v>
                </c:pt>
                <c:pt idx="7029">
                  <c:v>0.75</c:v>
                </c:pt>
                <c:pt idx="7030">
                  <c:v>0.75</c:v>
                </c:pt>
                <c:pt idx="7031">
                  <c:v>0.75</c:v>
                </c:pt>
                <c:pt idx="7032">
                  <c:v>0.75</c:v>
                </c:pt>
                <c:pt idx="7033">
                  <c:v>0.75</c:v>
                </c:pt>
                <c:pt idx="7034">
                  <c:v>0.75</c:v>
                </c:pt>
                <c:pt idx="7035">
                  <c:v>0.75</c:v>
                </c:pt>
                <c:pt idx="7036">
                  <c:v>0.75</c:v>
                </c:pt>
                <c:pt idx="7037">
                  <c:v>0.75</c:v>
                </c:pt>
                <c:pt idx="7038">
                  <c:v>0.75</c:v>
                </c:pt>
                <c:pt idx="7039">
                  <c:v>0.75</c:v>
                </c:pt>
                <c:pt idx="7040">
                  <c:v>0.75</c:v>
                </c:pt>
                <c:pt idx="7041">
                  <c:v>0.75</c:v>
                </c:pt>
                <c:pt idx="7042">
                  <c:v>0.75</c:v>
                </c:pt>
                <c:pt idx="7043">
                  <c:v>0.75</c:v>
                </c:pt>
                <c:pt idx="7044">
                  <c:v>0.75</c:v>
                </c:pt>
                <c:pt idx="7045">
                  <c:v>0.75</c:v>
                </c:pt>
                <c:pt idx="7046">
                  <c:v>0.75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F84-45F1-8C62-F3D0236BCFCE}"/>
            </c:ext>
          </c:extLst>
        </c:ser>
        <c:ser>
          <c:idx val="4"/>
          <c:order val="3"/>
          <c:tx>
            <c:strRef>
              <c:f>Lapa1!$E$1</c:f>
              <c:strCache>
                <c:ptCount val="1"/>
                <c:pt idx="0">
                  <c:v>Japānas Banka</c:v>
                </c:pt>
              </c:strCache>
            </c:strRef>
          </c:tx>
          <c:spPr>
            <a:ln w="44450" cap="rnd">
              <a:solidFill>
                <a:srgbClr val="186A31"/>
              </a:solidFill>
              <a:round/>
            </a:ln>
            <a:effectLst/>
          </c:spPr>
          <c:marker>
            <c:symbol val="none"/>
          </c:marker>
          <c:cat>
            <c:numRef>
              <c:f>Lapa1!$A$2:$A$7048</c:f>
              <c:numCache>
                <c:formatCode>m/d/yyyy</c:formatCode>
                <c:ptCount val="7047"/>
                <c:pt idx="0">
                  <c:v>36526</c:v>
                </c:pt>
                <c:pt idx="1">
                  <c:v>36527</c:v>
                </c:pt>
                <c:pt idx="2">
                  <c:v>36528</c:v>
                </c:pt>
                <c:pt idx="3">
                  <c:v>36529</c:v>
                </c:pt>
                <c:pt idx="4">
                  <c:v>36530</c:v>
                </c:pt>
                <c:pt idx="5">
                  <c:v>36531</c:v>
                </c:pt>
                <c:pt idx="6">
                  <c:v>36532</c:v>
                </c:pt>
                <c:pt idx="7">
                  <c:v>36533</c:v>
                </c:pt>
                <c:pt idx="8">
                  <c:v>36534</c:v>
                </c:pt>
                <c:pt idx="9">
                  <c:v>36535</c:v>
                </c:pt>
                <c:pt idx="10">
                  <c:v>36536</c:v>
                </c:pt>
                <c:pt idx="11">
                  <c:v>36537</c:v>
                </c:pt>
                <c:pt idx="12">
                  <c:v>36538</c:v>
                </c:pt>
                <c:pt idx="13">
                  <c:v>36539</c:v>
                </c:pt>
                <c:pt idx="14">
                  <c:v>36540</c:v>
                </c:pt>
                <c:pt idx="15">
                  <c:v>36541</c:v>
                </c:pt>
                <c:pt idx="16">
                  <c:v>36542</c:v>
                </c:pt>
                <c:pt idx="17">
                  <c:v>36543</c:v>
                </c:pt>
                <c:pt idx="18">
                  <c:v>36544</c:v>
                </c:pt>
                <c:pt idx="19">
                  <c:v>36545</c:v>
                </c:pt>
                <c:pt idx="20">
                  <c:v>36546</c:v>
                </c:pt>
                <c:pt idx="21">
                  <c:v>36547</c:v>
                </c:pt>
                <c:pt idx="22">
                  <c:v>36548</c:v>
                </c:pt>
                <c:pt idx="23">
                  <c:v>36549</c:v>
                </c:pt>
                <c:pt idx="24">
                  <c:v>36550</c:v>
                </c:pt>
                <c:pt idx="25">
                  <c:v>36551</c:v>
                </c:pt>
                <c:pt idx="26">
                  <c:v>36552</c:v>
                </c:pt>
                <c:pt idx="27">
                  <c:v>36553</c:v>
                </c:pt>
                <c:pt idx="28">
                  <c:v>36554</c:v>
                </c:pt>
                <c:pt idx="29">
                  <c:v>36555</c:v>
                </c:pt>
                <c:pt idx="30">
                  <c:v>36556</c:v>
                </c:pt>
                <c:pt idx="31">
                  <c:v>36557</c:v>
                </c:pt>
                <c:pt idx="32">
                  <c:v>36558</c:v>
                </c:pt>
                <c:pt idx="33">
                  <c:v>36559</c:v>
                </c:pt>
                <c:pt idx="34">
                  <c:v>36560</c:v>
                </c:pt>
                <c:pt idx="35">
                  <c:v>36561</c:v>
                </c:pt>
                <c:pt idx="36">
                  <c:v>36562</c:v>
                </c:pt>
                <c:pt idx="37">
                  <c:v>36563</c:v>
                </c:pt>
                <c:pt idx="38">
                  <c:v>36564</c:v>
                </c:pt>
                <c:pt idx="39">
                  <c:v>36565</c:v>
                </c:pt>
                <c:pt idx="40">
                  <c:v>36566</c:v>
                </c:pt>
                <c:pt idx="41">
                  <c:v>36567</c:v>
                </c:pt>
                <c:pt idx="42">
                  <c:v>36568</c:v>
                </c:pt>
                <c:pt idx="43">
                  <c:v>36569</c:v>
                </c:pt>
                <c:pt idx="44">
                  <c:v>36570</c:v>
                </c:pt>
                <c:pt idx="45">
                  <c:v>36571</c:v>
                </c:pt>
                <c:pt idx="46">
                  <c:v>36572</c:v>
                </c:pt>
                <c:pt idx="47">
                  <c:v>36573</c:v>
                </c:pt>
                <c:pt idx="48">
                  <c:v>36574</c:v>
                </c:pt>
                <c:pt idx="49">
                  <c:v>36575</c:v>
                </c:pt>
                <c:pt idx="50">
                  <c:v>36576</c:v>
                </c:pt>
                <c:pt idx="51">
                  <c:v>36577</c:v>
                </c:pt>
                <c:pt idx="52">
                  <c:v>36578</c:v>
                </c:pt>
                <c:pt idx="53">
                  <c:v>36579</c:v>
                </c:pt>
                <c:pt idx="54">
                  <c:v>36580</c:v>
                </c:pt>
                <c:pt idx="55">
                  <c:v>36581</c:v>
                </c:pt>
                <c:pt idx="56">
                  <c:v>36582</c:v>
                </c:pt>
                <c:pt idx="57">
                  <c:v>36583</c:v>
                </c:pt>
                <c:pt idx="58">
                  <c:v>36584</c:v>
                </c:pt>
                <c:pt idx="59">
                  <c:v>36585</c:v>
                </c:pt>
                <c:pt idx="60">
                  <c:v>36586</c:v>
                </c:pt>
                <c:pt idx="61">
                  <c:v>36587</c:v>
                </c:pt>
                <c:pt idx="62">
                  <c:v>36588</c:v>
                </c:pt>
                <c:pt idx="63">
                  <c:v>36589</c:v>
                </c:pt>
                <c:pt idx="64">
                  <c:v>36590</c:v>
                </c:pt>
                <c:pt idx="65">
                  <c:v>36591</c:v>
                </c:pt>
                <c:pt idx="66">
                  <c:v>36592</c:v>
                </c:pt>
                <c:pt idx="67">
                  <c:v>36593</c:v>
                </c:pt>
                <c:pt idx="68">
                  <c:v>36594</c:v>
                </c:pt>
                <c:pt idx="69">
                  <c:v>36595</c:v>
                </c:pt>
                <c:pt idx="70">
                  <c:v>36596</c:v>
                </c:pt>
                <c:pt idx="71">
                  <c:v>36597</c:v>
                </c:pt>
                <c:pt idx="72">
                  <c:v>36598</c:v>
                </c:pt>
                <c:pt idx="73">
                  <c:v>36599</c:v>
                </c:pt>
                <c:pt idx="74">
                  <c:v>36600</c:v>
                </c:pt>
                <c:pt idx="75">
                  <c:v>36601</c:v>
                </c:pt>
                <c:pt idx="76">
                  <c:v>36602</c:v>
                </c:pt>
                <c:pt idx="77">
                  <c:v>36603</c:v>
                </c:pt>
                <c:pt idx="78">
                  <c:v>36604</c:v>
                </c:pt>
                <c:pt idx="79">
                  <c:v>36605</c:v>
                </c:pt>
                <c:pt idx="80">
                  <c:v>36606</c:v>
                </c:pt>
                <c:pt idx="81">
                  <c:v>36607</c:v>
                </c:pt>
                <c:pt idx="82">
                  <c:v>36608</c:v>
                </c:pt>
                <c:pt idx="83">
                  <c:v>36609</c:v>
                </c:pt>
                <c:pt idx="84">
                  <c:v>36610</c:v>
                </c:pt>
                <c:pt idx="85">
                  <c:v>36611</c:v>
                </c:pt>
                <c:pt idx="86">
                  <c:v>36612</c:v>
                </c:pt>
                <c:pt idx="87">
                  <c:v>36613</c:v>
                </c:pt>
                <c:pt idx="88">
                  <c:v>36614</c:v>
                </c:pt>
                <c:pt idx="89">
                  <c:v>36615</c:v>
                </c:pt>
                <c:pt idx="90">
                  <c:v>36616</c:v>
                </c:pt>
                <c:pt idx="91">
                  <c:v>36617</c:v>
                </c:pt>
                <c:pt idx="92">
                  <c:v>36618</c:v>
                </c:pt>
                <c:pt idx="93">
                  <c:v>36619</c:v>
                </c:pt>
                <c:pt idx="94">
                  <c:v>36620</c:v>
                </c:pt>
                <c:pt idx="95">
                  <c:v>36621</c:v>
                </c:pt>
                <c:pt idx="96">
                  <c:v>36622</c:v>
                </c:pt>
                <c:pt idx="97">
                  <c:v>36623</c:v>
                </c:pt>
                <c:pt idx="98">
                  <c:v>36624</c:v>
                </c:pt>
                <c:pt idx="99">
                  <c:v>36625</c:v>
                </c:pt>
                <c:pt idx="100">
                  <c:v>36626</c:v>
                </c:pt>
                <c:pt idx="101">
                  <c:v>36627</c:v>
                </c:pt>
                <c:pt idx="102">
                  <c:v>36628</c:v>
                </c:pt>
                <c:pt idx="103">
                  <c:v>36629</c:v>
                </c:pt>
                <c:pt idx="104">
                  <c:v>36630</c:v>
                </c:pt>
                <c:pt idx="105">
                  <c:v>36631</c:v>
                </c:pt>
                <c:pt idx="106">
                  <c:v>36632</c:v>
                </c:pt>
                <c:pt idx="107">
                  <c:v>36633</c:v>
                </c:pt>
                <c:pt idx="108">
                  <c:v>36634</c:v>
                </c:pt>
                <c:pt idx="109">
                  <c:v>36635</c:v>
                </c:pt>
                <c:pt idx="110">
                  <c:v>36636</c:v>
                </c:pt>
                <c:pt idx="111">
                  <c:v>36637</c:v>
                </c:pt>
                <c:pt idx="112">
                  <c:v>36638</c:v>
                </c:pt>
                <c:pt idx="113">
                  <c:v>36639</c:v>
                </c:pt>
                <c:pt idx="114">
                  <c:v>36640</c:v>
                </c:pt>
                <c:pt idx="115">
                  <c:v>36641</c:v>
                </c:pt>
                <c:pt idx="116">
                  <c:v>36642</c:v>
                </c:pt>
                <c:pt idx="117">
                  <c:v>36643</c:v>
                </c:pt>
                <c:pt idx="118">
                  <c:v>36644</c:v>
                </c:pt>
                <c:pt idx="119">
                  <c:v>36645</c:v>
                </c:pt>
                <c:pt idx="120">
                  <c:v>36646</c:v>
                </c:pt>
                <c:pt idx="121">
                  <c:v>36647</c:v>
                </c:pt>
                <c:pt idx="122">
                  <c:v>36648</c:v>
                </c:pt>
                <c:pt idx="123">
                  <c:v>36649</c:v>
                </c:pt>
                <c:pt idx="124">
                  <c:v>36650</c:v>
                </c:pt>
                <c:pt idx="125">
                  <c:v>36651</c:v>
                </c:pt>
                <c:pt idx="126">
                  <c:v>36652</c:v>
                </c:pt>
                <c:pt idx="127">
                  <c:v>36653</c:v>
                </c:pt>
                <c:pt idx="128">
                  <c:v>36654</c:v>
                </c:pt>
                <c:pt idx="129">
                  <c:v>36655</c:v>
                </c:pt>
                <c:pt idx="130">
                  <c:v>36656</c:v>
                </c:pt>
                <c:pt idx="131">
                  <c:v>36657</c:v>
                </c:pt>
                <c:pt idx="132">
                  <c:v>36658</c:v>
                </c:pt>
                <c:pt idx="133">
                  <c:v>36659</c:v>
                </c:pt>
                <c:pt idx="134">
                  <c:v>36660</c:v>
                </c:pt>
                <c:pt idx="135">
                  <c:v>36661</c:v>
                </c:pt>
                <c:pt idx="136">
                  <c:v>36662</c:v>
                </c:pt>
                <c:pt idx="137">
                  <c:v>36663</c:v>
                </c:pt>
                <c:pt idx="138">
                  <c:v>36664</c:v>
                </c:pt>
                <c:pt idx="139">
                  <c:v>36665</c:v>
                </c:pt>
                <c:pt idx="140">
                  <c:v>36666</c:v>
                </c:pt>
                <c:pt idx="141">
                  <c:v>36667</c:v>
                </c:pt>
                <c:pt idx="142">
                  <c:v>36668</c:v>
                </c:pt>
                <c:pt idx="143">
                  <c:v>36669</c:v>
                </c:pt>
                <c:pt idx="144">
                  <c:v>36670</c:v>
                </c:pt>
                <c:pt idx="145">
                  <c:v>36671</c:v>
                </c:pt>
                <c:pt idx="146">
                  <c:v>36672</c:v>
                </c:pt>
                <c:pt idx="147">
                  <c:v>36673</c:v>
                </c:pt>
                <c:pt idx="148">
                  <c:v>36674</c:v>
                </c:pt>
                <c:pt idx="149">
                  <c:v>36675</c:v>
                </c:pt>
                <c:pt idx="150">
                  <c:v>36676</c:v>
                </c:pt>
                <c:pt idx="151">
                  <c:v>36677</c:v>
                </c:pt>
                <c:pt idx="152">
                  <c:v>36678</c:v>
                </c:pt>
                <c:pt idx="153">
                  <c:v>36679</c:v>
                </c:pt>
                <c:pt idx="154">
                  <c:v>36680</c:v>
                </c:pt>
                <c:pt idx="155">
                  <c:v>36681</c:v>
                </c:pt>
                <c:pt idx="156">
                  <c:v>36682</c:v>
                </c:pt>
                <c:pt idx="157">
                  <c:v>36683</c:v>
                </c:pt>
                <c:pt idx="158">
                  <c:v>36684</c:v>
                </c:pt>
                <c:pt idx="159">
                  <c:v>36685</c:v>
                </c:pt>
                <c:pt idx="160">
                  <c:v>36686</c:v>
                </c:pt>
                <c:pt idx="161">
                  <c:v>36687</c:v>
                </c:pt>
                <c:pt idx="162">
                  <c:v>36688</c:v>
                </c:pt>
                <c:pt idx="163">
                  <c:v>36689</c:v>
                </c:pt>
                <c:pt idx="164">
                  <c:v>36690</c:v>
                </c:pt>
                <c:pt idx="165">
                  <c:v>36691</c:v>
                </c:pt>
                <c:pt idx="166">
                  <c:v>36692</c:v>
                </c:pt>
                <c:pt idx="167">
                  <c:v>36693</c:v>
                </c:pt>
                <c:pt idx="168">
                  <c:v>36694</c:v>
                </c:pt>
                <c:pt idx="169">
                  <c:v>36695</c:v>
                </c:pt>
                <c:pt idx="170">
                  <c:v>36696</c:v>
                </c:pt>
                <c:pt idx="171">
                  <c:v>36697</c:v>
                </c:pt>
                <c:pt idx="172">
                  <c:v>36698</c:v>
                </c:pt>
                <c:pt idx="173">
                  <c:v>36699</c:v>
                </c:pt>
                <c:pt idx="174">
                  <c:v>36700</c:v>
                </c:pt>
                <c:pt idx="175">
                  <c:v>36701</c:v>
                </c:pt>
                <c:pt idx="176">
                  <c:v>36702</c:v>
                </c:pt>
                <c:pt idx="177">
                  <c:v>36703</c:v>
                </c:pt>
                <c:pt idx="178">
                  <c:v>36704</c:v>
                </c:pt>
                <c:pt idx="179">
                  <c:v>36705</c:v>
                </c:pt>
                <c:pt idx="180">
                  <c:v>36706</c:v>
                </c:pt>
                <c:pt idx="181">
                  <c:v>36707</c:v>
                </c:pt>
                <c:pt idx="182">
                  <c:v>36708</c:v>
                </c:pt>
                <c:pt idx="183">
                  <c:v>36709</c:v>
                </c:pt>
                <c:pt idx="184">
                  <c:v>36710</c:v>
                </c:pt>
                <c:pt idx="185">
                  <c:v>36711</c:v>
                </c:pt>
                <c:pt idx="186">
                  <c:v>36712</c:v>
                </c:pt>
                <c:pt idx="187">
                  <c:v>36713</c:v>
                </c:pt>
                <c:pt idx="188">
                  <c:v>36714</c:v>
                </c:pt>
                <c:pt idx="189">
                  <c:v>36715</c:v>
                </c:pt>
                <c:pt idx="190">
                  <c:v>36716</c:v>
                </c:pt>
                <c:pt idx="191">
                  <c:v>36717</c:v>
                </c:pt>
                <c:pt idx="192">
                  <c:v>36718</c:v>
                </c:pt>
                <c:pt idx="193">
                  <c:v>36719</c:v>
                </c:pt>
                <c:pt idx="194">
                  <c:v>36720</c:v>
                </c:pt>
                <c:pt idx="195">
                  <c:v>36721</c:v>
                </c:pt>
                <c:pt idx="196">
                  <c:v>36722</c:v>
                </c:pt>
                <c:pt idx="197">
                  <c:v>36723</c:v>
                </c:pt>
                <c:pt idx="198">
                  <c:v>36724</c:v>
                </c:pt>
                <c:pt idx="199">
                  <c:v>36725</c:v>
                </c:pt>
                <c:pt idx="200">
                  <c:v>36726</c:v>
                </c:pt>
                <c:pt idx="201">
                  <c:v>36727</c:v>
                </c:pt>
                <c:pt idx="202">
                  <c:v>36728</c:v>
                </c:pt>
                <c:pt idx="203">
                  <c:v>36729</c:v>
                </c:pt>
                <c:pt idx="204">
                  <c:v>36730</c:v>
                </c:pt>
                <c:pt idx="205">
                  <c:v>36731</c:v>
                </c:pt>
                <c:pt idx="206">
                  <c:v>36732</c:v>
                </c:pt>
                <c:pt idx="207">
                  <c:v>36733</c:v>
                </c:pt>
                <c:pt idx="208">
                  <c:v>36734</c:v>
                </c:pt>
                <c:pt idx="209">
                  <c:v>36735</c:v>
                </c:pt>
                <c:pt idx="210">
                  <c:v>36736</c:v>
                </c:pt>
                <c:pt idx="211">
                  <c:v>36737</c:v>
                </c:pt>
                <c:pt idx="212">
                  <c:v>36738</c:v>
                </c:pt>
                <c:pt idx="213">
                  <c:v>36739</c:v>
                </c:pt>
                <c:pt idx="214">
                  <c:v>36740</c:v>
                </c:pt>
                <c:pt idx="215">
                  <c:v>36741</c:v>
                </c:pt>
                <c:pt idx="216">
                  <c:v>36742</c:v>
                </c:pt>
                <c:pt idx="217">
                  <c:v>36743</c:v>
                </c:pt>
                <c:pt idx="218">
                  <c:v>36744</c:v>
                </c:pt>
                <c:pt idx="219">
                  <c:v>36745</c:v>
                </c:pt>
                <c:pt idx="220">
                  <c:v>36746</c:v>
                </c:pt>
                <c:pt idx="221">
                  <c:v>36747</c:v>
                </c:pt>
                <c:pt idx="222">
                  <c:v>36748</c:v>
                </c:pt>
                <c:pt idx="223">
                  <c:v>36749</c:v>
                </c:pt>
                <c:pt idx="224">
                  <c:v>36750</c:v>
                </c:pt>
                <c:pt idx="225">
                  <c:v>36751</c:v>
                </c:pt>
                <c:pt idx="226">
                  <c:v>36752</c:v>
                </c:pt>
                <c:pt idx="227">
                  <c:v>36753</c:v>
                </c:pt>
                <c:pt idx="228">
                  <c:v>36754</c:v>
                </c:pt>
                <c:pt idx="229">
                  <c:v>36755</c:v>
                </c:pt>
                <c:pt idx="230">
                  <c:v>36756</c:v>
                </c:pt>
                <c:pt idx="231">
                  <c:v>36757</c:v>
                </c:pt>
                <c:pt idx="232">
                  <c:v>36758</c:v>
                </c:pt>
                <c:pt idx="233">
                  <c:v>36759</c:v>
                </c:pt>
                <c:pt idx="234">
                  <c:v>36760</c:v>
                </c:pt>
                <c:pt idx="235">
                  <c:v>36761</c:v>
                </c:pt>
                <c:pt idx="236">
                  <c:v>36762</c:v>
                </c:pt>
                <c:pt idx="237">
                  <c:v>36763</c:v>
                </c:pt>
                <c:pt idx="238">
                  <c:v>36764</c:v>
                </c:pt>
                <c:pt idx="239">
                  <c:v>36765</c:v>
                </c:pt>
                <c:pt idx="240">
                  <c:v>36766</c:v>
                </c:pt>
                <c:pt idx="241">
                  <c:v>36767</c:v>
                </c:pt>
                <c:pt idx="242">
                  <c:v>36768</c:v>
                </c:pt>
                <c:pt idx="243">
                  <c:v>36769</c:v>
                </c:pt>
                <c:pt idx="244">
                  <c:v>36770</c:v>
                </c:pt>
                <c:pt idx="245">
                  <c:v>36771</c:v>
                </c:pt>
                <c:pt idx="246">
                  <c:v>36772</c:v>
                </c:pt>
                <c:pt idx="247">
                  <c:v>36773</c:v>
                </c:pt>
                <c:pt idx="248">
                  <c:v>36774</c:v>
                </c:pt>
                <c:pt idx="249">
                  <c:v>36775</c:v>
                </c:pt>
                <c:pt idx="250">
                  <c:v>36776</c:v>
                </c:pt>
                <c:pt idx="251">
                  <c:v>36777</c:v>
                </c:pt>
                <c:pt idx="252">
                  <c:v>36778</c:v>
                </c:pt>
                <c:pt idx="253">
                  <c:v>36779</c:v>
                </c:pt>
                <c:pt idx="254">
                  <c:v>36780</c:v>
                </c:pt>
                <c:pt idx="255">
                  <c:v>36781</c:v>
                </c:pt>
                <c:pt idx="256">
                  <c:v>36782</c:v>
                </c:pt>
                <c:pt idx="257">
                  <c:v>36783</c:v>
                </c:pt>
                <c:pt idx="258">
                  <c:v>36784</c:v>
                </c:pt>
                <c:pt idx="259">
                  <c:v>36785</c:v>
                </c:pt>
                <c:pt idx="260">
                  <c:v>36786</c:v>
                </c:pt>
                <c:pt idx="261">
                  <c:v>36787</c:v>
                </c:pt>
                <c:pt idx="262">
                  <c:v>36788</c:v>
                </c:pt>
                <c:pt idx="263">
                  <c:v>36789</c:v>
                </c:pt>
                <c:pt idx="264">
                  <c:v>36790</c:v>
                </c:pt>
                <c:pt idx="265">
                  <c:v>36791</c:v>
                </c:pt>
                <c:pt idx="266">
                  <c:v>36792</c:v>
                </c:pt>
                <c:pt idx="267">
                  <c:v>36793</c:v>
                </c:pt>
                <c:pt idx="268">
                  <c:v>36794</c:v>
                </c:pt>
                <c:pt idx="269">
                  <c:v>36795</c:v>
                </c:pt>
                <c:pt idx="270">
                  <c:v>36796</c:v>
                </c:pt>
                <c:pt idx="271">
                  <c:v>36797</c:v>
                </c:pt>
                <c:pt idx="272">
                  <c:v>36798</c:v>
                </c:pt>
                <c:pt idx="273">
                  <c:v>36799</c:v>
                </c:pt>
                <c:pt idx="274">
                  <c:v>36800</c:v>
                </c:pt>
                <c:pt idx="275">
                  <c:v>36801</c:v>
                </c:pt>
                <c:pt idx="276">
                  <c:v>36802</c:v>
                </c:pt>
                <c:pt idx="277">
                  <c:v>36803</c:v>
                </c:pt>
                <c:pt idx="278">
                  <c:v>36804</c:v>
                </c:pt>
                <c:pt idx="279">
                  <c:v>36805</c:v>
                </c:pt>
                <c:pt idx="280">
                  <c:v>36806</c:v>
                </c:pt>
                <c:pt idx="281">
                  <c:v>36807</c:v>
                </c:pt>
                <c:pt idx="282">
                  <c:v>36808</c:v>
                </c:pt>
                <c:pt idx="283">
                  <c:v>36809</c:v>
                </c:pt>
                <c:pt idx="284">
                  <c:v>36810</c:v>
                </c:pt>
                <c:pt idx="285">
                  <c:v>36811</c:v>
                </c:pt>
                <c:pt idx="286">
                  <c:v>36812</c:v>
                </c:pt>
                <c:pt idx="287">
                  <c:v>36813</c:v>
                </c:pt>
                <c:pt idx="288">
                  <c:v>36814</c:v>
                </c:pt>
                <c:pt idx="289">
                  <c:v>36815</c:v>
                </c:pt>
                <c:pt idx="290">
                  <c:v>36816</c:v>
                </c:pt>
                <c:pt idx="291">
                  <c:v>36817</c:v>
                </c:pt>
                <c:pt idx="292">
                  <c:v>36818</c:v>
                </c:pt>
                <c:pt idx="293">
                  <c:v>36819</c:v>
                </c:pt>
                <c:pt idx="294">
                  <c:v>36820</c:v>
                </c:pt>
                <c:pt idx="295">
                  <c:v>36821</c:v>
                </c:pt>
                <c:pt idx="296">
                  <c:v>36822</c:v>
                </c:pt>
                <c:pt idx="297">
                  <c:v>36823</c:v>
                </c:pt>
                <c:pt idx="298">
                  <c:v>36824</c:v>
                </c:pt>
                <c:pt idx="299">
                  <c:v>36825</c:v>
                </c:pt>
                <c:pt idx="300">
                  <c:v>36826</c:v>
                </c:pt>
                <c:pt idx="301">
                  <c:v>36827</c:v>
                </c:pt>
                <c:pt idx="302">
                  <c:v>36828</c:v>
                </c:pt>
                <c:pt idx="303">
                  <c:v>36829</c:v>
                </c:pt>
                <c:pt idx="304">
                  <c:v>36830</c:v>
                </c:pt>
                <c:pt idx="305">
                  <c:v>36831</c:v>
                </c:pt>
                <c:pt idx="306">
                  <c:v>36832</c:v>
                </c:pt>
                <c:pt idx="307">
                  <c:v>36833</c:v>
                </c:pt>
                <c:pt idx="308">
                  <c:v>36834</c:v>
                </c:pt>
                <c:pt idx="309">
                  <c:v>36835</c:v>
                </c:pt>
                <c:pt idx="310">
                  <c:v>36836</c:v>
                </c:pt>
                <c:pt idx="311">
                  <c:v>36837</c:v>
                </c:pt>
                <c:pt idx="312">
                  <c:v>36838</c:v>
                </c:pt>
                <c:pt idx="313">
                  <c:v>36839</c:v>
                </c:pt>
                <c:pt idx="314">
                  <c:v>36840</c:v>
                </c:pt>
                <c:pt idx="315">
                  <c:v>36841</c:v>
                </c:pt>
                <c:pt idx="316">
                  <c:v>36842</c:v>
                </c:pt>
                <c:pt idx="317">
                  <c:v>36843</c:v>
                </c:pt>
                <c:pt idx="318">
                  <c:v>36844</c:v>
                </c:pt>
                <c:pt idx="319">
                  <c:v>36845</c:v>
                </c:pt>
                <c:pt idx="320">
                  <c:v>36846</c:v>
                </c:pt>
                <c:pt idx="321">
                  <c:v>36847</c:v>
                </c:pt>
                <c:pt idx="322">
                  <c:v>36848</c:v>
                </c:pt>
                <c:pt idx="323">
                  <c:v>36849</c:v>
                </c:pt>
                <c:pt idx="324">
                  <c:v>36850</c:v>
                </c:pt>
                <c:pt idx="325">
                  <c:v>36851</c:v>
                </c:pt>
                <c:pt idx="326">
                  <c:v>36852</c:v>
                </c:pt>
                <c:pt idx="327">
                  <c:v>36853</c:v>
                </c:pt>
                <c:pt idx="328">
                  <c:v>36854</c:v>
                </c:pt>
                <c:pt idx="329">
                  <c:v>36855</c:v>
                </c:pt>
                <c:pt idx="330">
                  <c:v>36856</c:v>
                </c:pt>
                <c:pt idx="331">
                  <c:v>36857</c:v>
                </c:pt>
                <c:pt idx="332">
                  <c:v>36858</c:v>
                </c:pt>
                <c:pt idx="333">
                  <c:v>36859</c:v>
                </c:pt>
                <c:pt idx="334">
                  <c:v>36860</c:v>
                </c:pt>
                <c:pt idx="335">
                  <c:v>36861</c:v>
                </c:pt>
                <c:pt idx="336">
                  <c:v>36862</c:v>
                </c:pt>
                <c:pt idx="337">
                  <c:v>36863</c:v>
                </c:pt>
                <c:pt idx="338">
                  <c:v>36864</c:v>
                </c:pt>
                <c:pt idx="339">
                  <c:v>36865</c:v>
                </c:pt>
                <c:pt idx="340">
                  <c:v>36866</c:v>
                </c:pt>
                <c:pt idx="341">
                  <c:v>36867</c:v>
                </c:pt>
                <c:pt idx="342">
                  <c:v>36868</c:v>
                </c:pt>
                <c:pt idx="343">
                  <c:v>36869</c:v>
                </c:pt>
                <c:pt idx="344">
                  <c:v>36870</c:v>
                </c:pt>
                <c:pt idx="345">
                  <c:v>36871</c:v>
                </c:pt>
                <c:pt idx="346">
                  <c:v>36872</c:v>
                </c:pt>
                <c:pt idx="347">
                  <c:v>36873</c:v>
                </c:pt>
                <c:pt idx="348">
                  <c:v>36874</c:v>
                </c:pt>
                <c:pt idx="349">
                  <c:v>36875</c:v>
                </c:pt>
                <c:pt idx="350">
                  <c:v>36876</c:v>
                </c:pt>
                <c:pt idx="351">
                  <c:v>36877</c:v>
                </c:pt>
                <c:pt idx="352">
                  <c:v>36878</c:v>
                </c:pt>
                <c:pt idx="353">
                  <c:v>36879</c:v>
                </c:pt>
                <c:pt idx="354">
                  <c:v>36880</c:v>
                </c:pt>
                <c:pt idx="355">
                  <c:v>36881</c:v>
                </c:pt>
                <c:pt idx="356">
                  <c:v>36882</c:v>
                </c:pt>
                <c:pt idx="357">
                  <c:v>36883</c:v>
                </c:pt>
                <c:pt idx="358">
                  <c:v>36884</c:v>
                </c:pt>
                <c:pt idx="359">
                  <c:v>36885</c:v>
                </c:pt>
                <c:pt idx="360">
                  <c:v>36886</c:v>
                </c:pt>
                <c:pt idx="361">
                  <c:v>36887</c:v>
                </c:pt>
                <c:pt idx="362">
                  <c:v>36888</c:v>
                </c:pt>
                <c:pt idx="363">
                  <c:v>36889</c:v>
                </c:pt>
                <c:pt idx="364">
                  <c:v>36890</c:v>
                </c:pt>
                <c:pt idx="365">
                  <c:v>36891</c:v>
                </c:pt>
                <c:pt idx="366">
                  <c:v>36892</c:v>
                </c:pt>
                <c:pt idx="367">
                  <c:v>36893</c:v>
                </c:pt>
                <c:pt idx="368">
                  <c:v>36894</c:v>
                </c:pt>
                <c:pt idx="369">
                  <c:v>36895</c:v>
                </c:pt>
                <c:pt idx="370">
                  <c:v>36896</c:v>
                </c:pt>
                <c:pt idx="371">
                  <c:v>36897</c:v>
                </c:pt>
                <c:pt idx="372">
                  <c:v>36898</c:v>
                </c:pt>
                <c:pt idx="373">
                  <c:v>36899</c:v>
                </c:pt>
                <c:pt idx="374">
                  <c:v>36900</c:v>
                </c:pt>
                <c:pt idx="375">
                  <c:v>36901</c:v>
                </c:pt>
                <c:pt idx="376">
                  <c:v>36902</c:v>
                </c:pt>
                <c:pt idx="377">
                  <c:v>36903</c:v>
                </c:pt>
                <c:pt idx="378">
                  <c:v>36904</c:v>
                </c:pt>
                <c:pt idx="379">
                  <c:v>36905</c:v>
                </c:pt>
                <c:pt idx="380">
                  <c:v>36906</c:v>
                </c:pt>
                <c:pt idx="381">
                  <c:v>36907</c:v>
                </c:pt>
                <c:pt idx="382">
                  <c:v>36908</c:v>
                </c:pt>
                <c:pt idx="383">
                  <c:v>36909</c:v>
                </c:pt>
                <c:pt idx="384">
                  <c:v>36910</c:v>
                </c:pt>
                <c:pt idx="385">
                  <c:v>36911</c:v>
                </c:pt>
                <c:pt idx="386">
                  <c:v>36912</c:v>
                </c:pt>
                <c:pt idx="387">
                  <c:v>36913</c:v>
                </c:pt>
                <c:pt idx="388">
                  <c:v>36914</c:v>
                </c:pt>
                <c:pt idx="389">
                  <c:v>36915</c:v>
                </c:pt>
                <c:pt idx="390">
                  <c:v>36916</c:v>
                </c:pt>
                <c:pt idx="391">
                  <c:v>36917</c:v>
                </c:pt>
                <c:pt idx="392">
                  <c:v>36918</c:v>
                </c:pt>
                <c:pt idx="393">
                  <c:v>36919</c:v>
                </c:pt>
                <c:pt idx="394">
                  <c:v>36920</c:v>
                </c:pt>
                <c:pt idx="395">
                  <c:v>36921</c:v>
                </c:pt>
                <c:pt idx="396">
                  <c:v>36922</c:v>
                </c:pt>
                <c:pt idx="397">
                  <c:v>36923</c:v>
                </c:pt>
                <c:pt idx="398">
                  <c:v>36924</c:v>
                </c:pt>
                <c:pt idx="399">
                  <c:v>36925</c:v>
                </c:pt>
                <c:pt idx="400">
                  <c:v>36926</c:v>
                </c:pt>
                <c:pt idx="401">
                  <c:v>36927</c:v>
                </c:pt>
                <c:pt idx="402">
                  <c:v>36928</c:v>
                </c:pt>
                <c:pt idx="403">
                  <c:v>36929</c:v>
                </c:pt>
                <c:pt idx="404">
                  <c:v>36930</c:v>
                </c:pt>
                <c:pt idx="405">
                  <c:v>36931</c:v>
                </c:pt>
                <c:pt idx="406">
                  <c:v>36932</c:v>
                </c:pt>
                <c:pt idx="407">
                  <c:v>36933</c:v>
                </c:pt>
                <c:pt idx="408">
                  <c:v>36934</c:v>
                </c:pt>
                <c:pt idx="409">
                  <c:v>36935</c:v>
                </c:pt>
                <c:pt idx="410">
                  <c:v>36936</c:v>
                </c:pt>
                <c:pt idx="411">
                  <c:v>36937</c:v>
                </c:pt>
                <c:pt idx="412">
                  <c:v>36938</c:v>
                </c:pt>
                <c:pt idx="413">
                  <c:v>36939</c:v>
                </c:pt>
                <c:pt idx="414">
                  <c:v>36940</c:v>
                </c:pt>
                <c:pt idx="415">
                  <c:v>36941</c:v>
                </c:pt>
                <c:pt idx="416">
                  <c:v>36942</c:v>
                </c:pt>
                <c:pt idx="417">
                  <c:v>36943</c:v>
                </c:pt>
                <c:pt idx="418">
                  <c:v>36944</c:v>
                </c:pt>
                <c:pt idx="419">
                  <c:v>36945</c:v>
                </c:pt>
                <c:pt idx="420">
                  <c:v>36946</c:v>
                </c:pt>
                <c:pt idx="421">
                  <c:v>36947</c:v>
                </c:pt>
                <c:pt idx="422">
                  <c:v>36948</c:v>
                </c:pt>
                <c:pt idx="423">
                  <c:v>36949</c:v>
                </c:pt>
                <c:pt idx="424">
                  <c:v>36950</c:v>
                </c:pt>
                <c:pt idx="425">
                  <c:v>36951</c:v>
                </c:pt>
                <c:pt idx="426">
                  <c:v>36952</c:v>
                </c:pt>
                <c:pt idx="427">
                  <c:v>36953</c:v>
                </c:pt>
                <c:pt idx="428">
                  <c:v>36954</c:v>
                </c:pt>
                <c:pt idx="429">
                  <c:v>36955</c:v>
                </c:pt>
                <c:pt idx="430">
                  <c:v>36956</c:v>
                </c:pt>
                <c:pt idx="431">
                  <c:v>36957</c:v>
                </c:pt>
                <c:pt idx="432">
                  <c:v>36958</c:v>
                </c:pt>
                <c:pt idx="433">
                  <c:v>36959</c:v>
                </c:pt>
                <c:pt idx="434">
                  <c:v>36960</c:v>
                </c:pt>
                <c:pt idx="435">
                  <c:v>36961</c:v>
                </c:pt>
                <c:pt idx="436">
                  <c:v>36962</c:v>
                </c:pt>
                <c:pt idx="437">
                  <c:v>36963</c:v>
                </c:pt>
                <c:pt idx="438">
                  <c:v>36964</c:v>
                </c:pt>
                <c:pt idx="439">
                  <c:v>36965</c:v>
                </c:pt>
                <c:pt idx="440">
                  <c:v>36966</c:v>
                </c:pt>
                <c:pt idx="441">
                  <c:v>36967</c:v>
                </c:pt>
                <c:pt idx="442">
                  <c:v>36968</c:v>
                </c:pt>
                <c:pt idx="443">
                  <c:v>36969</c:v>
                </c:pt>
                <c:pt idx="444">
                  <c:v>36970</c:v>
                </c:pt>
                <c:pt idx="445">
                  <c:v>36971</c:v>
                </c:pt>
                <c:pt idx="446">
                  <c:v>36972</c:v>
                </c:pt>
                <c:pt idx="447">
                  <c:v>36973</c:v>
                </c:pt>
                <c:pt idx="448">
                  <c:v>36974</c:v>
                </c:pt>
                <c:pt idx="449">
                  <c:v>36975</c:v>
                </c:pt>
                <c:pt idx="450">
                  <c:v>36976</c:v>
                </c:pt>
                <c:pt idx="451">
                  <c:v>36977</c:v>
                </c:pt>
                <c:pt idx="452">
                  <c:v>36978</c:v>
                </c:pt>
                <c:pt idx="453">
                  <c:v>36979</c:v>
                </c:pt>
                <c:pt idx="454">
                  <c:v>36980</c:v>
                </c:pt>
                <c:pt idx="455">
                  <c:v>36981</c:v>
                </c:pt>
                <c:pt idx="456">
                  <c:v>36982</c:v>
                </c:pt>
                <c:pt idx="457">
                  <c:v>36983</c:v>
                </c:pt>
                <c:pt idx="458">
                  <c:v>36984</c:v>
                </c:pt>
                <c:pt idx="459">
                  <c:v>36985</c:v>
                </c:pt>
                <c:pt idx="460">
                  <c:v>36986</c:v>
                </c:pt>
                <c:pt idx="461">
                  <c:v>36987</c:v>
                </c:pt>
                <c:pt idx="462">
                  <c:v>36988</c:v>
                </c:pt>
                <c:pt idx="463">
                  <c:v>36989</c:v>
                </c:pt>
                <c:pt idx="464">
                  <c:v>36990</c:v>
                </c:pt>
                <c:pt idx="465">
                  <c:v>36991</c:v>
                </c:pt>
                <c:pt idx="466">
                  <c:v>36992</c:v>
                </c:pt>
                <c:pt idx="467">
                  <c:v>36993</c:v>
                </c:pt>
                <c:pt idx="468">
                  <c:v>36994</c:v>
                </c:pt>
                <c:pt idx="469">
                  <c:v>36995</c:v>
                </c:pt>
                <c:pt idx="470">
                  <c:v>36996</c:v>
                </c:pt>
                <c:pt idx="471">
                  <c:v>36997</c:v>
                </c:pt>
                <c:pt idx="472">
                  <c:v>36998</c:v>
                </c:pt>
                <c:pt idx="473">
                  <c:v>36999</c:v>
                </c:pt>
                <c:pt idx="474">
                  <c:v>37000</c:v>
                </c:pt>
                <c:pt idx="475">
                  <c:v>37001</c:v>
                </c:pt>
                <c:pt idx="476">
                  <c:v>37002</c:v>
                </c:pt>
                <c:pt idx="477">
                  <c:v>37003</c:v>
                </c:pt>
                <c:pt idx="478">
                  <c:v>37004</c:v>
                </c:pt>
                <c:pt idx="479">
                  <c:v>37005</c:v>
                </c:pt>
                <c:pt idx="480">
                  <c:v>37006</c:v>
                </c:pt>
                <c:pt idx="481">
                  <c:v>37007</c:v>
                </c:pt>
                <c:pt idx="482">
                  <c:v>37008</c:v>
                </c:pt>
                <c:pt idx="483">
                  <c:v>37009</c:v>
                </c:pt>
                <c:pt idx="484">
                  <c:v>37010</c:v>
                </c:pt>
                <c:pt idx="485">
                  <c:v>37011</c:v>
                </c:pt>
                <c:pt idx="486">
                  <c:v>37012</c:v>
                </c:pt>
                <c:pt idx="487">
                  <c:v>37013</c:v>
                </c:pt>
                <c:pt idx="488">
                  <c:v>37014</c:v>
                </c:pt>
                <c:pt idx="489">
                  <c:v>37015</c:v>
                </c:pt>
                <c:pt idx="490">
                  <c:v>37016</c:v>
                </c:pt>
                <c:pt idx="491">
                  <c:v>37017</c:v>
                </c:pt>
                <c:pt idx="492">
                  <c:v>37018</c:v>
                </c:pt>
                <c:pt idx="493">
                  <c:v>37019</c:v>
                </c:pt>
                <c:pt idx="494">
                  <c:v>37020</c:v>
                </c:pt>
                <c:pt idx="495">
                  <c:v>37021</c:v>
                </c:pt>
                <c:pt idx="496">
                  <c:v>37022</c:v>
                </c:pt>
                <c:pt idx="497">
                  <c:v>37023</c:v>
                </c:pt>
                <c:pt idx="498">
                  <c:v>37024</c:v>
                </c:pt>
                <c:pt idx="499">
                  <c:v>37025</c:v>
                </c:pt>
                <c:pt idx="500">
                  <c:v>37026</c:v>
                </c:pt>
                <c:pt idx="501">
                  <c:v>37027</c:v>
                </c:pt>
                <c:pt idx="502">
                  <c:v>37028</c:v>
                </c:pt>
                <c:pt idx="503">
                  <c:v>37029</c:v>
                </c:pt>
                <c:pt idx="504">
                  <c:v>37030</c:v>
                </c:pt>
                <c:pt idx="505">
                  <c:v>37031</c:v>
                </c:pt>
                <c:pt idx="506">
                  <c:v>37032</c:v>
                </c:pt>
                <c:pt idx="507">
                  <c:v>37033</c:v>
                </c:pt>
                <c:pt idx="508">
                  <c:v>37034</c:v>
                </c:pt>
                <c:pt idx="509">
                  <c:v>37035</c:v>
                </c:pt>
                <c:pt idx="510">
                  <c:v>37036</c:v>
                </c:pt>
                <c:pt idx="511">
                  <c:v>37037</c:v>
                </c:pt>
                <c:pt idx="512">
                  <c:v>37038</c:v>
                </c:pt>
                <c:pt idx="513">
                  <c:v>37039</c:v>
                </c:pt>
                <c:pt idx="514">
                  <c:v>37040</c:v>
                </c:pt>
                <c:pt idx="515">
                  <c:v>37041</c:v>
                </c:pt>
                <c:pt idx="516">
                  <c:v>37042</c:v>
                </c:pt>
                <c:pt idx="517">
                  <c:v>37043</c:v>
                </c:pt>
                <c:pt idx="518">
                  <c:v>37044</c:v>
                </c:pt>
                <c:pt idx="519">
                  <c:v>37045</c:v>
                </c:pt>
                <c:pt idx="520">
                  <c:v>37046</c:v>
                </c:pt>
                <c:pt idx="521">
                  <c:v>37047</c:v>
                </c:pt>
                <c:pt idx="522">
                  <c:v>37048</c:v>
                </c:pt>
                <c:pt idx="523">
                  <c:v>37049</c:v>
                </c:pt>
                <c:pt idx="524">
                  <c:v>37050</c:v>
                </c:pt>
                <c:pt idx="525">
                  <c:v>37051</c:v>
                </c:pt>
                <c:pt idx="526">
                  <c:v>37052</c:v>
                </c:pt>
                <c:pt idx="527">
                  <c:v>37053</c:v>
                </c:pt>
                <c:pt idx="528">
                  <c:v>37054</c:v>
                </c:pt>
                <c:pt idx="529">
                  <c:v>37055</c:v>
                </c:pt>
                <c:pt idx="530">
                  <c:v>37056</c:v>
                </c:pt>
                <c:pt idx="531">
                  <c:v>37057</c:v>
                </c:pt>
                <c:pt idx="532">
                  <c:v>37058</c:v>
                </c:pt>
                <c:pt idx="533">
                  <c:v>37059</c:v>
                </c:pt>
                <c:pt idx="534">
                  <c:v>37060</c:v>
                </c:pt>
                <c:pt idx="535">
                  <c:v>37061</c:v>
                </c:pt>
                <c:pt idx="536">
                  <c:v>37062</c:v>
                </c:pt>
                <c:pt idx="537">
                  <c:v>37063</c:v>
                </c:pt>
                <c:pt idx="538">
                  <c:v>37064</c:v>
                </c:pt>
                <c:pt idx="539">
                  <c:v>37065</c:v>
                </c:pt>
                <c:pt idx="540">
                  <c:v>37066</c:v>
                </c:pt>
                <c:pt idx="541">
                  <c:v>37067</c:v>
                </c:pt>
                <c:pt idx="542">
                  <c:v>37068</c:v>
                </c:pt>
                <c:pt idx="543">
                  <c:v>37069</c:v>
                </c:pt>
                <c:pt idx="544">
                  <c:v>37070</c:v>
                </c:pt>
                <c:pt idx="545">
                  <c:v>37071</c:v>
                </c:pt>
                <c:pt idx="546">
                  <c:v>37072</c:v>
                </c:pt>
                <c:pt idx="547">
                  <c:v>37073</c:v>
                </c:pt>
                <c:pt idx="548">
                  <c:v>37074</c:v>
                </c:pt>
                <c:pt idx="549">
                  <c:v>37075</c:v>
                </c:pt>
                <c:pt idx="550">
                  <c:v>37076</c:v>
                </c:pt>
                <c:pt idx="551">
                  <c:v>37077</c:v>
                </c:pt>
                <c:pt idx="552">
                  <c:v>37078</c:v>
                </c:pt>
                <c:pt idx="553">
                  <c:v>37079</c:v>
                </c:pt>
                <c:pt idx="554">
                  <c:v>37080</c:v>
                </c:pt>
                <c:pt idx="555">
                  <c:v>37081</c:v>
                </c:pt>
                <c:pt idx="556">
                  <c:v>37082</c:v>
                </c:pt>
                <c:pt idx="557">
                  <c:v>37083</c:v>
                </c:pt>
                <c:pt idx="558">
                  <c:v>37084</c:v>
                </c:pt>
                <c:pt idx="559">
                  <c:v>37085</c:v>
                </c:pt>
                <c:pt idx="560">
                  <c:v>37086</c:v>
                </c:pt>
                <c:pt idx="561">
                  <c:v>37087</c:v>
                </c:pt>
                <c:pt idx="562">
                  <c:v>37088</c:v>
                </c:pt>
                <c:pt idx="563">
                  <c:v>37089</c:v>
                </c:pt>
                <c:pt idx="564">
                  <c:v>37090</c:v>
                </c:pt>
                <c:pt idx="565">
                  <c:v>37091</c:v>
                </c:pt>
                <c:pt idx="566">
                  <c:v>37092</c:v>
                </c:pt>
                <c:pt idx="567">
                  <c:v>37093</c:v>
                </c:pt>
                <c:pt idx="568">
                  <c:v>37094</c:v>
                </c:pt>
                <c:pt idx="569">
                  <c:v>37095</c:v>
                </c:pt>
                <c:pt idx="570">
                  <c:v>37096</c:v>
                </c:pt>
                <c:pt idx="571">
                  <c:v>37097</c:v>
                </c:pt>
                <c:pt idx="572">
                  <c:v>37098</c:v>
                </c:pt>
                <c:pt idx="573">
                  <c:v>37099</c:v>
                </c:pt>
                <c:pt idx="574">
                  <c:v>37100</c:v>
                </c:pt>
                <c:pt idx="575">
                  <c:v>37101</c:v>
                </c:pt>
                <c:pt idx="576">
                  <c:v>37102</c:v>
                </c:pt>
                <c:pt idx="577">
                  <c:v>37103</c:v>
                </c:pt>
                <c:pt idx="578">
                  <c:v>37104</c:v>
                </c:pt>
                <c:pt idx="579">
                  <c:v>37105</c:v>
                </c:pt>
                <c:pt idx="580">
                  <c:v>37106</c:v>
                </c:pt>
                <c:pt idx="581">
                  <c:v>37107</c:v>
                </c:pt>
                <c:pt idx="582">
                  <c:v>37108</c:v>
                </c:pt>
                <c:pt idx="583">
                  <c:v>37109</c:v>
                </c:pt>
                <c:pt idx="584">
                  <c:v>37110</c:v>
                </c:pt>
                <c:pt idx="585">
                  <c:v>37111</c:v>
                </c:pt>
                <c:pt idx="586">
                  <c:v>37112</c:v>
                </c:pt>
                <c:pt idx="587">
                  <c:v>37113</c:v>
                </c:pt>
                <c:pt idx="588">
                  <c:v>37114</c:v>
                </c:pt>
                <c:pt idx="589">
                  <c:v>37115</c:v>
                </c:pt>
                <c:pt idx="590">
                  <c:v>37116</c:v>
                </c:pt>
                <c:pt idx="591">
                  <c:v>37117</c:v>
                </c:pt>
                <c:pt idx="592">
                  <c:v>37118</c:v>
                </c:pt>
                <c:pt idx="593">
                  <c:v>37119</c:v>
                </c:pt>
                <c:pt idx="594">
                  <c:v>37120</c:v>
                </c:pt>
                <c:pt idx="595">
                  <c:v>37121</c:v>
                </c:pt>
                <c:pt idx="596">
                  <c:v>37122</c:v>
                </c:pt>
                <c:pt idx="597">
                  <c:v>37123</c:v>
                </c:pt>
                <c:pt idx="598">
                  <c:v>37124</c:v>
                </c:pt>
                <c:pt idx="599">
                  <c:v>37125</c:v>
                </c:pt>
                <c:pt idx="600">
                  <c:v>37126</c:v>
                </c:pt>
                <c:pt idx="601">
                  <c:v>37127</c:v>
                </c:pt>
                <c:pt idx="602">
                  <c:v>37128</c:v>
                </c:pt>
                <c:pt idx="603">
                  <c:v>37129</c:v>
                </c:pt>
                <c:pt idx="604">
                  <c:v>37130</c:v>
                </c:pt>
                <c:pt idx="605">
                  <c:v>37131</c:v>
                </c:pt>
                <c:pt idx="606">
                  <c:v>37132</c:v>
                </c:pt>
                <c:pt idx="607">
                  <c:v>37133</c:v>
                </c:pt>
                <c:pt idx="608">
                  <c:v>37134</c:v>
                </c:pt>
                <c:pt idx="609">
                  <c:v>37135</c:v>
                </c:pt>
                <c:pt idx="610">
                  <c:v>37136</c:v>
                </c:pt>
                <c:pt idx="611">
                  <c:v>37137</c:v>
                </c:pt>
                <c:pt idx="612">
                  <c:v>37138</c:v>
                </c:pt>
                <c:pt idx="613">
                  <c:v>37139</c:v>
                </c:pt>
                <c:pt idx="614">
                  <c:v>37140</c:v>
                </c:pt>
                <c:pt idx="615">
                  <c:v>37141</c:v>
                </c:pt>
                <c:pt idx="616">
                  <c:v>37142</c:v>
                </c:pt>
                <c:pt idx="617">
                  <c:v>37143</c:v>
                </c:pt>
                <c:pt idx="618">
                  <c:v>37144</c:v>
                </c:pt>
                <c:pt idx="619">
                  <c:v>37145</c:v>
                </c:pt>
                <c:pt idx="620">
                  <c:v>37146</c:v>
                </c:pt>
                <c:pt idx="621">
                  <c:v>37147</c:v>
                </c:pt>
                <c:pt idx="622">
                  <c:v>37148</c:v>
                </c:pt>
                <c:pt idx="623">
                  <c:v>37149</c:v>
                </c:pt>
                <c:pt idx="624">
                  <c:v>37150</c:v>
                </c:pt>
                <c:pt idx="625">
                  <c:v>37151</c:v>
                </c:pt>
                <c:pt idx="626">
                  <c:v>37152</c:v>
                </c:pt>
                <c:pt idx="627">
                  <c:v>37153</c:v>
                </c:pt>
                <c:pt idx="628">
                  <c:v>37154</c:v>
                </c:pt>
                <c:pt idx="629">
                  <c:v>37155</c:v>
                </c:pt>
                <c:pt idx="630">
                  <c:v>37156</c:v>
                </c:pt>
                <c:pt idx="631">
                  <c:v>37157</c:v>
                </c:pt>
                <c:pt idx="632">
                  <c:v>37158</c:v>
                </c:pt>
                <c:pt idx="633">
                  <c:v>37159</c:v>
                </c:pt>
                <c:pt idx="634">
                  <c:v>37160</c:v>
                </c:pt>
                <c:pt idx="635">
                  <c:v>37161</c:v>
                </c:pt>
                <c:pt idx="636">
                  <c:v>37162</c:v>
                </c:pt>
                <c:pt idx="637">
                  <c:v>37163</c:v>
                </c:pt>
                <c:pt idx="638">
                  <c:v>37164</c:v>
                </c:pt>
                <c:pt idx="639">
                  <c:v>37165</c:v>
                </c:pt>
                <c:pt idx="640">
                  <c:v>37166</c:v>
                </c:pt>
                <c:pt idx="641">
                  <c:v>37167</c:v>
                </c:pt>
                <c:pt idx="642">
                  <c:v>37168</c:v>
                </c:pt>
                <c:pt idx="643">
                  <c:v>37169</c:v>
                </c:pt>
                <c:pt idx="644">
                  <c:v>37170</c:v>
                </c:pt>
                <c:pt idx="645">
                  <c:v>37171</c:v>
                </c:pt>
                <c:pt idx="646">
                  <c:v>37172</c:v>
                </c:pt>
                <c:pt idx="647">
                  <c:v>37173</c:v>
                </c:pt>
                <c:pt idx="648">
                  <c:v>37174</c:v>
                </c:pt>
                <c:pt idx="649">
                  <c:v>37175</c:v>
                </c:pt>
                <c:pt idx="650">
                  <c:v>37176</c:v>
                </c:pt>
                <c:pt idx="651">
                  <c:v>37177</c:v>
                </c:pt>
                <c:pt idx="652">
                  <c:v>37178</c:v>
                </c:pt>
                <c:pt idx="653">
                  <c:v>37179</c:v>
                </c:pt>
                <c:pt idx="654">
                  <c:v>37180</c:v>
                </c:pt>
                <c:pt idx="655">
                  <c:v>37181</c:v>
                </c:pt>
                <c:pt idx="656">
                  <c:v>37182</c:v>
                </c:pt>
                <c:pt idx="657">
                  <c:v>37183</c:v>
                </c:pt>
                <c:pt idx="658">
                  <c:v>37184</c:v>
                </c:pt>
                <c:pt idx="659">
                  <c:v>37185</c:v>
                </c:pt>
                <c:pt idx="660">
                  <c:v>37186</c:v>
                </c:pt>
                <c:pt idx="661">
                  <c:v>37187</c:v>
                </c:pt>
                <c:pt idx="662">
                  <c:v>37188</c:v>
                </c:pt>
                <c:pt idx="663">
                  <c:v>37189</c:v>
                </c:pt>
                <c:pt idx="664">
                  <c:v>37190</c:v>
                </c:pt>
                <c:pt idx="665">
                  <c:v>37191</c:v>
                </c:pt>
                <c:pt idx="666">
                  <c:v>37192</c:v>
                </c:pt>
                <c:pt idx="667">
                  <c:v>37193</c:v>
                </c:pt>
                <c:pt idx="668">
                  <c:v>37194</c:v>
                </c:pt>
                <c:pt idx="669">
                  <c:v>37195</c:v>
                </c:pt>
                <c:pt idx="670">
                  <c:v>37196</c:v>
                </c:pt>
                <c:pt idx="671">
                  <c:v>37197</c:v>
                </c:pt>
                <c:pt idx="672">
                  <c:v>37198</c:v>
                </c:pt>
                <c:pt idx="673">
                  <c:v>37199</c:v>
                </c:pt>
                <c:pt idx="674">
                  <c:v>37200</c:v>
                </c:pt>
                <c:pt idx="675">
                  <c:v>37201</c:v>
                </c:pt>
                <c:pt idx="676">
                  <c:v>37202</c:v>
                </c:pt>
                <c:pt idx="677">
                  <c:v>37203</c:v>
                </c:pt>
                <c:pt idx="678">
                  <c:v>37204</c:v>
                </c:pt>
                <c:pt idx="679">
                  <c:v>37205</c:v>
                </c:pt>
                <c:pt idx="680">
                  <c:v>37206</c:v>
                </c:pt>
                <c:pt idx="681">
                  <c:v>37207</c:v>
                </c:pt>
                <c:pt idx="682">
                  <c:v>37208</c:v>
                </c:pt>
                <c:pt idx="683">
                  <c:v>37209</c:v>
                </c:pt>
                <c:pt idx="684">
                  <c:v>37210</c:v>
                </c:pt>
                <c:pt idx="685">
                  <c:v>37211</c:v>
                </c:pt>
                <c:pt idx="686">
                  <c:v>37212</c:v>
                </c:pt>
                <c:pt idx="687">
                  <c:v>37213</c:v>
                </c:pt>
                <c:pt idx="688">
                  <c:v>37214</c:v>
                </c:pt>
                <c:pt idx="689">
                  <c:v>37215</c:v>
                </c:pt>
                <c:pt idx="690">
                  <c:v>37216</c:v>
                </c:pt>
                <c:pt idx="691">
                  <c:v>37217</c:v>
                </c:pt>
                <c:pt idx="692">
                  <c:v>37218</c:v>
                </c:pt>
                <c:pt idx="693">
                  <c:v>37219</c:v>
                </c:pt>
                <c:pt idx="694">
                  <c:v>37220</c:v>
                </c:pt>
                <c:pt idx="695">
                  <c:v>37221</c:v>
                </c:pt>
                <c:pt idx="696">
                  <c:v>37222</c:v>
                </c:pt>
                <c:pt idx="697">
                  <c:v>37223</c:v>
                </c:pt>
                <c:pt idx="698">
                  <c:v>37224</c:v>
                </c:pt>
                <c:pt idx="699">
                  <c:v>37225</c:v>
                </c:pt>
                <c:pt idx="700">
                  <c:v>37226</c:v>
                </c:pt>
                <c:pt idx="701">
                  <c:v>37227</c:v>
                </c:pt>
                <c:pt idx="702">
                  <c:v>37228</c:v>
                </c:pt>
                <c:pt idx="703">
                  <c:v>37229</c:v>
                </c:pt>
                <c:pt idx="704">
                  <c:v>37230</c:v>
                </c:pt>
                <c:pt idx="705">
                  <c:v>37231</c:v>
                </c:pt>
                <c:pt idx="706">
                  <c:v>37232</c:v>
                </c:pt>
                <c:pt idx="707">
                  <c:v>37233</c:v>
                </c:pt>
                <c:pt idx="708">
                  <c:v>37234</c:v>
                </c:pt>
                <c:pt idx="709">
                  <c:v>37235</c:v>
                </c:pt>
                <c:pt idx="710">
                  <c:v>37236</c:v>
                </c:pt>
                <c:pt idx="711">
                  <c:v>37237</c:v>
                </c:pt>
                <c:pt idx="712">
                  <c:v>37238</c:v>
                </c:pt>
                <c:pt idx="713">
                  <c:v>37239</c:v>
                </c:pt>
                <c:pt idx="714">
                  <c:v>37240</c:v>
                </c:pt>
                <c:pt idx="715">
                  <c:v>37241</c:v>
                </c:pt>
                <c:pt idx="716">
                  <c:v>37242</c:v>
                </c:pt>
                <c:pt idx="717">
                  <c:v>37243</c:v>
                </c:pt>
                <c:pt idx="718">
                  <c:v>37244</c:v>
                </c:pt>
                <c:pt idx="719">
                  <c:v>37245</c:v>
                </c:pt>
                <c:pt idx="720">
                  <c:v>37246</c:v>
                </c:pt>
                <c:pt idx="721">
                  <c:v>37247</c:v>
                </c:pt>
                <c:pt idx="722">
                  <c:v>37248</c:v>
                </c:pt>
                <c:pt idx="723">
                  <c:v>37249</c:v>
                </c:pt>
                <c:pt idx="724">
                  <c:v>37250</c:v>
                </c:pt>
                <c:pt idx="725">
                  <c:v>37251</c:v>
                </c:pt>
                <c:pt idx="726">
                  <c:v>37252</c:v>
                </c:pt>
                <c:pt idx="727">
                  <c:v>37253</c:v>
                </c:pt>
                <c:pt idx="728">
                  <c:v>37254</c:v>
                </c:pt>
                <c:pt idx="729">
                  <c:v>37255</c:v>
                </c:pt>
                <c:pt idx="730">
                  <c:v>37256</c:v>
                </c:pt>
                <c:pt idx="731">
                  <c:v>37257</c:v>
                </c:pt>
                <c:pt idx="732">
                  <c:v>37258</c:v>
                </c:pt>
                <c:pt idx="733">
                  <c:v>37259</c:v>
                </c:pt>
                <c:pt idx="734">
                  <c:v>37260</c:v>
                </c:pt>
                <c:pt idx="735">
                  <c:v>37261</c:v>
                </c:pt>
                <c:pt idx="736">
                  <c:v>37262</c:v>
                </c:pt>
                <c:pt idx="737">
                  <c:v>37263</c:v>
                </c:pt>
                <c:pt idx="738">
                  <c:v>37264</c:v>
                </c:pt>
                <c:pt idx="739">
                  <c:v>37265</c:v>
                </c:pt>
                <c:pt idx="740">
                  <c:v>37266</c:v>
                </c:pt>
                <c:pt idx="741">
                  <c:v>37267</c:v>
                </c:pt>
                <c:pt idx="742">
                  <c:v>37268</c:v>
                </c:pt>
                <c:pt idx="743">
                  <c:v>37269</c:v>
                </c:pt>
                <c:pt idx="744">
                  <c:v>37270</c:v>
                </c:pt>
                <c:pt idx="745">
                  <c:v>37271</c:v>
                </c:pt>
                <c:pt idx="746">
                  <c:v>37272</c:v>
                </c:pt>
                <c:pt idx="747">
                  <c:v>37273</c:v>
                </c:pt>
                <c:pt idx="748">
                  <c:v>37274</c:v>
                </c:pt>
                <c:pt idx="749">
                  <c:v>37275</c:v>
                </c:pt>
                <c:pt idx="750">
                  <c:v>37276</c:v>
                </c:pt>
                <c:pt idx="751">
                  <c:v>37277</c:v>
                </c:pt>
                <c:pt idx="752">
                  <c:v>37278</c:v>
                </c:pt>
                <c:pt idx="753">
                  <c:v>37279</c:v>
                </c:pt>
                <c:pt idx="754">
                  <c:v>37280</c:v>
                </c:pt>
                <c:pt idx="755">
                  <c:v>37281</c:v>
                </c:pt>
                <c:pt idx="756">
                  <c:v>37282</c:v>
                </c:pt>
                <c:pt idx="757">
                  <c:v>37283</c:v>
                </c:pt>
                <c:pt idx="758">
                  <c:v>37284</c:v>
                </c:pt>
                <c:pt idx="759">
                  <c:v>37285</c:v>
                </c:pt>
                <c:pt idx="760">
                  <c:v>37286</c:v>
                </c:pt>
                <c:pt idx="761">
                  <c:v>37287</c:v>
                </c:pt>
                <c:pt idx="762">
                  <c:v>37288</c:v>
                </c:pt>
                <c:pt idx="763">
                  <c:v>37289</c:v>
                </c:pt>
                <c:pt idx="764">
                  <c:v>37290</c:v>
                </c:pt>
                <c:pt idx="765">
                  <c:v>37291</c:v>
                </c:pt>
                <c:pt idx="766">
                  <c:v>37292</c:v>
                </c:pt>
                <c:pt idx="767">
                  <c:v>37293</c:v>
                </c:pt>
                <c:pt idx="768">
                  <c:v>37294</c:v>
                </c:pt>
                <c:pt idx="769">
                  <c:v>37295</c:v>
                </c:pt>
                <c:pt idx="770">
                  <c:v>37296</c:v>
                </c:pt>
                <c:pt idx="771">
                  <c:v>37297</c:v>
                </c:pt>
                <c:pt idx="772">
                  <c:v>37298</c:v>
                </c:pt>
                <c:pt idx="773">
                  <c:v>37299</c:v>
                </c:pt>
                <c:pt idx="774">
                  <c:v>37300</c:v>
                </c:pt>
                <c:pt idx="775">
                  <c:v>37301</c:v>
                </c:pt>
                <c:pt idx="776">
                  <c:v>37302</c:v>
                </c:pt>
                <c:pt idx="777">
                  <c:v>37303</c:v>
                </c:pt>
                <c:pt idx="778">
                  <c:v>37304</c:v>
                </c:pt>
                <c:pt idx="779">
                  <c:v>37305</c:v>
                </c:pt>
                <c:pt idx="780">
                  <c:v>37306</c:v>
                </c:pt>
                <c:pt idx="781">
                  <c:v>37307</c:v>
                </c:pt>
                <c:pt idx="782">
                  <c:v>37308</c:v>
                </c:pt>
                <c:pt idx="783">
                  <c:v>37309</c:v>
                </c:pt>
                <c:pt idx="784">
                  <c:v>37310</c:v>
                </c:pt>
                <c:pt idx="785">
                  <c:v>37311</c:v>
                </c:pt>
                <c:pt idx="786">
                  <c:v>37312</c:v>
                </c:pt>
                <c:pt idx="787">
                  <c:v>37313</c:v>
                </c:pt>
                <c:pt idx="788">
                  <c:v>37314</c:v>
                </c:pt>
                <c:pt idx="789">
                  <c:v>37315</c:v>
                </c:pt>
                <c:pt idx="790">
                  <c:v>37316</c:v>
                </c:pt>
                <c:pt idx="791">
                  <c:v>37317</c:v>
                </c:pt>
                <c:pt idx="792">
                  <c:v>37318</c:v>
                </c:pt>
                <c:pt idx="793">
                  <c:v>37319</c:v>
                </c:pt>
                <c:pt idx="794">
                  <c:v>37320</c:v>
                </c:pt>
                <c:pt idx="795">
                  <c:v>37321</c:v>
                </c:pt>
                <c:pt idx="796">
                  <c:v>37322</c:v>
                </c:pt>
                <c:pt idx="797">
                  <c:v>37323</c:v>
                </c:pt>
                <c:pt idx="798">
                  <c:v>37324</c:v>
                </c:pt>
                <c:pt idx="799">
                  <c:v>37325</c:v>
                </c:pt>
                <c:pt idx="800">
                  <c:v>37326</c:v>
                </c:pt>
                <c:pt idx="801">
                  <c:v>37327</c:v>
                </c:pt>
                <c:pt idx="802">
                  <c:v>37328</c:v>
                </c:pt>
                <c:pt idx="803">
                  <c:v>37329</c:v>
                </c:pt>
                <c:pt idx="804">
                  <c:v>37330</c:v>
                </c:pt>
                <c:pt idx="805">
                  <c:v>37331</c:v>
                </c:pt>
                <c:pt idx="806">
                  <c:v>37332</c:v>
                </c:pt>
                <c:pt idx="807">
                  <c:v>37333</c:v>
                </c:pt>
                <c:pt idx="808">
                  <c:v>37334</c:v>
                </c:pt>
                <c:pt idx="809">
                  <c:v>37335</c:v>
                </c:pt>
                <c:pt idx="810">
                  <c:v>37336</c:v>
                </c:pt>
                <c:pt idx="811">
                  <c:v>37337</c:v>
                </c:pt>
                <c:pt idx="812">
                  <c:v>37338</c:v>
                </c:pt>
                <c:pt idx="813">
                  <c:v>37339</c:v>
                </c:pt>
                <c:pt idx="814">
                  <c:v>37340</c:v>
                </c:pt>
                <c:pt idx="815">
                  <c:v>37341</c:v>
                </c:pt>
                <c:pt idx="816">
                  <c:v>37342</c:v>
                </c:pt>
                <c:pt idx="817">
                  <c:v>37343</c:v>
                </c:pt>
                <c:pt idx="818">
                  <c:v>37344</c:v>
                </c:pt>
                <c:pt idx="819">
                  <c:v>37345</c:v>
                </c:pt>
                <c:pt idx="820">
                  <c:v>37346</c:v>
                </c:pt>
                <c:pt idx="821">
                  <c:v>37347</c:v>
                </c:pt>
                <c:pt idx="822">
                  <c:v>37348</c:v>
                </c:pt>
                <c:pt idx="823">
                  <c:v>37349</c:v>
                </c:pt>
                <c:pt idx="824">
                  <c:v>37350</c:v>
                </c:pt>
                <c:pt idx="825">
                  <c:v>37351</c:v>
                </c:pt>
                <c:pt idx="826">
                  <c:v>37352</c:v>
                </c:pt>
                <c:pt idx="827">
                  <c:v>37353</c:v>
                </c:pt>
                <c:pt idx="828">
                  <c:v>37354</c:v>
                </c:pt>
                <c:pt idx="829">
                  <c:v>37355</c:v>
                </c:pt>
                <c:pt idx="830">
                  <c:v>37356</c:v>
                </c:pt>
                <c:pt idx="831">
                  <c:v>37357</c:v>
                </c:pt>
                <c:pt idx="832">
                  <c:v>37358</c:v>
                </c:pt>
                <c:pt idx="833">
                  <c:v>37359</c:v>
                </c:pt>
                <c:pt idx="834">
                  <c:v>37360</c:v>
                </c:pt>
                <c:pt idx="835">
                  <c:v>37361</c:v>
                </c:pt>
                <c:pt idx="836">
                  <c:v>37362</c:v>
                </c:pt>
                <c:pt idx="837">
                  <c:v>37363</c:v>
                </c:pt>
                <c:pt idx="838">
                  <c:v>37364</c:v>
                </c:pt>
                <c:pt idx="839">
                  <c:v>37365</c:v>
                </c:pt>
                <c:pt idx="840">
                  <c:v>37366</c:v>
                </c:pt>
                <c:pt idx="841">
                  <c:v>37367</c:v>
                </c:pt>
                <c:pt idx="842">
                  <c:v>37368</c:v>
                </c:pt>
                <c:pt idx="843">
                  <c:v>37369</c:v>
                </c:pt>
                <c:pt idx="844">
                  <c:v>37370</c:v>
                </c:pt>
                <c:pt idx="845">
                  <c:v>37371</c:v>
                </c:pt>
                <c:pt idx="846">
                  <c:v>37372</c:v>
                </c:pt>
                <c:pt idx="847">
                  <c:v>37373</c:v>
                </c:pt>
                <c:pt idx="848">
                  <c:v>37374</c:v>
                </c:pt>
                <c:pt idx="849">
                  <c:v>37375</c:v>
                </c:pt>
                <c:pt idx="850">
                  <c:v>37376</c:v>
                </c:pt>
                <c:pt idx="851">
                  <c:v>37377</c:v>
                </c:pt>
                <c:pt idx="852">
                  <c:v>37378</c:v>
                </c:pt>
                <c:pt idx="853">
                  <c:v>37379</c:v>
                </c:pt>
                <c:pt idx="854">
                  <c:v>37380</c:v>
                </c:pt>
                <c:pt idx="855">
                  <c:v>37381</c:v>
                </c:pt>
                <c:pt idx="856">
                  <c:v>37382</c:v>
                </c:pt>
                <c:pt idx="857">
                  <c:v>37383</c:v>
                </c:pt>
                <c:pt idx="858">
                  <c:v>37384</c:v>
                </c:pt>
                <c:pt idx="859">
                  <c:v>37385</c:v>
                </c:pt>
                <c:pt idx="860">
                  <c:v>37386</c:v>
                </c:pt>
                <c:pt idx="861">
                  <c:v>37387</c:v>
                </c:pt>
                <c:pt idx="862">
                  <c:v>37388</c:v>
                </c:pt>
                <c:pt idx="863">
                  <c:v>37389</c:v>
                </c:pt>
                <c:pt idx="864">
                  <c:v>37390</c:v>
                </c:pt>
                <c:pt idx="865">
                  <c:v>37391</c:v>
                </c:pt>
                <c:pt idx="866">
                  <c:v>37392</c:v>
                </c:pt>
                <c:pt idx="867">
                  <c:v>37393</c:v>
                </c:pt>
                <c:pt idx="868">
                  <c:v>37394</c:v>
                </c:pt>
                <c:pt idx="869">
                  <c:v>37395</c:v>
                </c:pt>
                <c:pt idx="870">
                  <c:v>37396</c:v>
                </c:pt>
                <c:pt idx="871">
                  <c:v>37397</c:v>
                </c:pt>
                <c:pt idx="872">
                  <c:v>37398</c:v>
                </c:pt>
                <c:pt idx="873">
                  <c:v>37399</c:v>
                </c:pt>
                <c:pt idx="874">
                  <c:v>37400</c:v>
                </c:pt>
                <c:pt idx="875">
                  <c:v>37401</c:v>
                </c:pt>
                <c:pt idx="876">
                  <c:v>37402</c:v>
                </c:pt>
                <c:pt idx="877">
                  <c:v>37403</c:v>
                </c:pt>
                <c:pt idx="878">
                  <c:v>37404</c:v>
                </c:pt>
                <c:pt idx="879">
                  <c:v>37405</c:v>
                </c:pt>
                <c:pt idx="880">
                  <c:v>37406</c:v>
                </c:pt>
                <c:pt idx="881">
                  <c:v>37407</c:v>
                </c:pt>
                <c:pt idx="882">
                  <c:v>37408</c:v>
                </c:pt>
                <c:pt idx="883">
                  <c:v>37409</c:v>
                </c:pt>
                <c:pt idx="884">
                  <c:v>37410</c:v>
                </c:pt>
                <c:pt idx="885">
                  <c:v>37411</c:v>
                </c:pt>
                <c:pt idx="886">
                  <c:v>37412</c:v>
                </c:pt>
                <c:pt idx="887">
                  <c:v>37413</c:v>
                </c:pt>
                <c:pt idx="888">
                  <c:v>37414</c:v>
                </c:pt>
                <c:pt idx="889">
                  <c:v>37415</c:v>
                </c:pt>
                <c:pt idx="890">
                  <c:v>37416</c:v>
                </c:pt>
                <c:pt idx="891">
                  <c:v>37417</c:v>
                </c:pt>
                <c:pt idx="892">
                  <c:v>37418</c:v>
                </c:pt>
                <c:pt idx="893">
                  <c:v>37419</c:v>
                </c:pt>
                <c:pt idx="894">
                  <c:v>37420</c:v>
                </c:pt>
                <c:pt idx="895">
                  <c:v>37421</c:v>
                </c:pt>
                <c:pt idx="896">
                  <c:v>37422</c:v>
                </c:pt>
                <c:pt idx="897">
                  <c:v>37423</c:v>
                </c:pt>
                <c:pt idx="898">
                  <c:v>37424</c:v>
                </c:pt>
                <c:pt idx="899">
                  <c:v>37425</c:v>
                </c:pt>
                <c:pt idx="900">
                  <c:v>37426</c:v>
                </c:pt>
                <c:pt idx="901">
                  <c:v>37427</c:v>
                </c:pt>
                <c:pt idx="902">
                  <c:v>37428</c:v>
                </c:pt>
                <c:pt idx="903">
                  <c:v>37429</c:v>
                </c:pt>
                <c:pt idx="904">
                  <c:v>37430</c:v>
                </c:pt>
                <c:pt idx="905">
                  <c:v>37431</c:v>
                </c:pt>
                <c:pt idx="906">
                  <c:v>37432</c:v>
                </c:pt>
                <c:pt idx="907">
                  <c:v>37433</c:v>
                </c:pt>
                <c:pt idx="908">
                  <c:v>37434</c:v>
                </c:pt>
                <c:pt idx="909">
                  <c:v>37435</c:v>
                </c:pt>
                <c:pt idx="910">
                  <c:v>37436</c:v>
                </c:pt>
                <c:pt idx="911">
                  <c:v>37437</c:v>
                </c:pt>
                <c:pt idx="912">
                  <c:v>37438</c:v>
                </c:pt>
                <c:pt idx="913">
                  <c:v>37439</c:v>
                </c:pt>
                <c:pt idx="914">
                  <c:v>37440</c:v>
                </c:pt>
                <c:pt idx="915">
                  <c:v>37441</c:v>
                </c:pt>
                <c:pt idx="916">
                  <c:v>37442</c:v>
                </c:pt>
                <c:pt idx="917">
                  <c:v>37443</c:v>
                </c:pt>
                <c:pt idx="918">
                  <c:v>37444</c:v>
                </c:pt>
                <c:pt idx="919">
                  <c:v>37445</c:v>
                </c:pt>
                <c:pt idx="920">
                  <c:v>37446</c:v>
                </c:pt>
                <c:pt idx="921">
                  <c:v>37447</c:v>
                </c:pt>
                <c:pt idx="922">
                  <c:v>37448</c:v>
                </c:pt>
                <c:pt idx="923">
                  <c:v>37449</c:v>
                </c:pt>
                <c:pt idx="924">
                  <c:v>37450</c:v>
                </c:pt>
                <c:pt idx="925">
                  <c:v>37451</c:v>
                </c:pt>
                <c:pt idx="926">
                  <c:v>37452</c:v>
                </c:pt>
                <c:pt idx="927">
                  <c:v>37453</c:v>
                </c:pt>
                <c:pt idx="928">
                  <c:v>37454</c:v>
                </c:pt>
                <c:pt idx="929">
                  <c:v>37455</c:v>
                </c:pt>
                <c:pt idx="930">
                  <c:v>37456</c:v>
                </c:pt>
                <c:pt idx="931">
                  <c:v>37457</c:v>
                </c:pt>
                <c:pt idx="932">
                  <c:v>37458</c:v>
                </c:pt>
                <c:pt idx="933">
                  <c:v>37459</c:v>
                </c:pt>
                <c:pt idx="934">
                  <c:v>37460</c:v>
                </c:pt>
                <c:pt idx="935">
                  <c:v>37461</c:v>
                </c:pt>
                <c:pt idx="936">
                  <c:v>37462</c:v>
                </c:pt>
                <c:pt idx="937">
                  <c:v>37463</c:v>
                </c:pt>
                <c:pt idx="938">
                  <c:v>37464</c:v>
                </c:pt>
                <c:pt idx="939">
                  <c:v>37465</c:v>
                </c:pt>
                <c:pt idx="940">
                  <c:v>37466</c:v>
                </c:pt>
                <c:pt idx="941">
                  <c:v>37467</c:v>
                </c:pt>
                <c:pt idx="942">
                  <c:v>37468</c:v>
                </c:pt>
                <c:pt idx="943">
                  <c:v>37469</c:v>
                </c:pt>
                <c:pt idx="944">
                  <c:v>37470</c:v>
                </c:pt>
                <c:pt idx="945">
                  <c:v>37471</c:v>
                </c:pt>
                <c:pt idx="946">
                  <c:v>37472</c:v>
                </c:pt>
                <c:pt idx="947">
                  <c:v>37473</c:v>
                </c:pt>
                <c:pt idx="948">
                  <c:v>37474</c:v>
                </c:pt>
                <c:pt idx="949">
                  <c:v>37475</c:v>
                </c:pt>
                <c:pt idx="950">
                  <c:v>37476</c:v>
                </c:pt>
                <c:pt idx="951">
                  <c:v>37477</c:v>
                </c:pt>
                <c:pt idx="952">
                  <c:v>37478</c:v>
                </c:pt>
                <c:pt idx="953">
                  <c:v>37479</c:v>
                </c:pt>
                <c:pt idx="954">
                  <c:v>37480</c:v>
                </c:pt>
                <c:pt idx="955">
                  <c:v>37481</c:v>
                </c:pt>
                <c:pt idx="956">
                  <c:v>37482</c:v>
                </c:pt>
                <c:pt idx="957">
                  <c:v>37483</c:v>
                </c:pt>
                <c:pt idx="958">
                  <c:v>37484</c:v>
                </c:pt>
                <c:pt idx="959">
                  <c:v>37485</c:v>
                </c:pt>
                <c:pt idx="960">
                  <c:v>37486</c:v>
                </c:pt>
                <c:pt idx="961">
                  <c:v>37487</c:v>
                </c:pt>
                <c:pt idx="962">
                  <c:v>37488</c:v>
                </c:pt>
                <c:pt idx="963">
                  <c:v>37489</c:v>
                </c:pt>
                <c:pt idx="964">
                  <c:v>37490</c:v>
                </c:pt>
                <c:pt idx="965">
                  <c:v>37491</c:v>
                </c:pt>
                <c:pt idx="966">
                  <c:v>37492</c:v>
                </c:pt>
                <c:pt idx="967">
                  <c:v>37493</c:v>
                </c:pt>
                <c:pt idx="968">
                  <c:v>37494</c:v>
                </c:pt>
                <c:pt idx="969">
                  <c:v>37495</c:v>
                </c:pt>
                <c:pt idx="970">
                  <c:v>37496</c:v>
                </c:pt>
                <c:pt idx="971">
                  <c:v>37497</c:v>
                </c:pt>
                <c:pt idx="972">
                  <c:v>37498</c:v>
                </c:pt>
                <c:pt idx="973">
                  <c:v>37499</c:v>
                </c:pt>
                <c:pt idx="974">
                  <c:v>37500</c:v>
                </c:pt>
                <c:pt idx="975">
                  <c:v>37501</c:v>
                </c:pt>
                <c:pt idx="976">
                  <c:v>37502</c:v>
                </c:pt>
                <c:pt idx="977">
                  <c:v>37503</c:v>
                </c:pt>
                <c:pt idx="978">
                  <c:v>37504</c:v>
                </c:pt>
                <c:pt idx="979">
                  <c:v>37505</c:v>
                </c:pt>
                <c:pt idx="980">
                  <c:v>37506</c:v>
                </c:pt>
                <c:pt idx="981">
                  <c:v>37507</c:v>
                </c:pt>
                <c:pt idx="982">
                  <c:v>37508</c:v>
                </c:pt>
                <c:pt idx="983">
                  <c:v>37509</c:v>
                </c:pt>
                <c:pt idx="984">
                  <c:v>37510</c:v>
                </c:pt>
                <c:pt idx="985">
                  <c:v>37511</c:v>
                </c:pt>
                <c:pt idx="986">
                  <c:v>37512</c:v>
                </c:pt>
                <c:pt idx="987">
                  <c:v>37513</c:v>
                </c:pt>
                <c:pt idx="988">
                  <c:v>37514</c:v>
                </c:pt>
                <c:pt idx="989">
                  <c:v>37515</c:v>
                </c:pt>
                <c:pt idx="990">
                  <c:v>37516</c:v>
                </c:pt>
                <c:pt idx="991">
                  <c:v>37517</c:v>
                </c:pt>
                <c:pt idx="992">
                  <c:v>37518</c:v>
                </c:pt>
                <c:pt idx="993">
                  <c:v>37519</c:v>
                </c:pt>
                <c:pt idx="994">
                  <c:v>37520</c:v>
                </c:pt>
                <c:pt idx="995">
                  <c:v>37521</c:v>
                </c:pt>
                <c:pt idx="996">
                  <c:v>37522</c:v>
                </c:pt>
                <c:pt idx="997">
                  <c:v>37523</c:v>
                </c:pt>
                <c:pt idx="998">
                  <c:v>37524</c:v>
                </c:pt>
                <c:pt idx="999">
                  <c:v>37525</c:v>
                </c:pt>
                <c:pt idx="1000">
                  <c:v>37526</c:v>
                </c:pt>
                <c:pt idx="1001">
                  <c:v>37527</c:v>
                </c:pt>
                <c:pt idx="1002">
                  <c:v>37528</c:v>
                </c:pt>
                <c:pt idx="1003">
                  <c:v>37529</c:v>
                </c:pt>
                <c:pt idx="1004">
                  <c:v>37530</c:v>
                </c:pt>
                <c:pt idx="1005">
                  <c:v>37531</c:v>
                </c:pt>
                <c:pt idx="1006">
                  <c:v>37532</c:v>
                </c:pt>
                <c:pt idx="1007">
                  <c:v>37533</c:v>
                </c:pt>
                <c:pt idx="1008">
                  <c:v>37534</c:v>
                </c:pt>
                <c:pt idx="1009">
                  <c:v>37535</c:v>
                </c:pt>
                <c:pt idx="1010">
                  <c:v>37536</c:v>
                </c:pt>
                <c:pt idx="1011">
                  <c:v>37537</c:v>
                </c:pt>
                <c:pt idx="1012">
                  <c:v>37538</c:v>
                </c:pt>
                <c:pt idx="1013">
                  <c:v>37539</c:v>
                </c:pt>
                <c:pt idx="1014">
                  <c:v>37540</c:v>
                </c:pt>
                <c:pt idx="1015">
                  <c:v>37541</c:v>
                </c:pt>
                <c:pt idx="1016">
                  <c:v>37542</c:v>
                </c:pt>
                <c:pt idx="1017">
                  <c:v>37543</c:v>
                </c:pt>
                <c:pt idx="1018">
                  <c:v>37544</c:v>
                </c:pt>
                <c:pt idx="1019">
                  <c:v>37545</c:v>
                </c:pt>
                <c:pt idx="1020">
                  <c:v>37546</c:v>
                </c:pt>
                <c:pt idx="1021">
                  <c:v>37547</c:v>
                </c:pt>
                <c:pt idx="1022">
                  <c:v>37548</c:v>
                </c:pt>
                <c:pt idx="1023">
                  <c:v>37549</c:v>
                </c:pt>
                <c:pt idx="1024">
                  <c:v>37550</c:v>
                </c:pt>
                <c:pt idx="1025">
                  <c:v>37551</c:v>
                </c:pt>
                <c:pt idx="1026">
                  <c:v>37552</c:v>
                </c:pt>
                <c:pt idx="1027">
                  <c:v>37553</c:v>
                </c:pt>
                <c:pt idx="1028">
                  <c:v>37554</c:v>
                </c:pt>
                <c:pt idx="1029">
                  <c:v>37555</c:v>
                </c:pt>
                <c:pt idx="1030">
                  <c:v>37556</c:v>
                </c:pt>
                <c:pt idx="1031">
                  <c:v>37557</c:v>
                </c:pt>
                <c:pt idx="1032">
                  <c:v>37558</c:v>
                </c:pt>
                <c:pt idx="1033">
                  <c:v>37559</c:v>
                </c:pt>
                <c:pt idx="1034">
                  <c:v>37560</c:v>
                </c:pt>
                <c:pt idx="1035">
                  <c:v>37561</c:v>
                </c:pt>
                <c:pt idx="1036">
                  <c:v>37562</c:v>
                </c:pt>
                <c:pt idx="1037">
                  <c:v>37563</c:v>
                </c:pt>
                <c:pt idx="1038">
                  <c:v>37564</c:v>
                </c:pt>
                <c:pt idx="1039">
                  <c:v>37565</c:v>
                </c:pt>
                <c:pt idx="1040">
                  <c:v>37566</c:v>
                </c:pt>
                <c:pt idx="1041">
                  <c:v>37567</c:v>
                </c:pt>
                <c:pt idx="1042">
                  <c:v>37568</c:v>
                </c:pt>
                <c:pt idx="1043">
                  <c:v>37569</c:v>
                </c:pt>
                <c:pt idx="1044">
                  <c:v>37570</c:v>
                </c:pt>
                <c:pt idx="1045">
                  <c:v>37571</c:v>
                </c:pt>
                <c:pt idx="1046">
                  <c:v>37572</c:v>
                </c:pt>
                <c:pt idx="1047">
                  <c:v>37573</c:v>
                </c:pt>
                <c:pt idx="1048">
                  <c:v>37574</c:v>
                </c:pt>
                <c:pt idx="1049">
                  <c:v>37575</c:v>
                </c:pt>
                <c:pt idx="1050">
                  <c:v>37576</c:v>
                </c:pt>
                <c:pt idx="1051">
                  <c:v>37577</c:v>
                </c:pt>
                <c:pt idx="1052">
                  <c:v>37578</c:v>
                </c:pt>
                <c:pt idx="1053">
                  <c:v>37579</c:v>
                </c:pt>
                <c:pt idx="1054">
                  <c:v>37580</c:v>
                </c:pt>
                <c:pt idx="1055">
                  <c:v>37581</c:v>
                </c:pt>
                <c:pt idx="1056">
                  <c:v>37582</c:v>
                </c:pt>
                <c:pt idx="1057">
                  <c:v>37583</c:v>
                </c:pt>
                <c:pt idx="1058">
                  <c:v>37584</c:v>
                </c:pt>
                <c:pt idx="1059">
                  <c:v>37585</c:v>
                </c:pt>
                <c:pt idx="1060">
                  <c:v>37586</c:v>
                </c:pt>
                <c:pt idx="1061">
                  <c:v>37587</c:v>
                </c:pt>
                <c:pt idx="1062">
                  <c:v>37588</c:v>
                </c:pt>
                <c:pt idx="1063">
                  <c:v>37589</c:v>
                </c:pt>
                <c:pt idx="1064">
                  <c:v>37590</c:v>
                </c:pt>
                <c:pt idx="1065">
                  <c:v>37591</c:v>
                </c:pt>
                <c:pt idx="1066">
                  <c:v>37592</c:v>
                </c:pt>
                <c:pt idx="1067">
                  <c:v>37593</c:v>
                </c:pt>
                <c:pt idx="1068">
                  <c:v>37594</c:v>
                </c:pt>
                <c:pt idx="1069">
                  <c:v>37595</c:v>
                </c:pt>
                <c:pt idx="1070">
                  <c:v>37596</c:v>
                </c:pt>
                <c:pt idx="1071">
                  <c:v>37597</c:v>
                </c:pt>
                <c:pt idx="1072">
                  <c:v>37598</c:v>
                </c:pt>
                <c:pt idx="1073">
                  <c:v>37599</c:v>
                </c:pt>
                <c:pt idx="1074">
                  <c:v>37600</c:v>
                </c:pt>
                <c:pt idx="1075">
                  <c:v>37601</c:v>
                </c:pt>
                <c:pt idx="1076">
                  <c:v>37602</c:v>
                </c:pt>
                <c:pt idx="1077">
                  <c:v>37603</c:v>
                </c:pt>
                <c:pt idx="1078">
                  <c:v>37604</c:v>
                </c:pt>
                <c:pt idx="1079">
                  <c:v>37605</c:v>
                </c:pt>
                <c:pt idx="1080">
                  <c:v>37606</c:v>
                </c:pt>
                <c:pt idx="1081">
                  <c:v>37607</c:v>
                </c:pt>
                <c:pt idx="1082">
                  <c:v>37608</c:v>
                </c:pt>
                <c:pt idx="1083">
                  <c:v>37609</c:v>
                </c:pt>
                <c:pt idx="1084">
                  <c:v>37610</c:v>
                </c:pt>
                <c:pt idx="1085">
                  <c:v>37611</c:v>
                </c:pt>
                <c:pt idx="1086">
                  <c:v>37612</c:v>
                </c:pt>
                <c:pt idx="1087">
                  <c:v>37613</c:v>
                </c:pt>
                <c:pt idx="1088">
                  <c:v>37614</c:v>
                </c:pt>
                <c:pt idx="1089">
                  <c:v>37615</c:v>
                </c:pt>
                <c:pt idx="1090">
                  <c:v>37616</c:v>
                </c:pt>
                <c:pt idx="1091">
                  <c:v>37617</c:v>
                </c:pt>
                <c:pt idx="1092">
                  <c:v>37618</c:v>
                </c:pt>
                <c:pt idx="1093">
                  <c:v>37619</c:v>
                </c:pt>
                <c:pt idx="1094">
                  <c:v>37620</c:v>
                </c:pt>
                <c:pt idx="1095">
                  <c:v>37621</c:v>
                </c:pt>
                <c:pt idx="1096">
                  <c:v>37622</c:v>
                </c:pt>
                <c:pt idx="1097">
                  <c:v>37623</c:v>
                </c:pt>
                <c:pt idx="1098">
                  <c:v>37624</c:v>
                </c:pt>
                <c:pt idx="1099">
                  <c:v>37625</c:v>
                </c:pt>
                <c:pt idx="1100">
                  <c:v>37626</c:v>
                </c:pt>
                <c:pt idx="1101">
                  <c:v>37627</c:v>
                </c:pt>
                <c:pt idx="1102">
                  <c:v>37628</c:v>
                </c:pt>
                <c:pt idx="1103">
                  <c:v>37629</c:v>
                </c:pt>
                <c:pt idx="1104">
                  <c:v>37630</c:v>
                </c:pt>
                <c:pt idx="1105">
                  <c:v>37631</c:v>
                </c:pt>
                <c:pt idx="1106">
                  <c:v>37632</c:v>
                </c:pt>
                <c:pt idx="1107">
                  <c:v>37633</c:v>
                </c:pt>
                <c:pt idx="1108">
                  <c:v>37634</c:v>
                </c:pt>
                <c:pt idx="1109">
                  <c:v>37635</c:v>
                </c:pt>
                <c:pt idx="1110">
                  <c:v>37636</c:v>
                </c:pt>
                <c:pt idx="1111">
                  <c:v>37637</c:v>
                </c:pt>
                <c:pt idx="1112">
                  <c:v>37638</c:v>
                </c:pt>
                <c:pt idx="1113">
                  <c:v>37639</c:v>
                </c:pt>
                <c:pt idx="1114">
                  <c:v>37640</c:v>
                </c:pt>
                <c:pt idx="1115">
                  <c:v>37641</c:v>
                </c:pt>
                <c:pt idx="1116">
                  <c:v>37642</c:v>
                </c:pt>
                <c:pt idx="1117">
                  <c:v>37643</c:v>
                </c:pt>
                <c:pt idx="1118">
                  <c:v>37644</c:v>
                </c:pt>
                <c:pt idx="1119">
                  <c:v>37645</c:v>
                </c:pt>
                <c:pt idx="1120">
                  <c:v>37646</c:v>
                </c:pt>
                <c:pt idx="1121">
                  <c:v>37647</c:v>
                </c:pt>
                <c:pt idx="1122">
                  <c:v>37648</c:v>
                </c:pt>
                <c:pt idx="1123">
                  <c:v>37649</c:v>
                </c:pt>
                <c:pt idx="1124">
                  <c:v>37650</c:v>
                </c:pt>
                <c:pt idx="1125">
                  <c:v>37651</c:v>
                </c:pt>
                <c:pt idx="1126">
                  <c:v>37652</c:v>
                </c:pt>
                <c:pt idx="1127">
                  <c:v>37653</c:v>
                </c:pt>
                <c:pt idx="1128">
                  <c:v>37654</c:v>
                </c:pt>
                <c:pt idx="1129">
                  <c:v>37655</c:v>
                </c:pt>
                <c:pt idx="1130">
                  <c:v>37656</c:v>
                </c:pt>
                <c:pt idx="1131">
                  <c:v>37657</c:v>
                </c:pt>
                <c:pt idx="1132">
                  <c:v>37658</c:v>
                </c:pt>
                <c:pt idx="1133">
                  <c:v>37659</c:v>
                </c:pt>
                <c:pt idx="1134">
                  <c:v>37660</c:v>
                </c:pt>
                <c:pt idx="1135">
                  <c:v>37661</c:v>
                </c:pt>
                <c:pt idx="1136">
                  <c:v>37662</c:v>
                </c:pt>
                <c:pt idx="1137">
                  <c:v>37663</c:v>
                </c:pt>
                <c:pt idx="1138">
                  <c:v>37664</c:v>
                </c:pt>
                <c:pt idx="1139">
                  <c:v>37665</c:v>
                </c:pt>
                <c:pt idx="1140">
                  <c:v>37666</c:v>
                </c:pt>
                <c:pt idx="1141">
                  <c:v>37667</c:v>
                </c:pt>
                <c:pt idx="1142">
                  <c:v>37668</c:v>
                </c:pt>
                <c:pt idx="1143">
                  <c:v>37669</c:v>
                </c:pt>
                <c:pt idx="1144">
                  <c:v>37670</c:v>
                </c:pt>
                <c:pt idx="1145">
                  <c:v>37671</c:v>
                </c:pt>
                <c:pt idx="1146">
                  <c:v>37672</c:v>
                </c:pt>
                <c:pt idx="1147">
                  <c:v>37673</c:v>
                </c:pt>
                <c:pt idx="1148">
                  <c:v>37674</c:v>
                </c:pt>
                <c:pt idx="1149">
                  <c:v>37675</c:v>
                </c:pt>
                <c:pt idx="1150">
                  <c:v>37676</c:v>
                </c:pt>
                <c:pt idx="1151">
                  <c:v>37677</c:v>
                </c:pt>
                <c:pt idx="1152">
                  <c:v>37678</c:v>
                </c:pt>
                <c:pt idx="1153">
                  <c:v>37679</c:v>
                </c:pt>
                <c:pt idx="1154">
                  <c:v>37680</c:v>
                </c:pt>
                <c:pt idx="1155">
                  <c:v>37681</c:v>
                </c:pt>
                <c:pt idx="1156">
                  <c:v>37682</c:v>
                </c:pt>
                <c:pt idx="1157">
                  <c:v>37683</c:v>
                </c:pt>
                <c:pt idx="1158">
                  <c:v>37684</c:v>
                </c:pt>
                <c:pt idx="1159">
                  <c:v>37685</c:v>
                </c:pt>
                <c:pt idx="1160">
                  <c:v>37686</c:v>
                </c:pt>
                <c:pt idx="1161">
                  <c:v>37687</c:v>
                </c:pt>
                <c:pt idx="1162">
                  <c:v>37688</c:v>
                </c:pt>
                <c:pt idx="1163">
                  <c:v>37689</c:v>
                </c:pt>
                <c:pt idx="1164">
                  <c:v>37690</c:v>
                </c:pt>
                <c:pt idx="1165">
                  <c:v>37691</c:v>
                </c:pt>
                <c:pt idx="1166">
                  <c:v>37692</c:v>
                </c:pt>
                <c:pt idx="1167">
                  <c:v>37693</c:v>
                </c:pt>
                <c:pt idx="1168">
                  <c:v>37694</c:v>
                </c:pt>
                <c:pt idx="1169">
                  <c:v>37695</c:v>
                </c:pt>
                <c:pt idx="1170">
                  <c:v>37696</c:v>
                </c:pt>
                <c:pt idx="1171">
                  <c:v>37697</c:v>
                </c:pt>
                <c:pt idx="1172">
                  <c:v>37698</c:v>
                </c:pt>
                <c:pt idx="1173">
                  <c:v>37699</c:v>
                </c:pt>
                <c:pt idx="1174">
                  <c:v>37700</c:v>
                </c:pt>
                <c:pt idx="1175">
                  <c:v>37701</c:v>
                </c:pt>
                <c:pt idx="1176">
                  <c:v>37702</c:v>
                </c:pt>
                <c:pt idx="1177">
                  <c:v>37703</c:v>
                </c:pt>
                <c:pt idx="1178">
                  <c:v>37704</c:v>
                </c:pt>
                <c:pt idx="1179">
                  <c:v>37705</c:v>
                </c:pt>
                <c:pt idx="1180">
                  <c:v>37706</c:v>
                </c:pt>
                <c:pt idx="1181">
                  <c:v>37707</c:v>
                </c:pt>
                <c:pt idx="1182">
                  <c:v>37708</c:v>
                </c:pt>
                <c:pt idx="1183">
                  <c:v>37709</c:v>
                </c:pt>
                <c:pt idx="1184">
                  <c:v>37710</c:v>
                </c:pt>
                <c:pt idx="1185">
                  <c:v>37711</c:v>
                </c:pt>
                <c:pt idx="1186">
                  <c:v>37712</c:v>
                </c:pt>
                <c:pt idx="1187">
                  <c:v>37713</c:v>
                </c:pt>
                <c:pt idx="1188">
                  <c:v>37714</c:v>
                </c:pt>
                <c:pt idx="1189">
                  <c:v>37715</c:v>
                </c:pt>
                <c:pt idx="1190">
                  <c:v>37716</c:v>
                </c:pt>
                <c:pt idx="1191">
                  <c:v>37717</c:v>
                </c:pt>
                <c:pt idx="1192">
                  <c:v>37718</c:v>
                </c:pt>
                <c:pt idx="1193">
                  <c:v>37719</c:v>
                </c:pt>
                <c:pt idx="1194">
                  <c:v>37720</c:v>
                </c:pt>
                <c:pt idx="1195">
                  <c:v>37721</c:v>
                </c:pt>
                <c:pt idx="1196">
                  <c:v>37722</c:v>
                </c:pt>
                <c:pt idx="1197">
                  <c:v>37723</c:v>
                </c:pt>
                <c:pt idx="1198">
                  <c:v>37724</c:v>
                </c:pt>
                <c:pt idx="1199">
                  <c:v>37725</c:v>
                </c:pt>
                <c:pt idx="1200">
                  <c:v>37726</c:v>
                </c:pt>
                <c:pt idx="1201">
                  <c:v>37727</c:v>
                </c:pt>
                <c:pt idx="1202">
                  <c:v>37728</c:v>
                </c:pt>
                <c:pt idx="1203">
                  <c:v>37729</c:v>
                </c:pt>
                <c:pt idx="1204">
                  <c:v>37730</c:v>
                </c:pt>
                <c:pt idx="1205">
                  <c:v>37731</c:v>
                </c:pt>
                <c:pt idx="1206">
                  <c:v>37732</c:v>
                </c:pt>
                <c:pt idx="1207">
                  <c:v>37733</c:v>
                </c:pt>
                <c:pt idx="1208">
                  <c:v>37734</c:v>
                </c:pt>
                <c:pt idx="1209">
                  <c:v>37735</c:v>
                </c:pt>
                <c:pt idx="1210">
                  <c:v>37736</c:v>
                </c:pt>
                <c:pt idx="1211">
                  <c:v>37737</c:v>
                </c:pt>
                <c:pt idx="1212">
                  <c:v>37738</c:v>
                </c:pt>
                <c:pt idx="1213">
                  <c:v>37739</c:v>
                </c:pt>
                <c:pt idx="1214">
                  <c:v>37740</c:v>
                </c:pt>
                <c:pt idx="1215">
                  <c:v>37741</c:v>
                </c:pt>
                <c:pt idx="1216">
                  <c:v>37742</c:v>
                </c:pt>
                <c:pt idx="1217">
                  <c:v>37743</c:v>
                </c:pt>
                <c:pt idx="1218">
                  <c:v>37744</c:v>
                </c:pt>
                <c:pt idx="1219">
                  <c:v>37745</c:v>
                </c:pt>
                <c:pt idx="1220">
                  <c:v>37746</c:v>
                </c:pt>
                <c:pt idx="1221">
                  <c:v>37747</c:v>
                </c:pt>
                <c:pt idx="1222">
                  <c:v>37748</c:v>
                </c:pt>
                <c:pt idx="1223">
                  <c:v>37749</c:v>
                </c:pt>
                <c:pt idx="1224">
                  <c:v>37750</c:v>
                </c:pt>
                <c:pt idx="1225">
                  <c:v>37751</c:v>
                </c:pt>
                <c:pt idx="1226">
                  <c:v>37752</c:v>
                </c:pt>
                <c:pt idx="1227">
                  <c:v>37753</c:v>
                </c:pt>
                <c:pt idx="1228">
                  <c:v>37754</c:v>
                </c:pt>
                <c:pt idx="1229">
                  <c:v>37755</c:v>
                </c:pt>
                <c:pt idx="1230">
                  <c:v>37756</c:v>
                </c:pt>
                <c:pt idx="1231">
                  <c:v>37757</c:v>
                </c:pt>
                <c:pt idx="1232">
                  <c:v>37758</c:v>
                </c:pt>
                <c:pt idx="1233">
                  <c:v>37759</c:v>
                </c:pt>
                <c:pt idx="1234">
                  <c:v>37760</c:v>
                </c:pt>
                <c:pt idx="1235">
                  <c:v>37761</c:v>
                </c:pt>
                <c:pt idx="1236">
                  <c:v>37762</c:v>
                </c:pt>
                <c:pt idx="1237">
                  <c:v>37763</c:v>
                </c:pt>
                <c:pt idx="1238">
                  <c:v>37764</c:v>
                </c:pt>
                <c:pt idx="1239">
                  <c:v>37765</c:v>
                </c:pt>
                <c:pt idx="1240">
                  <c:v>37766</c:v>
                </c:pt>
                <c:pt idx="1241">
                  <c:v>37767</c:v>
                </c:pt>
                <c:pt idx="1242">
                  <c:v>37768</c:v>
                </c:pt>
                <c:pt idx="1243">
                  <c:v>37769</c:v>
                </c:pt>
                <c:pt idx="1244">
                  <c:v>37770</c:v>
                </c:pt>
                <c:pt idx="1245">
                  <c:v>37771</c:v>
                </c:pt>
                <c:pt idx="1246">
                  <c:v>37772</c:v>
                </c:pt>
                <c:pt idx="1247">
                  <c:v>37773</c:v>
                </c:pt>
                <c:pt idx="1248">
                  <c:v>37774</c:v>
                </c:pt>
                <c:pt idx="1249">
                  <c:v>37775</c:v>
                </c:pt>
                <c:pt idx="1250">
                  <c:v>37776</c:v>
                </c:pt>
                <c:pt idx="1251">
                  <c:v>37777</c:v>
                </c:pt>
                <c:pt idx="1252">
                  <c:v>37778</c:v>
                </c:pt>
                <c:pt idx="1253">
                  <c:v>37779</c:v>
                </c:pt>
                <c:pt idx="1254">
                  <c:v>37780</c:v>
                </c:pt>
                <c:pt idx="1255">
                  <c:v>37781</c:v>
                </c:pt>
                <c:pt idx="1256">
                  <c:v>37782</c:v>
                </c:pt>
                <c:pt idx="1257">
                  <c:v>37783</c:v>
                </c:pt>
                <c:pt idx="1258">
                  <c:v>37784</c:v>
                </c:pt>
                <c:pt idx="1259">
                  <c:v>37785</c:v>
                </c:pt>
                <c:pt idx="1260">
                  <c:v>37786</c:v>
                </c:pt>
                <c:pt idx="1261">
                  <c:v>37787</c:v>
                </c:pt>
                <c:pt idx="1262">
                  <c:v>37788</c:v>
                </c:pt>
                <c:pt idx="1263">
                  <c:v>37789</c:v>
                </c:pt>
                <c:pt idx="1264">
                  <c:v>37790</c:v>
                </c:pt>
                <c:pt idx="1265">
                  <c:v>37791</c:v>
                </c:pt>
                <c:pt idx="1266">
                  <c:v>37792</c:v>
                </c:pt>
                <c:pt idx="1267">
                  <c:v>37793</c:v>
                </c:pt>
                <c:pt idx="1268">
                  <c:v>37794</c:v>
                </c:pt>
                <c:pt idx="1269">
                  <c:v>37795</c:v>
                </c:pt>
                <c:pt idx="1270">
                  <c:v>37796</c:v>
                </c:pt>
                <c:pt idx="1271">
                  <c:v>37797</c:v>
                </c:pt>
                <c:pt idx="1272">
                  <c:v>37798</c:v>
                </c:pt>
                <c:pt idx="1273">
                  <c:v>37799</c:v>
                </c:pt>
                <c:pt idx="1274">
                  <c:v>37800</c:v>
                </c:pt>
                <c:pt idx="1275">
                  <c:v>37801</c:v>
                </c:pt>
                <c:pt idx="1276">
                  <c:v>37802</c:v>
                </c:pt>
                <c:pt idx="1277">
                  <c:v>37803</c:v>
                </c:pt>
                <c:pt idx="1278">
                  <c:v>37804</c:v>
                </c:pt>
                <c:pt idx="1279">
                  <c:v>37805</c:v>
                </c:pt>
                <c:pt idx="1280">
                  <c:v>37806</c:v>
                </c:pt>
                <c:pt idx="1281">
                  <c:v>37807</c:v>
                </c:pt>
                <c:pt idx="1282">
                  <c:v>37808</c:v>
                </c:pt>
                <c:pt idx="1283">
                  <c:v>37809</c:v>
                </c:pt>
                <c:pt idx="1284">
                  <c:v>37810</c:v>
                </c:pt>
                <c:pt idx="1285">
                  <c:v>37811</c:v>
                </c:pt>
                <c:pt idx="1286">
                  <c:v>37812</c:v>
                </c:pt>
                <c:pt idx="1287">
                  <c:v>37813</c:v>
                </c:pt>
                <c:pt idx="1288">
                  <c:v>37814</c:v>
                </c:pt>
                <c:pt idx="1289">
                  <c:v>37815</c:v>
                </c:pt>
                <c:pt idx="1290">
                  <c:v>37816</c:v>
                </c:pt>
                <c:pt idx="1291">
                  <c:v>37817</c:v>
                </c:pt>
                <c:pt idx="1292">
                  <c:v>37818</c:v>
                </c:pt>
                <c:pt idx="1293">
                  <c:v>37819</c:v>
                </c:pt>
                <c:pt idx="1294">
                  <c:v>37820</c:v>
                </c:pt>
                <c:pt idx="1295">
                  <c:v>37821</c:v>
                </c:pt>
                <c:pt idx="1296">
                  <c:v>37822</c:v>
                </c:pt>
                <c:pt idx="1297">
                  <c:v>37823</c:v>
                </c:pt>
                <c:pt idx="1298">
                  <c:v>37824</c:v>
                </c:pt>
                <c:pt idx="1299">
                  <c:v>37825</c:v>
                </c:pt>
                <c:pt idx="1300">
                  <c:v>37826</c:v>
                </c:pt>
                <c:pt idx="1301">
                  <c:v>37827</c:v>
                </c:pt>
                <c:pt idx="1302">
                  <c:v>37828</c:v>
                </c:pt>
                <c:pt idx="1303">
                  <c:v>37829</c:v>
                </c:pt>
                <c:pt idx="1304">
                  <c:v>37830</c:v>
                </c:pt>
                <c:pt idx="1305">
                  <c:v>37831</c:v>
                </c:pt>
                <c:pt idx="1306">
                  <c:v>37832</c:v>
                </c:pt>
                <c:pt idx="1307">
                  <c:v>37833</c:v>
                </c:pt>
                <c:pt idx="1308">
                  <c:v>37834</c:v>
                </c:pt>
                <c:pt idx="1309">
                  <c:v>37835</c:v>
                </c:pt>
                <c:pt idx="1310">
                  <c:v>37836</c:v>
                </c:pt>
                <c:pt idx="1311">
                  <c:v>37837</c:v>
                </c:pt>
                <c:pt idx="1312">
                  <c:v>37838</c:v>
                </c:pt>
                <c:pt idx="1313">
                  <c:v>37839</c:v>
                </c:pt>
                <c:pt idx="1314">
                  <c:v>37840</c:v>
                </c:pt>
                <c:pt idx="1315">
                  <c:v>37841</c:v>
                </c:pt>
                <c:pt idx="1316">
                  <c:v>37842</c:v>
                </c:pt>
                <c:pt idx="1317">
                  <c:v>37843</c:v>
                </c:pt>
                <c:pt idx="1318">
                  <c:v>37844</c:v>
                </c:pt>
                <c:pt idx="1319">
                  <c:v>37845</c:v>
                </c:pt>
                <c:pt idx="1320">
                  <c:v>37846</c:v>
                </c:pt>
                <c:pt idx="1321">
                  <c:v>37847</c:v>
                </c:pt>
                <c:pt idx="1322">
                  <c:v>37848</c:v>
                </c:pt>
                <c:pt idx="1323">
                  <c:v>37849</c:v>
                </c:pt>
                <c:pt idx="1324">
                  <c:v>37850</c:v>
                </c:pt>
                <c:pt idx="1325">
                  <c:v>37851</c:v>
                </c:pt>
                <c:pt idx="1326">
                  <c:v>37852</c:v>
                </c:pt>
                <c:pt idx="1327">
                  <c:v>37853</c:v>
                </c:pt>
                <c:pt idx="1328">
                  <c:v>37854</c:v>
                </c:pt>
                <c:pt idx="1329">
                  <c:v>37855</c:v>
                </c:pt>
                <c:pt idx="1330">
                  <c:v>37856</c:v>
                </c:pt>
                <c:pt idx="1331">
                  <c:v>37857</c:v>
                </c:pt>
                <c:pt idx="1332">
                  <c:v>37858</c:v>
                </c:pt>
                <c:pt idx="1333">
                  <c:v>37859</c:v>
                </c:pt>
                <c:pt idx="1334">
                  <c:v>37860</c:v>
                </c:pt>
                <c:pt idx="1335">
                  <c:v>37861</c:v>
                </c:pt>
                <c:pt idx="1336">
                  <c:v>37862</c:v>
                </c:pt>
                <c:pt idx="1337">
                  <c:v>37863</c:v>
                </c:pt>
                <c:pt idx="1338">
                  <c:v>37864</c:v>
                </c:pt>
                <c:pt idx="1339">
                  <c:v>37865</c:v>
                </c:pt>
                <c:pt idx="1340">
                  <c:v>37866</c:v>
                </c:pt>
                <c:pt idx="1341">
                  <c:v>37867</c:v>
                </c:pt>
                <c:pt idx="1342">
                  <c:v>37868</c:v>
                </c:pt>
                <c:pt idx="1343">
                  <c:v>37869</c:v>
                </c:pt>
                <c:pt idx="1344">
                  <c:v>37870</c:v>
                </c:pt>
                <c:pt idx="1345">
                  <c:v>37871</c:v>
                </c:pt>
                <c:pt idx="1346">
                  <c:v>37872</c:v>
                </c:pt>
                <c:pt idx="1347">
                  <c:v>37873</c:v>
                </c:pt>
                <c:pt idx="1348">
                  <c:v>37874</c:v>
                </c:pt>
                <c:pt idx="1349">
                  <c:v>37875</c:v>
                </c:pt>
                <c:pt idx="1350">
                  <c:v>37876</c:v>
                </c:pt>
                <c:pt idx="1351">
                  <c:v>37877</c:v>
                </c:pt>
                <c:pt idx="1352">
                  <c:v>37878</c:v>
                </c:pt>
                <c:pt idx="1353">
                  <c:v>37879</c:v>
                </c:pt>
                <c:pt idx="1354">
                  <c:v>37880</c:v>
                </c:pt>
                <c:pt idx="1355">
                  <c:v>37881</c:v>
                </c:pt>
                <c:pt idx="1356">
                  <c:v>37882</c:v>
                </c:pt>
                <c:pt idx="1357">
                  <c:v>37883</c:v>
                </c:pt>
                <c:pt idx="1358">
                  <c:v>37884</c:v>
                </c:pt>
                <c:pt idx="1359">
                  <c:v>37885</c:v>
                </c:pt>
                <c:pt idx="1360">
                  <c:v>37886</c:v>
                </c:pt>
                <c:pt idx="1361">
                  <c:v>37887</c:v>
                </c:pt>
                <c:pt idx="1362">
                  <c:v>37888</c:v>
                </c:pt>
                <c:pt idx="1363">
                  <c:v>37889</c:v>
                </c:pt>
                <c:pt idx="1364">
                  <c:v>37890</c:v>
                </c:pt>
                <c:pt idx="1365">
                  <c:v>37891</c:v>
                </c:pt>
                <c:pt idx="1366">
                  <c:v>37892</c:v>
                </c:pt>
                <c:pt idx="1367">
                  <c:v>37893</c:v>
                </c:pt>
                <c:pt idx="1368">
                  <c:v>37894</c:v>
                </c:pt>
                <c:pt idx="1369">
                  <c:v>37895</c:v>
                </c:pt>
                <c:pt idx="1370">
                  <c:v>37896</c:v>
                </c:pt>
                <c:pt idx="1371">
                  <c:v>37897</c:v>
                </c:pt>
                <c:pt idx="1372">
                  <c:v>37898</c:v>
                </c:pt>
                <c:pt idx="1373">
                  <c:v>37899</c:v>
                </c:pt>
                <c:pt idx="1374">
                  <c:v>37900</c:v>
                </c:pt>
                <c:pt idx="1375">
                  <c:v>37901</c:v>
                </c:pt>
                <c:pt idx="1376">
                  <c:v>37902</c:v>
                </c:pt>
                <c:pt idx="1377">
                  <c:v>37903</c:v>
                </c:pt>
                <c:pt idx="1378">
                  <c:v>37904</c:v>
                </c:pt>
                <c:pt idx="1379">
                  <c:v>37905</c:v>
                </c:pt>
                <c:pt idx="1380">
                  <c:v>37906</c:v>
                </c:pt>
                <c:pt idx="1381">
                  <c:v>37907</c:v>
                </c:pt>
                <c:pt idx="1382">
                  <c:v>37908</c:v>
                </c:pt>
                <c:pt idx="1383">
                  <c:v>37909</c:v>
                </c:pt>
                <c:pt idx="1384">
                  <c:v>37910</c:v>
                </c:pt>
                <c:pt idx="1385">
                  <c:v>37911</c:v>
                </c:pt>
                <c:pt idx="1386">
                  <c:v>37912</c:v>
                </c:pt>
                <c:pt idx="1387">
                  <c:v>37913</c:v>
                </c:pt>
                <c:pt idx="1388">
                  <c:v>37914</c:v>
                </c:pt>
                <c:pt idx="1389">
                  <c:v>37915</c:v>
                </c:pt>
                <c:pt idx="1390">
                  <c:v>37916</c:v>
                </c:pt>
                <c:pt idx="1391">
                  <c:v>37917</c:v>
                </c:pt>
                <c:pt idx="1392">
                  <c:v>37918</c:v>
                </c:pt>
                <c:pt idx="1393">
                  <c:v>37919</c:v>
                </c:pt>
                <c:pt idx="1394">
                  <c:v>37920</c:v>
                </c:pt>
                <c:pt idx="1395">
                  <c:v>37921</c:v>
                </c:pt>
                <c:pt idx="1396">
                  <c:v>37922</c:v>
                </c:pt>
                <c:pt idx="1397">
                  <c:v>37923</c:v>
                </c:pt>
                <c:pt idx="1398">
                  <c:v>37924</c:v>
                </c:pt>
                <c:pt idx="1399">
                  <c:v>37925</c:v>
                </c:pt>
                <c:pt idx="1400">
                  <c:v>37926</c:v>
                </c:pt>
                <c:pt idx="1401">
                  <c:v>37927</c:v>
                </c:pt>
                <c:pt idx="1402">
                  <c:v>37928</c:v>
                </c:pt>
                <c:pt idx="1403">
                  <c:v>37929</c:v>
                </c:pt>
                <c:pt idx="1404">
                  <c:v>37930</c:v>
                </c:pt>
                <c:pt idx="1405">
                  <c:v>37931</c:v>
                </c:pt>
                <c:pt idx="1406">
                  <c:v>37932</c:v>
                </c:pt>
                <c:pt idx="1407">
                  <c:v>37933</c:v>
                </c:pt>
                <c:pt idx="1408">
                  <c:v>37934</c:v>
                </c:pt>
                <c:pt idx="1409">
                  <c:v>37935</c:v>
                </c:pt>
                <c:pt idx="1410">
                  <c:v>37936</c:v>
                </c:pt>
                <c:pt idx="1411">
                  <c:v>37937</c:v>
                </c:pt>
                <c:pt idx="1412">
                  <c:v>37938</c:v>
                </c:pt>
                <c:pt idx="1413">
                  <c:v>37939</c:v>
                </c:pt>
                <c:pt idx="1414">
                  <c:v>37940</c:v>
                </c:pt>
                <c:pt idx="1415">
                  <c:v>37941</c:v>
                </c:pt>
                <c:pt idx="1416">
                  <c:v>37942</c:v>
                </c:pt>
                <c:pt idx="1417">
                  <c:v>37943</c:v>
                </c:pt>
                <c:pt idx="1418">
                  <c:v>37944</c:v>
                </c:pt>
                <c:pt idx="1419">
                  <c:v>37945</c:v>
                </c:pt>
                <c:pt idx="1420">
                  <c:v>37946</c:v>
                </c:pt>
                <c:pt idx="1421">
                  <c:v>37947</c:v>
                </c:pt>
                <c:pt idx="1422">
                  <c:v>37948</c:v>
                </c:pt>
                <c:pt idx="1423">
                  <c:v>37949</c:v>
                </c:pt>
                <c:pt idx="1424">
                  <c:v>37950</c:v>
                </c:pt>
                <c:pt idx="1425">
                  <c:v>37951</c:v>
                </c:pt>
                <c:pt idx="1426">
                  <c:v>37952</c:v>
                </c:pt>
                <c:pt idx="1427">
                  <c:v>37953</c:v>
                </c:pt>
                <c:pt idx="1428">
                  <c:v>37954</c:v>
                </c:pt>
                <c:pt idx="1429">
                  <c:v>37955</c:v>
                </c:pt>
                <c:pt idx="1430">
                  <c:v>37956</c:v>
                </c:pt>
                <c:pt idx="1431">
                  <c:v>37957</c:v>
                </c:pt>
                <c:pt idx="1432">
                  <c:v>37958</c:v>
                </c:pt>
                <c:pt idx="1433">
                  <c:v>37959</c:v>
                </c:pt>
                <c:pt idx="1434">
                  <c:v>37960</c:v>
                </c:pt>
                <c:pt idx="1435">
                  <c:v>37961</c:v>
                </c:pt>
                <c:pt idx="1436">
                  <c:v>37962</c:v>
                </c:pt>
                <c:pt idx="1437">
                  <c:v>37963</c:v>
                </c:pt>
                <c:pt idx="1438">
                  <c:v>37964</c:v>
                </c:pt>
                <c:pt idx="1439">
                  <c:v>37965</c:v>
                </c:pt>
                <c:pt idx="1440">
                  <c:v>37966</c:v>
                </c:pt>
                <c:pt idx="1441">
                  <c:v>37967</c:v>
                </c:pt>
                <c:pt idx="1442">
                  <c:v>37968</c:v>
                </c:pt>
                <c:pt idx="1443">
                  <c:v>37969</c:v>
                </c:pt>
                <c:pt idx="1444">
                  <c:v>37970</c:v>
                </c:pt>
                <c:pt idx="1445">
                  <c:v>37971</c:v>
                </c:pt>
                <c:pt idx="1446">
                  <c:v>37972</c:v>
                </c:pt>
                <c:pt idx="1447">
                  <c:v>37973</c:v>
                </c:pt>
                <c:pt idx="1448">
                  <c:v>37974</c:v>
                </c:pt>
                <c:pt idx="1449">
                  <c:v>37975</c:v>
                </c:pt>
                <c:pt idx="1450">
                  <c:v>37976</c:v>
                </c:pt>
                <c:pt idx="1451">
                  <c:v>37977</c:v>
                </c:pt>
                <c:pt idx="1452">
                  <c:v>37978</c:v>
                </c:pt>
                <c:pt idx="1453">
                  <c:v>37979</c:v>
                </c:pt>
                <c:pt idx="1454">
                  <c:v>37980</c:v>
                </c:pt>
                <c:pt idx="1455">
                  <c:v>37981</c:v>
                </c:pt>
                <c:pt idx="1456">
                  <c:v>37982</c:v>
                </c:pt>
                <c:pt idx="1457">
                  <c:v>37983</c:v>
                </c:pt>
                <c:pt idx="1458">
                  <c:v>37984</c:v>
                </c:pt>
                <c:pt idx="1459">
                  <c:v>37985</c:v>
                </c:pt>
                <c:pt idx="1460">
                  <c:v>37986</c:v>
                </c:pt>
                <c:pt idx="1461">
                  <c:v>37987</c:v>
                </c:pt>
                <c:pt idx="1462">
                  <c:v>37988</c:v>
                </c:pt>
                <c:pt idx="1463">
                  <c:v>37989</c:v>
                </c:pt>
                <c:pt idx="1464">
                  <c:v>37990</c:v>
                </c:pt>
                <c:pt idx="1465">
                  <c:v>37991</c:v>
                </c:pt>
                <c:pt idx="1466">
                  <c:v>37992</c:v>
                </c:pt>
                <c:pt idx="1467">
                  <c:v>37993</c:v>
                </c:pt>
                <c:pt idx="1468">
                  <c:v>37994</c:v>
                </c:pt>
                <c:pt idx="1469">
                  <c:v>37995</c:v>
                </c:pt>
                <c:pt idx="1470">
                  <c:v>37996</c:v>
                </c:pt>
                <c:pt idx="1471">
                  <c:v>37997</c:v>
                </c:pt>
                <c:pt idx="1472">
                  <c:v>37998</c:v>
                </c:pt>
                <c:pt idx="1473">
                  <c:v>37999</c:v>
                </c:pt>
                <c:pt idx="1474">
                  <c:v>38000</c:v>
                </c:pt>
                <c:pt idx="1475">
                  <c:v>38001</c:v>
                </c:pt>
                <c:pt idx="1476">
                  <c:v>38002</c:v>
                </c:pt>
                <c:pt idx="1477">
                  <c:v>38003</c:v>
                </c:pt>
                <c:pt idx="1478">
                  <c:v>38004</c:v>
                </c:pt>
                <c:pt idx="1479">
                  <c:v>38005</c:v>
                </c:pt>
                <c:pt idx="1480">
                  <c:v>38006</c:v>
                </c:pt>
                <c:pt idx="1481">
                  <c:v>38007</c:v>
                </c:pt>
                <c:pt idx="1482">
                  <c:v>38008</c:v>
                </c:pt>
                <c:pt idx="1483">
                  <c:v>38009</c:v>
                </c:pt>
                <c:pt idx="1484">
                  <c:v>38010</c:v>
                </c:pt>
                <c:pt idx="1485">
                  <c:v>38011</c:v>
                </c:pt>
                <c:pt idx="1486">
                  <c:v>38012</c:v>
                </c:pt>
                <c:pt idx="1487">
                  <c:v>38013</c:v>
                </c:pt>
                <c:pt idx="1488">
                  <c:v>38014</c:v>
                </c:pt>
                <c:pt idx="1489">
                  <c:v>38015</c:v>
                </c:pt>
                <c:pt idx="1490">
                  <c:v>38016</c:v>
                </c:pt>
                <c:pt idx="1491">
                  <c:v>38017</c:v>
                </c:pt>
                <c:pt idx="1492">
                  <c:v>38018</c:v>
                </c:pt>
                <c:pt idx="1493">
                  <c:v>38019</c:v>
                </c:pt>
                <c:pt idx="1494">
                  <c:v>38020</c:v>
                </c:pt>
                <c:pt idx="1495">
                  <c:v>38021</c:v>
                </c:pt>
                <c:pt idx="1496">
                  <c:v>38022</c:v>
                </c:pt>
                <c:pt idx="1497">
                  <c:v>38023</c:v>
                </c:pt>
                <c:pt idx="1498">
                  <c:v>38024</c:v>
                </c:pt>
                <c:pt idx="1499">
                  <c:v>38025</c:v>
                </c:pt>
                <c:pt idx="1500">
                  <c:v>38026</c:v>
                </c:pt>
                <c:pt idx="1501">
                  <c:v>38027</c:v>
                </c:pt>
                <c:pt idx="1502">
                  <c:v>38028</c:v>
                </c:pt>
                <c:pt idx="1503">
                  <c:v>38029</c:v>
                </c:pt>
                <c:pt idx="1504">
                  <c:v>38030</c:v>
                </c:pt>
                <c:pt idx="1505">
                  <c:v>38031</c:v>
                </c:pt>
                <c:pt idx="1506">
                  <c:v>38032</c:v>
                </c:pt>
                <c:pt idx="1507">
                  <c:v>38033</c:v>
                </c:pt>
                <c:pt idx="1508">
                  <c:v>38034</c:v>
                </c:pt>
                <c:pt idx="1509">
                  <c:v>38035</c:v>
                </c:pt>
                <c:pt idx="1510">
                  <c:v>38036</c:v>
                </c:pt>
                <c:pt idx="1511">
                  <c:v>38037</c:v>
                </c:pt>
                <c:pt idx="1512">
                  <c:v>38038</c:v>
                </c:pt>
                <c:pt idx="1513">
                  <c:v>38039</c:v>
                </c:pt>
                <c:pt idx="1514">
                  <c:v>38040</c:v>
                </c:pt>
                <c:pt idx="1515">
                  <c:v>38041</c:v>
                </c:pt>
                <c:pt idx="1516">
                  <c:v>38042</c:v>
                </c:pt>
                <c:pt idx="1517">
                  <c:v>38043</c:v>
                </c:pt>
                <c:pt idx="1518">
                  <c:v>38044</c:v>
                </c:pt>
                <c:pt idx="1519">
                  <c:v>38045</c:v>
                </c:pt>
                <c:pt idx="1520">
                  <c:v>38046</c:v>
                </c:pt>
                <c:pt idx="1521">
                  <c:v>38047</c:v>
                </c:pt>
                <c:pt idx="1522">
                  <c:v>38048</c:v>
                </c:pt>
                <c:pt idx="1523">
                  <c:v>38049</c:v>
                </c:pt>
                <c:pt idx="1524">
                  <c:v>38050</c:v>
                </c:pt>
                <c:pt idx="1525">
                  <c:v>38051</c:v>
                </c:pt>
                <c:pt idx="1526">
                  <c:v>38052</c:v>
                </c:pt>
                <c:pt idx="1527">
                  <c:v>38053</c:v>
                </c:pt>
                <c:pt idx="1528">
                  <c:v>38054</c:v>
                </c:pt>
                <c:pt idx="1529">
                  <c:v>38055</c:v>
                </c:pt>
                <c:pt idx="1530">
                  <c:v>38056</c:v>
                </c:pt>
                <c:pt idx="1531">
                  <c:v>38057</c:v>
                </c:pt>
                <c:pt idx="1532">
                  <c:v>38058</c:v>
                </c:pt>
                <c:pt idx="1533">
                  <c:v>38059</c:v>
                </c:pt>
                <c:pt idx="1534">
                  <c:v>38060</c:v>
                </c:pt>
                <c:pt idx="1535">
                  <c:v>38061</c:v>
                </c:pt>
                <c:pt idx="1536">
                  <c:v>38062</c:v>
                </c:pt>
                <c:pt idx="1537">
                  <c:v>38063</c:v>
                </c:pt>
                <c:pt idx="1538">
                  <c:v>38064</c:v>
                </c:pt>
                <c:pt idx="1539">
                  <c:v>38065</c:v>
                </c:pt>
                <c:pt idx="1540">
                  <c:v>38066</c:v>
                </c:pt>
                <c:pt idx="1541">
                  <c:v>38067</c:v>
                </c:pt>
                <c:pt idx="1542">
                  <c:v>38068</c:v>
                </c:pt>
                <c:pt idx="1543">
                  <c:v>38069</c:v>
                </c:pt>
                <c:pt idx="1544">
                  <c:v>38070</c:v>
                </c:pt>
                <c:pt idx="1545">
                  <c:v>38071</c:v>
                </c:pt>
                <c:pt idx="1546">
                  <c:v>38072</c:v>
                </c:pt>
                <c:pt idx="1547">
                  <c:v>38073</c:v>
                </c:pt>
                <c:pt idx="1548">
                  <c:v>38074</c:v>
                </c:pt>
                <c:pt idx="1549">
                  <c:v>38075</c:v>
                </c:pt>
                <c:pt idx="1550">
                  <c:v>38076</c:v>
                </c:pt>
                <c:pt idx="1551">
                  <c:v>38077</c:v>
                </c:pt>
                <c:pt idx="1552">
                  <c:v>38078</c:v>
                </c:pt>
                <c:pt idx="1553">
                  <c:v>38079</c:v>
                </c:pt>
                <c:pt idx="1554">
                  <c:v>38080</c:v>
                </c:pt>
                <c:pt idx="1555">
                  <c:v>38081</c:v>
                </c:pt>
                <c:pt idx="1556">
                  <c:v>38082</c:v>
                </c:pt>
                <c:pt idx="1557">
                  <c:v>38083</c:v>
                </c:pt>
                <c:pt idx="1558">
                  <c:v>38084</c:v>
                </c:pt>
                <c:pt idx="1559">
                  <c:v>38085</c:v>
                </c:pt>
                <c:pt idx="1560">
                  <c:v>38086</c:v>
                </c:pt>
                <c:pt idx="1561">
                  <c:v>38087</c:v>
                </c:pt>
                <c:pt idx="1562">
                  <c:v>38088</c:v>
                </c:pt>
                <c:pt idx="1563">
                  <c:v>38089</c:v>
                </c:pt>
                <c:pt idx="1564">
                  <c:v>38090</c:v>
                </c:pt>
                <c:pt idx="1565">
                  <c:v>38091</c:v>
                </c:pt>
                <c:pt idx="1566">
                  <c:v>38092</c:v>
                </c:pt>
                <c:pt idx="1567">
                  <c:v>38093</c:v>
                </c:pt>
                <c:pt idx="1568">
                  <c:v>38094</c:v>
                </c:pt>
                <c:pt idx="1569">
                  <c:v>38095</c:v>
                </c:pt>
                <c:pt idx="1570">
                  <c:v>38096</c:v>
                </c:pt>
                <c:pt idx="1571">
                  <c:v>38097</c:v>
                </c:pt>
                <c:pt idx="1572">
                  <c:v>38098</c:v>
                </c:pt>
                <c:pt idx="1573">
                  <c:v>38099</c:v>
                </c:pt>
                <c:pt idx="1574">
                  <c:v>38100</c:v>
                </c:pt>
                <c:pt idx="1575">
                  <c:v>38101</c:v>
                </c:pt>
                <c:pt idx="1576">
                  <c:v>38102</c:v>
                </c:pt>
                <c:pt idx="1577">
                  <c:v>38103</c:v>
                </c:pt>
                <c:pt idx="1578">
                  <c:v>38104</c:v>
                </c:pt>
                <c:pt idx="1579">
                  <c:v>38105</c:v>
                </c:pt>
                <c:pt idx="1580">
                  <c:v>38106</c:v>
                </c:pt>
                <c:pt idx="1581">
                  <c:v>38107</c:v>
                </c:pt>
                <c:pt idx="1582">
                  <c:v>38108</c:v>
                </c:pt>
                <c:pt idx="1583">
                  <c:v>38109</c:v>
                </c:pt>
                <c:pt idx="1584">
                  <c:v>38110</c:v>
                </c:pt>
                <c:pt idx="1585">
                  <c:v>38111</c:v>
                </c:pt>
                <c:pt idx="1586">
                  <c:v>38112</c:v>
                </c:pt>
                <c:pt idx="1587">
                  <c:v>38113</c:v>
                </c:pt>
                <c:pt idx="1588">
                  <c:v>38114</c:v>
                </c:pt>
                <c:pt idx="1589">
                  <c:v>38115</c:v>
                </c:pt>
                <c:pt idx="1590">
                  <c:v>38116</c:v>
                </c:pt>
                <c:pt idx="1591">
                  <c:v>38117</c:v>
                </c:pt>
                <c:pt idx="1592">
                  <c:v>38118</c:v>
                </c:pt>
                <c:pt idx="1593">
                  <c:v>38119</c:v>
                </c:pt>
                <c:pt idx="1594">
                  <c:v>38120</c:v>
                </c:pt>
                <c:pt idx="1595">
                  <c:v>38121</c:v>
                </c:pt>
                <c:pt idx="1596">
                  <c:v>38122</c:v>
                </c:pt>
                <c:pt idx="1597">
                  <c:v>38123</c:v>
                </c:pt>
                <c:pt idx="1598">
                  <c:v>38124</c:v>
                </c:pt>
                <c:pt idx="1599">
                  <c:v>38125</c:v>
                </c:pt>
                <c:pt idx="1600">
                  <c:v>38126</c:v>
                </c:pt>
                <c:pt idx="1601">
                  <c:v>38127</c:v>
                </c:pt>
                <c:pt idx="1602">
                  <c:v>38128</c:v>
                </c:pt>
                <c:pt idx="1603">
                  <c:v>38129</c:v>
                </c:pt>
                <c:pt idx="1604">
                  <c:v>38130</c:v>
                </c:pt>
                <c:pt idx="1605">
                  <c:v>38131</c:v>
                </c:pt>
                <c:pt idx="1606">
                  <c:v>38132</c:v>
                </c:pt>
                <c:pt idx="1607">
                  <c:v>38133</c:v>
                </c:pt>
                <c:pt idx="1608">
                  <c:v>38134</c:v>
                </c:pt>
                <c:pt idx="1609">
                  <c:v>38135</c:v>
                </c:pt>
                <c:pt idx="1610">
                  <c:v>38136</c:v>
                </c:pt>
                <c:pt idx="1611">
                  <c:v>38137</c:v>
                </c:pt>
                <c:pt idx="1612">
                  <c:v>38138</c:v>
                </c:pt>
                <c:pt idx="1613">
                  <c:v>38139</c:v>
                </c:pt>
                <c:pt idx="1614">
                  <c:v>38140</c:v>
                </c:pt>
                <c:pt idx="1615">
                  <c:v>38141</c:v>
                </c:pt>
                <c:pt idx="1616">
                  <c:v>38142</c:v>
                </c:pt>
                <c:pt idx="1617">
                  <c:v>38143</c:v>
                </c:pt>
                <c:pt idx="1618">
                  <c:v>38144</c:v>
                </c:pt>
                <c:pt idx="1619">
                  <c:v>38145</c:v>
                </c:pt>
                <c:pt idx="1620">
                  <c:v>38146</c:v>
                </c:pt>
                <c:pt idx="1621">
                  <c:v>38147</c:v>
                </c:pt>
                <c:pt idx="1622">
                  <c:v>38148</c:v>
                </c:pt>
                <c:pt idx="1623">
                  <c:v>38149</c:v>
                </c:pt>
                <c:pt idx="1624">
                  <c:v>38150</c:v>
                </c:pt>
                <c:pt idx="1625">
                  <c:v>38151</c:v>
                </c:pt>
                <c:pt idx="1626">
                  <c:v>38152</c:v>
                </c:pt>
                <c:pt idx="1627">
                  <c:v>38153</c:v>
                </c:pt>
                <c:pt idx="1628">
                  <c:v>38154</c:v>
                </c:pt>
                <c:pt idx="1629">
                  <c:v>38155</c:v>
                </c:pt>
                <c:pt idx="1630">
                  <c:v>38156</c:v>
                </c:pt>
                <c:pt idx="1631">
                  <c:v>38157</c:v>
                </c:pt>
                <c:pt idx="1632">
                  <c:v>38158</c:v>
                </c:pt>
                <c:pt idx="1633">
                  <c:v>38159</c:v>
                </c:pt>
                <c:pt idx="1634">
                  <c:v>38160</c:v>
                </c:pt>
                <c:pt idx="1635">
                  <c:v>38161</c:v>
                </c:pt>
                <c:pt idx="1636">
                  <c:v>38162</c:v>
                </c:pt>
                <c:pt idx="1637">
                  <c:v>38163</c:v>
                </c:pt>
                <c:pt idx="1638">
                  <c:v>38164</c:v>
                </c:pt>
                <c:pt idx="1639">
                  <c:v>38165</c:v>
                </c:pt>
                <c:pt idx="1640">
                  <c:v>38166</c:v>
                </c:pt>
                <c:pt idx="1641">
                  <c:v>38167</c:v>
                </c:pt>
                <c:pt idx="1642">
                  <c:v>38168</c:v>
                </c:pt>
                <c:pt idx="1643">
                  <c:v>38169</c:v>
                </c:pt>
                <c:pt idx="1644">
                  <c:v>38170</c:v>
                </c:pt>
                <c:pt idx="1645">
                  <c:v>38171</c:v>
                </c:pt>
                <c:pt idx="1646">
                  <c:v>38172</c:v>
                </c:pt>
                <c:pt idx="1647">
                  <c:v>38173</c:v>
                </c:pt>
                <c:pt idx="1648">
                  <c:v>38174</c:v>
                </c:pt>
                <c:pt idx="1649">
                  <c:v>38175</c:v>
                </c:pt>
                <c:pt idx="1650">
                  <c:v>38176</c:v>
                </c:pt>
                <c:pt idx="1651">
                  <c:v>38177</c:v>
                </c:pt>
                <c:pt idx="1652">
                  <c:v>38178</c:v>
                </c:pt>
                <c:pt idx="1653">
                  <c:v>38179</c:v>
                </c:pt>
                <c:pt idx="1654">
                  <c:v>38180</c:v>
                </c:pt>
                <c:pt idx="1655">
                  <c:v>38181</c:v>
                </c:pt>
                <c:pt idx="1656">
                  <c:v>38182</c:v>
                </c:pt>
                <c:pt idx="1657">
                  <c:v>38183</c:v>
                </c:pt>
                <c:pt idx="1658">
                  <c:v>38184</c:v>
                </c:pt>
                <c:pt idx="1659">
                  <c:v>38185</c:v>
                </c:pt>
                <c:pt idx="1660">
                  <c:v>38186</c:v>
                </c:pt>
                <c:pt idx="1661">
                  <c:v>38187</c:v>
                </c:pt>
                <c:pt idx="1662">
                  <c:v>38188</c:v>
                </c:pt>
                <c:pt idx="1663">
                  <c:v>38189</c:v>
                </c:pt>
                <c:pt idx="1664">
                  <c:v>38190</c:v>
                </c:pt>
                <c:pt idx="1665">
                  <c:v>38191</c:v>
                </c:pt>
                <c:pt idx="1666">
                  <c:v>38192</c:v>
                </c:pt>
                <c:pt idx="1667">
                  <c:v>38193</c:v>
                </c:pt>
                <c:pt idx="1668">
                  <c:v>38194</c:v>
                </c:pt>
                <c:pt idx="1669">
                  <c:v>38195</c:v>
                </c:pt>
                <c:pt idx="1670">
                  <c:v>38196</c:v>
                </c:pt>
                <c:pt idx="1671">
                  <c:v>38197</c:v>
                </c:pt>
                <c:pt idx="1672">
                  <c:v>38198</c:v>
                </c:pt>
                <c:pt idx="1673">
                  <c:v>38199</c:v>
                </c:pt>
                <c:pt idx="1674">
                  <c:v>38200</c:v>
                </c:pt>
                <c:pt idx="1675">
                  <c:v>38201</c:v>
                </c:pt>
                <c:pt idx="1676">
                  <c:v>38202</c:v>
                </c:pt>
                <c:pt idx="1677">
                  <c:v>38203</c:v>
                </c:pt>
                <c:pt idx="1678">
                  <c:v>38204</c:v>
                </c:pt>
                <c:pt idx="1679">
                  <c:v>38205</c:v>
                </c:pt>
                <c:pt idx="1680">
                  <c:v>38206</c:v>
                </c:pt>
                <c:pt idx="1681">
                  <c:v>38207</c:v>
                </c:pt>
                <c:pt idx="1682">
                  <c:v>38208</c:v>
                </c:pt>
                <c:pt idx="1683">
                  <c:v>38209</c:v>
                </c:pt>
                <c:pt idx="1684">
                  <c:v>38210</c:v>
                </c:pt>
                <c:pt idx="1685">
                  <c:v>38211</c:v>
                </c:pt>
                <c:pt idx="1686">
                  <c:v>38212</c:v>
                </c:pt>
                <c:pt idx="1687">
                  <c:v>38213</c:v>
                </c:pt>
                <c:pt idx="1688">
                  <c:v>38214</c:v>
                </c:pt>
                <c:pt idx="1689">
                  <c:v>38215</c:v>
                </c:pt>
                <c:pt idx="1690">
                  <c:v>38216</c:v>
                </c:pt>
                <c:pt idx="1691">
                  <c:v>38217</c:v>
                </c:pt>
                <c:pt idx="1692">
                  <c:v>38218</c:v>
                </c:pt>
                <c:pt idx="1693">
                  <c:v>38219</c:v>
                </c:pt>
                <c:pt idx="1694">
                  <c:v>38220</c:v>
                </c:pt>
                <c:pt idx="1695">
                  <c:v>38221</c:v>
                </c:pt>
                <c:pt idx="1696">
                  <c:v>38222</c:v>
                </c:pt>
                <c:pt idx="1697">
                  <c:v>38223</c:v>
                </c:pt>
                <c:pt idx="1698">
                  <c:v>38224</c:v>
                </c:pt>
                <c:pt idx="1699">
                  <c:v>38225</c:v>
                </c:pt>
                <c:pt idx="1700">
                  <c:v>38226</c:v>
                </c:pt>
                <c:pt idx="1701">
                  <c:v>38227</c:v>
                </c:pt>
                <c:pt idx="1702">
                  <c:v>38228</c:v>
                </c:pt>
                <c:pt idx="1703">
                  <c:v>38229</c:v>
                </c:pt>
                <c:pt idx="1704">
                  <c:v>38230</c:v>
                </c:pt>
                <c:pt idx="1705">
                  <c:v>38231</c:v>
                </c:pt>
                <c:pt idx="1706">
                  <c:v>38232</c:v>
                </c:pt>
                <c:pt idx="1707">
                  <c:v>38233</c:v>
                </c:pt>
                <c:pt idx="1708">
                  <c:v>38234</c:v>
                </c:pt>
                <c:pt idx="1709">
                  <c:v>38235</c:v>
                </c:pt>
                <c:pt idx="1710">
                  <c:v>38236</c:v>
                </c:pt>
                <c:pt idx="1711">
                  <c:v>38237</c:v>
                </c:pt>
                <c:pt idx="1712">
                  <c:v>38238</c:v>
                </c:pt>
                <c:pt idx="1713">
                  <c:v>38239</c:v>
                </c:pt>
                <c:pt idx="1714">
                  <c:v>38240</c:v>
                </c:pt>
                <c:pt idx="1715">
                  <c:v>38241</c:v>
                </c:pt>
                <c:pt idx="1716">
                  <c:v>38242</c:v>
                </c:pt>
                <c:pt idx="1717">
                  <c:v>38243</c:v>
                </c:pt>
                <c:pt idx="1718">
                  <c:v>38244</c:v>
                </c:pt>
                <c:pt idx="1719">
                  <c:v>38245</c:v>
                </c:pt>
                <c:pt idx="1720">
                  <c:v>38246</c:v>
                </c:pt>
                <c:pt idx="1721">
                  <c:v>38247</c:v>
                </c:pt>
                <c:pt idx="1722">
                  <c:v>38248</c:v>
                </c:pt>
                <c:pt idx="1723">
                  <c:v>38249</c:v>
                </c:pt>
                <c:pt idx="1724">
                  <c:v>38250</c:v>
                </c:pt>
                <c:pt idx="1725">
                  <c:v>38251</c:v>
                </c:pt>
                <c:pt idx="1726">
                  <c:v>38252</c:v>
                </c:pt>
                <c:pt idx="1727">
                  <c:v>38253</c:v>
                </c:pt>
                <c:pt idx="1728">
                  <c:v>38254</c:v>
                </c:pt>
                <c:pt idx="1729">
                  <c:v>38255</c:v>
                </c:pt>
                <c:pt idx="1730">
                  <c:v>38256</c:v>
                </c:pt>
                <c:pt idx="1731">
                  <c:v>38257</c:v>
                </c:pt>
                <c:pt idx="1732">
                  <c:v>38258</c:v>
                </c:pt>
                <c:pt idx="1733">
                  <c:v>38259</c:v>
                </c:pt>
                <c:pt idx="1734">
                  <c:v>38260</c:v>
                </c:pt>
                <c:pt idx="1735">
                  <c:v>38261</c:v>
                </c:pt>
                <c:pt idx="1736">
                  <c:v>38262</c:v>
                </c:pt>
                <c:pt idx="1737">
                  <c:v>38263</c:v>
                </c:pt>
                <c:pt idx="1738">
                  <c:v>38264</c:v>
                </c:pt>
                <c:pt idx="1739">
                  <c:v>38265</c:v>
                </c:pt>
                <c:pt idx="1740">
                  <c:v>38266</c:v>
                </c:pt>
                <c:pt idx="1741">
                  <c:v>38267</c:v>
                </c:pt>
                <c:pt idx="1742">
                  <c:v>38268</c:v>
                </c:pt>
                <c:pt idx="1743">
                  <c:v>38269</c:v>
                </c:pt>
                <c:pt idx="1744">
                  <c:v>38270</c:v>
                </c:pt>
                <c:pt idx="1745">
                  <c:v>38271</c:v>
                </c:pt>
                <c:pt idx="1746">
                  <c:v>38272</c:v>
                </c:pt>
                <c:pt idx="1747">
                  <c:v>38273</c:v>
                </c:pt>
                <c:pt idx="1748">
                  <c:v>38274</c:v>
                </c:pt>
                <c:pt idx="1749">
                  <c:v>38275</c:v>
                </c:pt>
                <c:pt idx="1750">
                  <c:v>38276</c:v>
                </c:pt>
                <c:pt idx="1751">
                  <c:v>38277</c:v>
                </c:pt>
                <c:pt idx="1752">
                  <c:v>38278</c:v>
                </c:pt>
                <c:pt idx="1753">
                  <c:v>38279</c:v>
                </c:pt>
                <c:pt idx="1754">
                  <c:v>38280</c:v>
                </c:pt>
                <c:pt idx="1755">
                  <c:v>38281</c:v>
                </c:pt>
                <c:pt idx="1756">
                  <c:v>38282</c:v>
                </c:pt>
                <c:pt idx="1757">
                  <c:v>38283</c:v>
                </c:pt>
                <c:pt idx="1758">
                  <c:v>38284</c:v>
                </c:pt>
                <c:pt idx="1759">
                  <c:v>38285</c:v>
                </c:pt>
                <c:pt idx="1760">
                  <c:v>38286</c:v>
                </c:pt>
                <c:pt idx="1761">
                  <c:v>38287</c:v>
                </c:pt>
                <c:pt idx="1762">
                  <c:v>38288</c:v>
                </c:pt>
                <c:pt idx="1763">
                  <c:v>38289</c:v>
                </c:pt>
                <c:pt idx="1764">
                  <c:v>38290</c:v>
                </c:pt>
                <c:pt idx="1765">
                  <c:v>38291</c:v>
                </c:pt>
                <c:pt idx="1766">
                  <c:v>38292</c:v>
                </c:pt>
                <c:pt idx="1767">
                  <c:v>38293</c:v>
                </c:pt>
                <c:pt idx="1768">
                  <c:v>38294</c:v>
                </c:pt>
                <c:pt idx="1769">
                  <c:v>38295</c:v>
                </c:pt>
                <c:pt idx="1770">
                  <c:v>38296</c:v>
                </c:pt>
                <c:pt idx="1771">
                  <c:v>38297</c:v>
                </c:pt>
                <c:pt idx="1772">
                  <c:v>38298</c:v>
                </c:pt>
                <c:pt idx="1773">
                  <c:v>38299</c:v>
                </c:pt>
                <c:pt idx="1774">
                  <c:v>38300</c:v>
                </c:pt>
                <c:pt idx="1775">
                  <c:v>38301</c:v>
                </c:pt>
                <c:pt idx="1776">
                  <c:v>38302</c:v>
                </c:pt>
                <c:pt idx="1777">
                  <c:v>38303</c:v>
                </c:pt>
                <c:pt idx="1778">
                  <c:v>38304</c:v>
                </c:pt>
                <c:pt idx="1779">
                  <c:v>38305</c:v>
                </c:pt>
                <c:pt idx="1780">
                  <c:v>38306</c:v>
                </c:pt>
                <c:pt idx="1781">
                  <c:v>38307</c:v>
                </c:pt>
                <c:pt idx="1782">
                  <c:v>38308</c:v>
                </c:pt>
                <c:pt idx="1783">
                  <c:v>38309</c:v>
                </c:pt>
                <c:pt idx="1784">
                  <c:v>38310</c:v>
                </c:pt>
                <c:pt idx="1785">
                  <c:v>38311</c:v>
                </c:pt>
                <c:pt idx="1786">
                  <c:v>38312</c:v>
                </c:pt>
                <c:pt idx="1787">
                  <c:v>38313</c:v>
                </c:pt>
                <c:pt idx="1788">
                  <c:v>38314</c:v>
                </c:pt>
                <c:pt idx="1789">
                  <c:v>38315</c:v>
                </c:pt>
                <c:pt idx="1790">
                  <c:v>38316</c:v>
                </c:pt>
                <c:pt idx="1791">
                  <c:v>38317</c:v>
                </c:pt>
                <c:pt idx="1792">
                  <c:v>38318</c:v>
                </c:pt>
                <c:pt idx="1793">
                  <c:v>38319</c:v>
                </c:pt>
                <c:pt idx="1794">
                  <c:v>38320</c:v>
                </c:pt>
                <c:pt idx="1795">
                  <c:v>38321</c:v>
                </c:pt>
                <c:pt idx="1796">
                  <c:v>38322</c:v>
                </c:pt>
                <c:pt idx="1797">
                  <c:v>38323</c:v>
                </c:pt>
                <c:pt idx="1798">
                  <c:v>38324</c:v>
                </c:pt>
                <c:pt idx="1799">
                  <c:v>38325</c:v>
                </c:pt>
                <c:pt idx="1800">
                  <c:v>38326</c:v>
                </c:pt>
                <c:pt idx="1801">
                  <c:v>38327</c:v>
                </c:pt>
                <c:pt idx="1802">
                  <c:v>38328</c:v>
                </c:pt>
                <c:pt idx="1803">
                  <c:v>38329</c:v>
                </c:pt>
                <c:pt idx="1804">
                  <c:v>38330</c:v>
                </c:pt>
                <c:pt idx="1805">
                  <c:v>38331</c:v>
                </c:pt>
                <c:pt idx="1806">
                  <c:v>38332</c:v>
                </c:pt>
                <c:pt idx="1807">
                  <c:v>38333</c:v>
                </c:pt>
                <c:pt idx="1808">
                  <c:v>38334</c:v>
                </c:pt>
                <c:pt idx="1809">
                  <c:v>38335</c:v>
                </c:pt>
                <c:pt idx="1810">
                  <c:v>38336</c:v>
                </c:pt>
                <c:pt idx="1811">
                  <c:v>38337</c:v>
                </c:pt>
                <c:pt idx="1812">
                  <c:v>38338</c:v>
                </c:pt>
                <c:pt idx="1813">
                  <c:v>38339</c:v>
                </c:pt>
                <c:pt idx="1814">
                  <c:v>38340</c:v>
                </c:pt>
                <c:pt idx="1815">
                  <c:v>38341</c:v>
                </c:pt>
                <c:pt idx="1816">
                  <c:v>38342</c:v>
                </c:pt>
                <c:pt idx="1817">
                  <c:v>38343</c:v>
                </c:pt>
                <c:pt idx="1818">
                  <c:v>38344</c:v>
                </c:pt>
                <c:pt idx="1819">
                  <c:v>38345</c:v>
                </c:pt>
                <c:pt idx="1820">
                  <c:v>38346</c:v>
                </c:pt>
                <c:pt idx="1821">
                  <c:v>38347</c:v>
                </c:pt>
                <c:pt idx="1822">
                  <c:v>38348</c:v>
                </c:pt>
                <c:pt idx="1823">
                  <c:v>38349</c:v>
                </c:pt>
                <c:pt idx="1824">
                  <c:v>38350</c:v>
                </c:pt>
                <c:pt idx="1825">
                  <c:v>38351</c:v>
                </c:pt>
                <c:pt idx="1826">
                  <c:v>38352</c:v>
                </c:pt>
                <c:pt idx="1827">
                  <c:v>38353</c:v>
                </c:pt>
                <c:pt idx="1828">
                  <c:v>38354</c:v>
                </c:pt>
                <c:pt idx="1829">
                  <c:v>38355</c:v>
                </c:pt>
                <c:pt idx="1830">
                  <c:v>38356</c:v>
                </c:pt>
                <c:pt idx="1831">
                  <c:v>38357</c:v>
                </c:pt>
                <c:pt idx="1832">
                  <c:v>38358</c:v>
                </c:pt>
                <c:pt idx="1833">
                  <c:v>38359</c:v>
                </c:pt>
                <c:pt idx="1834">
                  <c:v>38360</c:v>
                </c:pt>
                <c:pt idx="1835">
                  <c:v>38361</c:v>
                </c:pt>
                <c:pt idx="1836">
                  <c:v>38362</c:v>
                </c:pt>
                <c:pt idx="1837">
                  <c:v>38363</c:v>
                </c:pt>
                <c:pt idx="1838">
                  <c:v>38364</c:v>
                </c:pt>
                <c:pt idx="1839">
                  <c:v>38365</c:v>
                </c:pt>
                <c:pt idx="1840">
                  <c:v>38366</c:v>
                </c:pt>
                <c:pt idx="1841">
                  <c:v>38367</c:v>
                </c:pt>
                <c:pt idx="1842">
                  <c:v>38368</c:v>
                </c:pt>
                <c:pt idx="1843">
                  <c:v>38369</c:v>
                </c:pt>
                <c:pt idx="1844">
                  <c:v>38370</c:v>
                </c:pt>
                <c:pt idx="1845">
                  <c:v>38371</c:v>
                </c:pt>
                <c:pt idx="1846">
                  <c:v>38372</c:v>
                </c:pt>
                <c:pt idx="1847">
                  <c:v>38373</c:v>
                </c:pt>
                <c:pt idx="1848">
                  <c:v>38374</c:v>
                </c:pt>
                <c:pt idx="1849">
                  <c:v>38375</c:v>
                </c:pt>
                <c:pt idx="1850">
                  <c:v>38376</c:v>
                </c:pt>
                <c:pt idx="1851">
                  <c:v>38377</c:v>
                </c:pt>
                <c:pt idx="1852">
                  <c:v>38378</c:v>
                </c:pt>
                <c:pt idx="1853">
                  <c:v>38379</c:v>
                </c:pt>
                <c:pt idx="1854">
                  <c:v>38380</c:v>
                </c:pt>
                <c:pt idx="1855">
                  <c:v>38381</c:v>
                </c:pt>
                <c:pt idx="1856">
                  <c:v>38382</c:v>
                </c:pt>
                <c:pt idx="1857">
                  <c:v>38383</c:v>
                </c:pt>
                <c:pt idx="1858">
                  <c:v>38384</c:v>
                </c:pt>
                <c:pt idx="1859">
                  <c:v>38385</c:v>
                </c:pt>
                <c:pt idx="1860">
                  <c:v>38386</c:v>
                </c:pt>
                <c:pt idx="1861">
                  <c:v>38387</c:v>
                </c:pt>
                <c:pt idx="1862">
                  <c:v>38388</c:v>
                </c:pt>
                <c:pt idx="1863">
                  <c:v>38389</c:v>
                </c:pt>
                <c:pt idx="1864">
                  <c:v>38390</c:v>
                </c:pt>
                <c:pt idx="1865">
                  <c:v>38391</c:v>
                </c:pt>
                <c:pt idx="1866">
                  <c:v>38392</c:v>
                </c:pt>
                <c:pt idx="1867">
                  <c:v>38393</c:v>
                </c:pt>
                <c:pt idx="1868">
                  <c:v>38394</c:v>
                </c:pt>
                <c:pt idx="1869">
                  <c:v>38395</c:v>
                </c:pt>
                <c:pt idx="1870">
                  <c:v>38396</c:v>
                </c:pt>
                <c:pt idx="1871">
                  <c:v>38397</c:v>
                </c:pt>
                <c:pt idx="1872">
                  <c:v>38398</c:v>
                </c:pt>
                <c:pt idx="1873">
                  <c:v>38399</c:v>
                </c:pt>
                <c:pt idx="1874">
                  <c:v>38400</c:v>
                </c:pt>
                <c:pt idx="1875">
                  <c:v>38401</c:v>
                </c:pt>
                <c:pt idx="1876">
                  <c:v>38402</c:v>
                </c:pt>
                <c:pt idx="1877">
                  <c:v>38403</c:v>
                </c:pt>
                <c:pt idx="1878">
                  <c:v>38404</c:v>
                </c:pt>
                <c:pt idx="1879">
                  <c:v>38405</c:v>
                </c:pt>
                <c:pt idx="1880">
                  <c:v>38406</c:v>
                </c:pt>
                <c:pt idx="1881">
                  <c:v>38407</c:v>
                </c:pt>
                <c:pt idx="1882">
                  <c:v>38408</c:v>
                </c:pt>
                <c:pt idx="1883">
                  <c:v>38409</c:v>
                </c:pt>
                <c:pt idx="1884">
                  <c:v>38410</c:v>
                </c:pt>
                <c:pt idx="1885">
                  <c:v>38411</c:v>
                </c:pt>
                <c:pt idx="1886">
                  <c:v>38412</c:v>
                </c:pt>
                <c:pt idx="1887">
                  <c:v>38413</c:v>
                </c:pt>
                <c:pt idx="1888">
                  <c:v>38414</c:v>
                </c:pt>
                <c:pt idx="1889">
                  <c:v>38415</c:v>
                </c:pt>
                <c:pt idx="1890">
                  <c:v>38416</c:v>
                </c:pt>
                <c:pt idx="1891">
                  <c:v>38417</c:v>
                </c:pt>
                <c:pt idx="1892">
                  <c:v>38418</c:v>
                </c:pt>
                <c:pt idx="1893">
                  <c:v>38419</c:v>
                </c:pt>
                <c:pt idx="1894">
                  <c:v>38420</c:v>
                </c:pt>
                <c:pt idx="1895">
                  <c:v>38421</c:v>
                </c:pt>
                <c:pt idx="1896">
                  <c:v>38422</c:v>
                </c:pt>
                <c:pt idx="1897">
                  <c:v>38423</c:v>
                </c:pt>
                <c:pt idx="1898">
                  <c:v>38424</c:v>
                </c:pt>
                <c:pt idx="1899">
                  <c:v>38425</c:v>
                </c:pt>
                <c:pt idx="1900">
                  <c:v>38426</c:v>
                </c:pt>
                <c:pt idx="1901">
                  <c:v>38427</c:v>
                </c:pt>
                <c:pt idx="1902">
                  <c:v>38428</c:v>
                </c:pt>
                <c:pt idx="1903">
                  <c:v>38429</c:v>
                </c:pt>
                <c:pt idx="1904">
                  <c:v>38430</c:v>
                </c:pt>
                <c:pt idx="1905">
                  <c:v>38431</c:v>
                </c:pt>
                <c:pt idx="1906">
                  <c:v>38432</c:v>
                </c:pt>
                <c:pt idx="1907">
                  <c:v>38433</c:v>
                </c:pt>
                <c:pt idx="1908">
                  <c:v>38434</c:v>
                </c:pt>
                <c:pt idx="1909">
                  <c:v>38435</c:v>
                </c:pt>
                <c:pt idx="1910">
                  <c:v>38436</c:v>
                </c:pt>
                <c:pt idx="1911">
                  <c:v>38437</c:v>
                </c:pt>
                <c:pt idx="1912">
                  <c:v>38438</c:v>
                </c:pt>
                <c:pt idx="1913">
                  <c:v>38439</c:v>
                </c:pt>
                <c:pt idx="1914">
                  <c:v>38440</c:v>
                </c:pt>
                <c:pt idx="1915">
                  <c:v>38441</c:v>
                </c:pt>
                <c:pt idx="1916">
                  <c:v>38442</c:v>
                </c:pt>
                <c:pt idx="1917">
                  <c:v>38443</c:v>
                </c:pt>
                <c:pt idx="1918">
                  <c:v>38444</c:v>
                </c:pt>
                <c:pt idx="1919">
                  <c:v>38445</c:v>
                </c:pt>
                <c:pt idx="1920">
                  <c:v>38446</c:v>
                </c:pt>
                <c:pt idx="1921">
                  <c:v>38447</c:v>
                </c:pt>
                <c:pt idx="1922">
                  <c:v>38448</c:v>
                </c:pt>
                <c:pt idx="1923">
                  <c:v>38449</c:v>
                </c:pt>
                <c:pt idx="1924">
                  <c:v>38450</c:v>
                </c:pt>
                <c:pt idx="1925">
                  <c:v>38451</c:v>
                </c:pt>
                <c:pt idx="1926">
                  <c:v>38452</c:v>
                </c:pt>
                <c:pt idx="1927">
                  <c:v>38453</c:v>
                </c:pt>
                <c:pt idx="1928">
                  <c:v>38454</c:v>
                </c:pt>
                <c:pt idx="1929">
                  <c:v>38455</c:v>
                </c:pt>
                <c:pt idx="1930">
                  <c:v>38456</c:v>
                </c:pt>
                <c:pt idx="1931">
                  <c:v>38457</c:v>
                </c:pt>
                <c:pt idx="1932">
                  <c:v>38458</c:v>
                </c:pt>
                <c:pt idx="1933">
                  <c:v>38459</c:v>
                </c:pt>
                <c:pt idx="1934">
                  <c:v>38460</c:v>
                </c:pt>
                <c:pt idx="1935">
                  <c:v>38461</c:v>
                </c:pt>
                <c:pt idx="1936">
                  <c:v>38462</c:v>
                </c:pt>
                <c:pt idx="1937">
                  <c:v>38463</c:v>
                </c:pt>
                <c:pt idx="1938">
                  <c:v>38464</c:v>
                </c:pt>
                <c:pt idx="1939">
                  <c:v>38465</c:v>
                </c:pt>
                <c:pt idx="1940">
                  <c:v>38466</c:v>
                </c:pt>
                <c:pt idx="1941">
                  <c:v>38467</c:v>
                </c:pt>
                <c:pt idx="1942">
                  <c:v>38468</c:v>
                </c:pt>
                <c:pt idx="1943">
                  <c:v>38469</c:v>
                </c:pt>
                <c:pt idx="1944">
                  <c:v>38470</c:v>
                </c:pt>
                <c:pt idx="1945">
                  <c:v>38471</c:v>
                </c:pt>
                <c:pt idx="1946">
                  <c:v>38472</c:v>
                </c:pt>
                <c:pt idx="1947">
                  <c:v>38473</c:v>
                </c:pt>
                <c:pt idx="1948">
                  <c:v>38474</c:v>
                </c:pt>
                <c:pt idx="1949">
                  <c:v>38475</c:v>
                </c:pt>
                <c:pt idx="1950">
                  <c:v>38476</c:v>
                </c:pt>
                <c:pt idx="1951">
                  <c:v>38477</c:v>
                </c:pt>
                <c:pt idx="1952">
                  <c:v>38478</c:v>
                </c:pt>
                <c:pt idx="1953">
                  <c:v>38479</c:v>
                </c:pt>
                <c:pt idx="1954">
                  <c:v>38480</c:v>
                </c:pt>
                <c:pt idx="1955">
                  <c:v>38481</c:v>
                </c:pt>
                <c:pt idx="1956">
                  <c:v>38482</c:v>
                </c:pt>
                <c:pt idx="1957">
                  <c:v>38483</c:v>
                </c:pt>
                <c:pt idx="1958">
                  <c:v>38484</c:v>
                </c:pt>
                <c:pt idx="1959">
                  <c:v>38485</c:v>
                </c:pt>
                <c:pt idx="1960">
                  <c:v>38486</c:v>
                </c:pt>
                <c:pt idx="1961">
                  <c:v>38487</c:v>
                </c:pt>
                <c:pt idx="1962">
                  <c:v>38488</c:v>
                </c:pt>
                <c:pt idx="1963">
                  <c:v>38489</c:v>
                </c:pt>
                <c:pt idx="1964">
                  <c:v>38490</c:v>
                </c:pt>
                <c:pt idx="1965">
                  <c:v>38491</c:v>
                </c:pt>
                <c:pt idx="1966">
                  <c:v>38492</c:v>
                </c:pt>
                <c:pt idx="1967">
                  <c:v>38493</c:v>
                </c:pt>
                <c:pt idx="1968">
                  <c:v>38494</c:v>
                </c:pt>
                <c:pt idx="1969">
                  <c:v>38495</c:v>
                </c:pt>
                <c:pt idx="1970">
                  <c:v>38496</c:v>
                </c:pt>
                <c:pt idx="1971">
                  <c:v>38497</c:v>
                </c:pt>
                <c:pt idx="1972">
                  <c:v>38498</c:v>
                </c:pt>
                <c:pt idx="1973">
                  <c:v>38499</c:v>
                </c:pt>
                <c:pt idx="1974">
                  <c:v>38500</c:v>
                </c:pt>
                <c:pt idx="1975">
                  <c:v>38501</c:v>
                </c:pt>
                <c:pt idx="1976">
                  <c:v>38502</c:v>
                </c:pt>
                <c:pt idx="1977">
                  <c:v>38503</c:v>
                </c:pt>
                <c:pt idx="1978">
                  <c:v>38504</c:v>
                </c:pt>
                <c:pt idx="1979">
                  <c:v>38505</c:v>
                </c:pt>
                <c:pt idx="1980">
                  <c:v>38506</c:v>
                </c:pt>
                <c:pt idx="1981">
                  <c:v>38507</c:v>
                </c:pt>
                <c:pt idx="1982">
                  <c:v>38508</c:v>
                </c:pt>
                <c:pt idx="1983">
                  <c:v>38509</c:v>
                </c:pt>
                <c:pt idx="1984">
                  <c:v>38510</c:v>
                </c:pt>
                <c:pt idx="1985">
                  <c:v>38511</c:v>
                </c:pt>
                <c:pt idx="1986">
                  <c:v>38512</c:v>
                </c:pt>
                <c:pt idx="1987">
                  <c:v>38513</c:v>
                </c:pt>
                <c:pt idx="1988">
                  <c:v>38514</c:v>
                </c:pt>
                <c:pt idx="1989">
                  <c:v>38515</c:v>
                </c:pt>
                <c:pt idx="1990">
                  <c:v>38516</c:v>
                </c:pt>
                <c:pt idx="1991">
                  <c:v>38517</c:v>
                </c:pt>
                <c:pt idx="1992">
                  <c:v>38518</c:v>
                </c:pt>
                <c:pt idx="1993">
                  <c:v>38519</c:v>
                </c:pt>
                <c:pt idx="1994">
                  <c:v>38520</c:v>
                </c:pt>
                <c:pt idx="1995">
                  <c:v>38521</c:v>
                </c:pt>
                <c:pt idx="1996">
                  <c:v>38522</c:v>
                </c:pt>
                <c:pt idx="1997">
                  <c:v>38523</c:v>
                </c:pt>
                <c:pt idx="1998">
                  <c:v>38524</c:v>
                </c:pt>
                <c:pt idx="1999">
                  <c:v>38525</c:v>
                </c:pt>
                <c:pt idx="2000">
                  <c:v>38526</c:v>
                </c:pt>
                <c:pt idx="2001">
                  <c:v>38527</c:v>
                </c:pt>
                <c:pt idx="2002">
                  <c:v>38528</c:v>
                </c:pt>
                <c:pt idx="2003">
                  <c:v>38529</c:v>
                </c:pt>
                <c:pt idx="2004">
                  <c:v>38530</c:v>
                </c:pt>
                <c:pt idx="2005">
                  <c:v>38531</c:v>
                </c:pt>
                <c:pt idx="2006">
                  <c:v>38532</c:v>
                </c:pt>
                <c:pt idx="2007">
                  <c:v>38533</c:v>
                </c:pt>
                <c:pt idx="2008">
                  <c:v>38534</c:v>
                </c:pt>
                <c:pt idx="2009">
                  <c:v>38535</c:v>
                </c:pt>
                <c:pt idx="2010">
                  <c:v>38536</c:v>
                </c:pt>
                <c:pt idx="2011">
                  <c:v>38537</c:v>
                </c:pt>
                <c:pt idx="2012">
                  <c:v>38538</c:v>
                </c:pt>
                <c:pt idx="2013">
                  <c:v>38539</c:v>
                </c:pt>
                <c:pt idx="2014">
                  <c:v>38540</c:v>
                </c:pt>
                <c:pt idx="2015">
                  <c:v>38541</c:v>
                </c:pt>
                <c:pt idx="2016">
                  <c:v>38542</c:v>
                </c:pt>
                <c:pt idx="2017">
                  <c:v>38543</c:v>
                </c:pt>
                <c:pt idx="2018">
                  <c:v>38544</c:v>
                </c:pt>
                <c:pt idx="2019">
                  <c:v>38545</c:v>
                </c:pt>
                <c:pt idx="2020">
                  <c:v>38546</c:v>
                </c:pt>
                <c:pt idx="2021">
                  <c:v>38547</c:v>
                </c:pt>
                <c:pt idx="2022">
                  <c:v>38548</c:v>
                </c:pt>
                <c:pt idx="2023">
                  <c:v>38549</c:v>
                </c:pt>
                <c:pt idx="2024">
                  <c:v>38550</c:v>
                </c:pt>
                <c:pt idx="2025">
                  <c:v>38551</c:v>
                </c:pt>
                <c:pt idx="2026">
                  <c:v>38552</c:v>
                </c:pt>
                <c:pt idx="2027">
                  <c:v>38553</c:v>
                </c:pt>
                <c:pt idx="2028">
                  <c:v>38554</c:v>
                </c:pt>
                <c:pt idx="2029">
                  <c:v>38555</c:v>
                </c:pt>
                <c:pt idx="2030">
                  <c:v>38556</c:v>
                </c:pt>
                <c:pt idx="2031">
                  <c:v>38557</c:v>
                </c:pt>
                <c:pt idx="2032">
                  <c:v>38558</c:v>
                </c:pt>
                <c:pt idx="2033">
                  <c:v>38559</c:v>
                </c:pt>
                <c:pt idx="2034">
                  <c:v>38560</c:v>
                </c:pt>
                <c:pt idx="2035">
                  <c:v>38561</c:v>
                </c:pt>
                <c:pt idx="2036">
                  <c:v>38562</c:v>
                </c:pt>
                <c:pt idx="2037">
                  <c:v>38563</c:v>
                </c:pt>
                <c:pt idx="2038">
                  <c:v>38564</c:v>
                </c:pt>
                <c:pt idx="2039">
                  <c:v>38565</c:v>
                </c:pt>
                <c:pt idx="2040">
                  <c:v>38566</c:v>
                </c:pt>
                <c:pt idx="2041">
                  <c:v>38567</c:v>
                </c:pt>
                <c:pt idx="2042">
                  <c:v>38568</c:v>
                </c:pt>
                <c:pt idx="2043">
                  <c:v>38569</c:v>
                </c:pt>
                <c:pt idx="2044">
                  <c:v>38570</c:v>
                </c:pt>
                <c:pt idx="2045">
                  <c:v>38571</c:v>
                </c:pt>
                <c:pt idx="2046">
                  <c:v>38572</c:v>
                </c:pt>
                <c:pt idx="2047">
                  <c:v>38573</c:v>
                </c:pt>
                <c:pt idx="2048">
                  <c:v>38574</c:v>
                </c:pt>
                <c:pt idx="2049">
                  <c:v>38575</c:v>
                </c:pt>
                <c:pt idx="2050">
                  <c:v>38576</c:v>
                </c:pt>
                <c:pt idx="2051">
                  <c:v>38577</c:v>
                </c:pt>
                <c:pt idx="2052">
                  <c:v>38578</c:v>
                </c:pt>
                <c:pt idx="2053">
                  <c:v>38579</c:v>
                </c:pt>
                <c:pt idx="2054">
                  <c:v>38580</c:v>
                </c:pt>
                <c:pt idx="2055">
                  <c:v>38581</c:v>
                </c:pt>
                <c:pt idx="2056">
                  <c:v>38582</c:v>
                </c:pt>
                <c:pt idx="2057">
                  <c:v>38583</c:v>
                </c:pt>
                <c:pt idx="2058">
                  <c:v>38584</c:v>
                </c:pt>
                <c:pt idx="2059">
                  <c:v>38585</c:v>
                </c:pt>
                <c:pt idx="2060">
                  <c:v>38586</c:v>
                </c:pt>
                <c:pt idx="2061">
                  <c:v>38587</c:v>
                </c:pt>
                <c:pt idx="2062">
                  <c:v>38588</c:v>
                </c:pt>
                <c:pt idx="2063">
                  <c:v>38589</c:v>
                </c:pt>
                <c:pt idx="2064">
                  <c:v>38590</c:v>
                </c:pt>
                <c:pt idx="2065">
                  <c:v>38591</c:v>
                </c:pt>
                <c:pt idx="2066">
                  <c:v>38592</c:v>
                </c:pt>
                <c:pt idx="2067">
                  <c:v>38593</c:v>
                </c:pt>
                <c:pt idx="2068">
                  <c:v>38594</c:v>
                </c:pt>
                <c:pt idx="2069">
                  <c:v>38595</c:v>
                </c:pt>
                <c:pt idx="2070">
                  <c:v>38596</c:v>
                </c:pt>
                <c:pt idx="2071">
                  <c:v>38597</c:v>
                </c:pt>
                <c:pt idx="2072">
                  <c:v>38598</c:v>
                </c:pt>
                <c:pt idx="2073">
                  <c:v>38599</c:v>
                </c:pt>
                <c:pt idx="2074">
                  <c:v>38600</c:v>
                </c:pt>
                <c:pt idx="2075">
                  <c:v>38601</c:v>
                </c:pt>
                <c:pt idx="2076">
                  <c:v>38602</c:v>
                </c:pt>
                <c:pt idx="2077">
                  <c:v>38603</c:v>
                </c:pt>
                <c:pt idx="2078">
                  <c:v>38604</c:v>
                </c:pt>
                <c:pt idx="2079">
                  <c:v>38605</c:v>
                </c:pt>
                <c:pt idx="2080">
                  <c:v>38606</c:v>
                </c:pt>
                <c:pt idx="2081">
                  <c:v>38607</c:v>
                </c:pt>
                <c:pt idx="2082">
                  <c:v>38608</c:v>
                </c:pt>
                <c:pt idx="2083">
                  <c:v>38609</c:v>
                </c:pt>
                <c:pt idx="2084">
                  <c:v>38610</c:v>
                </c:pt>
                <c:pt idx="2085">
                  <c:v>38611</c:v>
                </c:pt>
                <c:pt idx="2086">
                  <c:v>38612</c:v>
                </c:pt>
                <c:pt idx="2087">
                  <c:v>38613</c:v>
                </c:pt>
                <c:pt idx="2088">
                  <c:v>38614</c:v>
                </c:pt>
                <c:pt idx="2089">
                  <c:v>38615</c:v>
                </c:pt>
                <c:pt idx="2090">
                  <c:v>38616</c:v>
                </c:pt>
                <c:pt idx="2091">
                  <c:v>38617</c:v>
                </c:pt>
                <c:pt idx="2092">
                  <c:v>38618</c:v>
                </c:pt>
                <c:pt idx="2093">
                  <c:v>38619</c:v>
                </c:pt>
                <c:pt idx="2094">
                  <c:v>38620</c:v>
                </c:pt>
                <c:pt idx="2095">
                  <c:v>38621</c:v>
                </c:pt>
                <c:pt idx="2096">
                  <c:v>38622</c:v>
                </c:pt>
                <c:pt idx="2097">
                  <c:v>38623</c:v>
                </c:pt>
                <c:pt idx="2098">
                  <c:v>38624</c:v>
                </c:pt>
                <c:pt idx="2099">
                  <c:v>38625</c:v>
                </c:pt>
                <c:pt idx="2100">
                  <c:v>38626</c:v>
                </c:pt>
                <c:pt idx="2101">
                  <c:v>38627</c:v>
                </c:pt>
                <c:pt idx="2102">
                  <c:v>38628</c:v>
                </c:pt>
                <c:pt idx="2103">
                  <c:v>38629</c:v>
                </c:pt>
                <c:pt idx="2104">
                  <c:v>38630</c:v>
                </c:pt>
                <c:pt idx="2105">
                  <c:v>38631</c:v>
                </c:pt>
                <c:pt idx="2106">
                  <c:v>38632</c:v>
                </c:pt>
                <c:pt idx="2107">
                  <c:v>38633</c:v>
                </c:pt>
                <c:pt idx="2108">
                  <c:v>38634</c:v>
                </c:pt>
                <c:pt idx="2109">
                  <c:v>38635</c:v>
                </c:pt>
                <c:pt idx="2110">
                  <c:v>38636</c:v>
                </c:pt>
                <c:pt idx="2111">
                  <c:v>38637</c:v>
                </c:pt>
                <c:pt idx="2112">
                  <c:v>38638</c:v>
                </c:pt>
                <c:pt idx="2113">
                  <c:v>38639</c:v>
                </c:pt>
                <c:pt idx="2114">
                  <c:v>38640</c:v>
                </c:pt>
                <c:pt idx="2115">
                  <c:v>38641</c:v>
                </c:pt>
                <c:pt idx="2116">
                  <c:v>38642</c:v>
                </c:pt>
                <c:pt idx="2117">
                  <c:v>38643</c:v>
                </c:pt>
                <c:pt idx="2118">
                  <c:v>38644</c:v>
                </c:pt>
                <c:pt idx="2119">
                  <c:v>38645</c:v>
                </c:pt>
                <c:pt idx="2120">
                  <c:v>38646</c:v>
                </c:pt>
                <c:pt idx="2121">
                  <c:v>38647</c:v>
                </c:pt>
                <c:pt idx="2122">
                  <c:v>38648</c:v>
                </c:pt>
                <c:pt idx="2123">
                  <c:v>38649</c:v>
                </c:pt>
                <c:pt idx="2124">
                  <c:v>38650</c:v>
                </c:pt>
                <c:pt idx="2125">
                  <c:v>38651</c:v>
                </c:pt>
                <c:pt idx="2126">
                  <c:v>38652</c:v>
                </c:pt>
                <c:pt idx="2127">
                  <c:v>38653</c:v>
                </c:pt>
                <c:pt idx="2128">
                  <c:v>38654</c:v>
                </c:pt>
                <c:pt idx="2129">
                  <c:v>38655</c:v>
                </c:pt>
                <c:pt idx="2130">
                  <c:v>38656</c:v>
                </c:pt>
                <c:pt idx="2131">
                  <c:v>38657</c:v>
                </c:pt>
                <c:pt idx="2132">
                  <c:v>38658</c:v>
                </c:pt>
                <c:pt idx="2133">
                  <c:v>38659</c:v>
                </c:pt>
                <c:pt idx="2134">
                  <c:v>38660</c:v>
                </c:pt>
                <c:pt idx="2135">
                  <c:v>38661</c:v>
                </c:pt>
                <c:pt idx="2136">
                  <c:v>38662</c:v>
                </c:pt>
                <c:pt idx="2137">
                  <c:v>38663</c:v>
                </c:pt>
                <c:pt idx="2138">
                  <c:v>38664</c:v>
                </c:pt>
                <c:pt idx="2139">
                  <c:v>38665</c:v>
                </c:pt>
                <c:pt idx="2140">
                  <c:v>38666</c:v>
                </c:pt>
                <c:pt idx="2141">
                  <c:v>38667</c:v>
                </c:pt>
                <c:pt idx="2142">
                  <c:v>38668</c:v>
                </c:pt>
                <c:pt idx="2143">
                  <c:v>38669</c:v>
                </c:pt>
                <c:pt idx="2144">
                  <c:v>38670</c:v>
                </c:pt>
                <c:pt idx="2145">
                  <c:v>38671</c:v>
                </c:pt>
                <c:pt idx="2146">
                  <c:v>38672</c:v>
                </c:pt>
                <c:pt idx="2147">
                  <c:v>38673</c:v>
                </c:pt>
                <c:pt idx="2148">
                  <c:v>38674</c:v>
                </c:pt>
                <c:pt idx="2149">
                  <c:v>38675</c:v>
                </c:pt>
                <c:pt idx="2150">
                  <c:v>38676</c:v>
                </c:pt>
                <c:pt idx="2151">
                  <c:v>38677</c:v>
                </c:pt>
                <c:pt idx="2152">
                  <c:v>38678</c:v>
                </c:pt>
                <c:pt idx="2153">
                  <c:v>38679</c:v>
                </c:pt>
                <c:pt idx="2154">
                  <c:v>38680</c:v>
                </c:pt>
                <c:pt idx="2155">
                  <c:v>38681</c:v>
                </c:pt>
                <c:pt idx="2156">
                  <c:v>38682</c:v>
                </c:pt>
                <c:pt idx="2157">
                  <c:v>38683</c:v>
                </c:pt>
                <c:pt idx="2158">
                  <c:v>38684</c:v>
                </c:pt>
                <c:pt idx="2159">
                  <c:v>38685</c:v>
                </c:pt>
                <c:pt idx="2160">
                  <c:v>38686</c:v>
                </c:pt>
                <c:pt idx="2161">
                  <c:v>38687</c:v>
                </c:pt>
                <c:pt idx="2162">
                  <c:v>38688</c:v>
                </c:pt>
                <c:pt idx="2163">
                  <c:v>38689</c:v>
                </c:pt>
                <c:pt idx="2164">
                  <c:v>38690</c:v>
                </c:pt>
                <c:pt idx="2165">
                  <c:v>38691</c:v>
                </c:pt>
                <c:pt idx="2166">
                  <c:v>38692</c:v>
                </c:pt>
                <c:pt idx="2167">
                  <c:v>38693</c:v>
                </c:pt>
                <c:pt idx="2168">
                  <c:v>38694</c:v>
                </c:pt>
                <c:pt idx="2169">
                  <c:v>38695</c:v>
                </c:pt>
                <c:pt idx="2170">
                  <c:v>38696</c:v>
                </c:pt>
                <c:pt idx="2171">
                  <c:v>38697</c:v>
                </c:pt>
                <c:pt idx="2172">
                  <c:v>38698</c:v>
                </c:pt>
                <c:pt idx="2173">
                  <c:v>38699</c:v>
                </c:pt>
                <c:pt idx="2174">
                  <c:v>38700</c:v>
                </c:pt>
                <c:pt idx="2175">
                  <c:v>38701</c:v>
                </c:pt>
                <c:pt idx="2176">
                  <c:v>38702</c:v>
                </c:pt>
                <c:pt idx="2177">
                  <c:v>38703</c:v>
                </c:pt>
                <c:pt idx="2178">
                  <c:v>38704</c:v>
                </c:pt>
                <c:pt idx="2179">
                  <c:v>38705</c:v>
                </c:pt>
                <c:pt idx="2180">
                  <c:v>38706</c:v>
                </c:pt>
                <c:pt idx="2181">
                  <c:v>38707</c:v>
                </c:pt>
                <c:pt idx="2182">
                  <c:v>38708</c:v>
                </c:pt>
                <c:pt idx="2183">
                  <c:v>38709</c:v>
                </c:pt>
                <c:pt idx="2184">
                  <c:v>38710</c:v>
                </c:pt>
                <c:pt idx="2185">
                  <c:v>38711</c:v>
                </c:pt>
                <c:pt idx="2186">
                  <c:v>38712</c:v>
                </c:pt>
                <c:pt idx="2187">
                  <c:v>38713</c:v>
                </c:pt>
                <c:pt idx="2188">
                  <c:v>38714</c:v>
                </c:pt>
                <c:pt idx="2189">
                  <c:v>38715</c:v>
                </c:pt>
                <c:pt idx="2190">
                  <c:v>38716</c:v>
                </c:pt>
                <c:pt idx="2191">
                  <c:v>38717</c:v>
                </c:pt>
                <c:pt idx="2192">
                  <c:v>38718</c:v>
                </c:pt>
                <c:pt idx="2193">
                  <c:v>38719</c:v>
                </c:pt>
                <c:pt idx="2194">
                  <c:v>38720</c:v>
                </c:pt>
                <c:pt idx="2195">
                  <c:v>38721</c:v>
                </c:pt>
                <c:pt idx="2196">
                  <c:v>38722</c:v>
                </c:pt>
                <c:pt idx="2197">
                  <c:v>38723</c:v>
                </c:pt>
                <c:pt idx="2198">
                  <c:v>38724</c:v>
                </c:pt>
                <c:pt idx="2199">
                  <c:v>38725</c:v>
                </c:pt>
                <c:pt idx="2200">
                  <c:v>38726</c:v>
                </c:pt>
                <c:pt idx="2201">
                  <c:v>38727</c:v>
                </c:pt>
                <c:pt idx="2202">
                  <c:v>38728</c:v>
                </c:pt>
                <c:pt idx="2203">
                  <c:v>38729</c:v>
                </c:pt>
                <c:pt idx="2204">
                  <c:v>38730</c:v>
                </c:pt>
                <c:pt idx="2205">
                  <c:v>38731</c:v>
                </c:pt>
                <c:pt idx="2206">
                  <c:v>38732</c:v>
                </c:pt>
                <c:pt idx="2207">
                  <c:v>38733</c:v>
                </c:pt>
                <c:pt idx="2208">
                  <c:v>38734</c:v>
                </c:pt>
                <c:pt idx="2209">
                  <c:v>38735</c:v>
                </c:pt>
                <c:pt idx="2210">
                  <c:v>38736</c:v>
                </c:pt>
                <c:pt idx="2211">
                  <c:v>38737</c:v>
                </c:pt>
                <c:pt idx="2212">
                  <c:v>38738</c:v>
                </c:pt>
                <c:pt idx="2213">
                  <c:v>38739</c:v>
                </c:pt>
                <c:pt idx="2214">
                  <c:v>38740</c:v>
                </c:pt>
                <c:pt idx="2215">
                  <c:v>38741</c:v>
                </c:pt>
                <c:pt idx="2216">
                  <c:v>38742</c:v>
                </c:pt>
                <c:pt idx="2217">
                  <c:v>38743</c:v>
                </c:pt>
                <c:pt idx="2218">
                  <c:v>38744</c:v>
                </c:pt>
                <c:pt idx="2219">
                  <c:v>38745</c:v>
                </c:pt>
                <c:pt idx="2220">
                  <c:v>38746</c:v>
                </c:pt>
                <c:pt idx="2221">
                  <c:v>38747</c:v>
                </c:pt>
                <c:pt idx="2222">
                  <c:v>38748</c:v>
                </c:pt>
                <c:pt idx="2223">
                  <c:v>38749</c:v>
                </c:pt>
                <c:pt idx="2224">
                  <c:v>38750</c:v>
                </c:pt>
                <c:pt idx="2225">
                  <c:v>38751</c:v>
                </c:pt>
                <c:pt idx="2226">
                  <c:v>38752</c:v>
                </c:pt>
                <c:pt idx="2227">
                  <c:v>38753</c:v>
                </c:pt>
                <c:pt idx="2228">
                  <c:v>38754</c:v>
                </c:pt>
                <c:pt idx="2229">
                  <c:v>38755</c:v>
                </c:pt>
                <c:pt idx="2230">
                  <c:v>38756</c:v>
                </c:pt>
                <c:pt idx="2231">
                  <c:v>38757</c:v>
                </c:pt>
                <c:pt idx="2232">
                  <c:v>38758</c:v>
                </c:pt>
                <c:pt idx="2233">
                  <c:v>38759</c:v>
                </c:pt>
                <c:pt idx="2234">
                  <c:v>38760</c:v>
                </c:pt>
                <c:pt idx="2235">
                  <c:v>38761</c:v>
                </c:pt>
                <c:pt idx="2236">
                  <c:v>38762</c:v>
                </c:pt>
                <c:pt idx="2237">
                  <c:v>38763</c:v>
                </c:pt>
                <c:pt idx="2238">
                  <c:v>38764</c:v>
                </c:pt>
                <c:pt idx="2239">
                  <c:v>38765</c:v>
                </c:pt>
                <c:pt idx="2240">
                  <c:v>38766</c:v>
                </c:pt>
                <c:pt idx="2241">
                  <c:v>38767</c:v>
                </c:pt>
                <c:pt idx="2242">
                  <c:v>38768</c:v>
                </c:pt>
                <c:pt idx="2243">
                  <c:v>38769</c:v>
                </c:pt>
                <c:pt idx="2244">
                  <c:v>38770</c:v>
                </c:pt>
                <c:pt idx="2245">
                  <c:v>38771</c:v>
                </c:pt>
                <c:pt idx="2246">
                  <c:v>38772</c:v>
                </c:pt>
                <c:pt idx="2247">
                  <c:v>38773</c:v>
                </c:pt>
                <c:pt idx="2248">
                  <c:v>38774</c:v>
                </c:pt>
                <c:pt idx="2249">
                  <c:v>38775</c:v>
                </c:pt>
                <c:pt idx="2250">
                  <c:v>38776</c:v>
                </c:pt>
                <c:pt idx="2251">
                  <c:v>38777</c:v>
                </c:pt>
                <c:pt idx="2252">
                  <c:v>38778</c:v>
                </c:pt>
                <c:pt idx="2253">
                  <c:v>38779</c:v>
                </c:pt>
                <c:pt idx="2254">
                  <c:v>38780</c:v>
                </c:pt>
                <c:pt idx="2255">
                  <c:v>38781</c:v>
                </c:pt>
                <c:pt idx="2256">
                  <c:v>38782</c:v>
                </c:pt>
                <c:pt idx="2257">
                  <c:v>38783</c:v>
                </c:pt>
                <c:pt idx="2258">
                  <c:v>38784</c:v>
                </c:pt>
                <c:pt idx="2259">
                  <c:v>38785</c:v>
                </c:pt>
                <c:pt idx="2260">
                  <c:v>38786</c:v>
                </c:pt>
                <c:pt idx="2261">
                  <c:v>38787</c:v>
                </c:pt>
                <c:pt idx="2262">
                  <c:v>38788</c:v>
                </c:pt>
                <c:pt idx="2263">
                  <c:v>38789</c:v>
                </c:pt>
                <c:pt idx="2264">
                  <c:v>38790</c:v>
                </c:pt>
                <c:pt idx="2265">
                  <c:v>38791</c:v>
                </c:pt>
                <c:pt idx="2266">
                  <c:v>38792</c:v>
                </c:pt>
                <c:pt idx="2267">
                  <c:v>38793</c:v>
                </c:pt>
                <c:pt idx="2268">
                  <c:v>38794</c:v>
                </c:pt>
                <c:pt idx="2269">
                  <c:v>38795</c:v>
                </c:pt>
                <c:pt idx="2270">
                  <c:v>38796</c:v>
                </c:pt>
                <c:pt idx="2271">
                  <c:v>38797</c:v>
                </c:pt>
                <c:pt idx="2272">
                  <c:v>38798</c:v>
                </c:pt>
                <c:pt idx="2273">
                  <c:v>38799</c:v>
                </c:pt>
                <c:pt idx="2274">
                  <c:v>38800</c:v>
                </c:pt>
                <c:pt idx="2275">
                  <c:v>38801</c:v>
                </c:pt>
                <c:pt idx="2276">
                  <c:v>38802</c:v>
                </c:pt>
                <c:pt idx="2277">
                  <c:v>38803</c:v>
                </c:pt>
                <c:pt idx="2278">
                  <c:v>38804</c:v>
                </c:pt>
                <c:pt idx="2279">
                  <c:v>38805</c:v>
                </c:pt>
                <c:pt idx="2280">
                  <c:v>38806</c:v>
                </c:pt>
                <c:pt idx="2281">
                  <c:v>38807</c:v>
                </c:pt>
                <c:pt idx="2282">
                  <c:v>38808</c:v>
                </c:pt>
                <c:pt idx="2283">
                  <c:v>38809</c:v>
                </c:pt>
                <c:pt idx="2284">
                  <c:v>38810</c:v>
                </c:pt>
                <c:pt idx="2285">
                  <c:v>38811</c:v>
                </c:pt>
                <c:pt idx="2286">
                  <c:v>38812</c:v>
                </c:pt>
                <c:pt idx="2287">
                  <c:v>38813</c:v>
                </c:pt>
                <c:pt idx="2288">
                  <c:v>38814</c:v>
                </c:pt>
                <c:pt idx="2289">
                  <c:v>38815</c:v>
                </c:pt>
                <c:pt idx="2290">
                  <c:v>38816</c:v>
                </c:pt>
                <c:pt idx="2291">
                  <c:v>38817</c:v>
                </c:pt>
                <c:pt idx="2292">
                  <c:v>38818</c:v>
                </c:pt>
                <c:pt idx="2293">
                  <c:v>38819</c:v>
                </c:pt>
                <c:pt idx="2294">
                  <c:v>38820</c:v>
                </c:pt>
                <c:pt idx="2295">
                  <c:v>38821</c:v>
                </c:pt>
                <c:pt idx="2296">
                  <c:v>38822</c:v>
                </c:pt>
                <c:pt idx="2297">
                  <c:v>38823</c:v>
                </c:pt>
                <c:pt idx="2298">
                  <c:v>38824</c:v>
                </c:pt>
                <c:pt idx="2299">
                  <c:v>38825</c:v>
                </c:pt>
                <c:pt idx="2300">
                  <c:v>38826</c:v>
                </c:pt>
                <c:pt idx="2301">
                  <c:v>38827</c:v>
                </c:pt>
                <c:pt idx="2302">
                  <c:v>38828</c:v>
                </c:pt>
                <c:pt idx="2303">
                  <c:v>38829</c:v>
                </c:pt>
                <c:pt idx="2304">
                  <c:v>38830</c:v>
                </c:pt>
                <c:pt idx="2305">
                  <c:v>38831</c:v>
                </c:pt>
                <c:pt idx="2306">
                  <c:v>38832</c:v>
                </c:pt>
                <c:pt idx="2307">
                  <c:v>38833</c:v>
                </c:pt>
                <c:pt idx="2308">
                  <c:v>38834</c:v>
                </c:pt>
                <c:pt idx="2309">
                  <c:v>38835</c:v>
                </c:pt>
                <c:pt idx="2310">
                  <c:v>38836</c:v>
                </c:pt>
                <c:pt idx="2311">
                  <c:v>38837</c:v>
                </c:pt>
                <c:pt idx="2312">
                  <c:v>38838</c:v>
                </c:pt>
                <c:pt idx="2313">
                  <c:v>38839</c:v>
                </c:pt>
                <c:pt idx="2314">
                  <c:v>38840</c:v>
                </c:pt>
                <c:pt idx="2315">
                  <c:v>38841</c:v>
                </c:pt>
                <c:pt idx="2316">
                  <c:v>38842</c:v>
                </c:pt>
                <c:pt idx="2317">
                  <c:v>38843</c:v>
                </c:pt>
                <c:pt idx="2318">
                  <c:v>38844</c:v>
                </c:pt>
                <c:pt idx="2319">
                  <c:v>38845</c:v>
                </c:pt>
                <c:pt idx="2320">
                  <c:v>38846</c:v>
                </c:pt>
                <c:pt idx="2321">
                  <c:v>38847</c:v>
                </c:pt>
                <c:pt idx="2322">
                  <c:v>38848</c:v>
                </c:pt>
                <c:pt idx="2323">
                  <c:v>38849</c:v>
                </c:pt>
                <c:pt idx="2324">
                  <c:v>38850</c:v>
                </c:pt>
                <c:pt idx="2325">
                  <c:v>38851</c:v>
                </c:pt>
                <c:pt idx="2326">
                  <c:v>38852</c:v>
                </c:pt>
                <c:pt idx="2327">
                  <c:v>38853</c:v>
                </c:pt>
                <c:pt idx="2328">
                  <c:v>38854</c:v>
                </c:pt>
                <c:pt idx="2329">
                  <c:v>38855</c:v>
                </c:pt>
                <c:pt idx="2330">
                  <c:v>38856</c:v>
                </c:pt>
                <c:pt idx="2331">
                  <c:v>38857</c:v>
                </c:pt>
                <c:pt idx="2332">
                  <c:v>38858</c:v>
                </c:pt>
                <c:pt idx="2333">
                  <c:v>38859</c:v>
                </c:pt>
                <c:pt idx="2334">
                  <c:v>38860</c:v>
                </c:pt>
                <c:pt idx="2335">
                  <c:v>38861</c:v>
                </c:pt>
                <c:pt idx="2336">
                  <c:v>38862</c:v>
                </c:pt>
                <c:pt idx="2337">
                  <c:v>38863</c:v>
                </c:pt>
                <c:pt idx="2338">
                  <c:v>38864</c:v>
                </c:pt>
                <c:pt idx="2339">
                  <c:v>38865</c:v>
                </c:pt>
                <c:pt idx="2340">
                  <c:v>38866</c:v>
                </c:pt>
                <c:pt idx="2341">
                  <c:v>38867</c:v>
                </c:pt>
                <c:pt idx="2342">
                  <c:v>38868</c:v>
                </c:pt>
                <c:pt idx="2343">
                  <c:v>38869</c:v>
                </c:pt>
                <c:pt idx="2344">
                  <c:v>38870</c:v>
                </c:pt>
                <c:pt idx="2345">
                  <c:v>38871</c:v>
                </c:pt>
                <c:pt idx="2346">
                  <c:v>38872</c:v>
                </c:pt>
                <c:pt idx="2347">
                  <c:v>38873</c:v>
                </c:pt>
                <c:pt idx="2348">
                  <c:v>38874</c:v>
                </c:pt>
                <c:pt idx="2349">
                  <c:v>38875</c:v>
                </c:pt>
                <c:pt idx="2350">
                  <c:v>38876</c:v>
                </c:pt>
                <c:pt idx="2351">
                  <c:v>38877</c:v>
                </c:pt>
                <c:pt idx="2352">
                  <c:v>38878</c:v>
                </c:pt>
                <c:pt idx="2353">
                  <c:v>38879</c:v>
                </c:pt>
                <c:pt idx="2354">
                  <c:v>38880</c:v>
                </c:pt>
                <c:pt idx="2355">
                  <c:v>38881</c:v>
                </c:pt>
                <c:pt idx="2356">
                  <c:v>38882</c:v>
                </c:pt>
                <c:pt idx="2357">
                  <c:v>38883</c:v>
                </c:pt>
                <c:pt idx="2358">
                  <c:v>38884</c:v>
                </c:pt>
                <c:pt idx="2359">
                  <c:v>38885</c:v>
                </c:pt>
                <c:pt idx="2360">
                  <c:v>38886</c:v>
                </c:pt>
                <c:pt idx="2361">
                  <c:v>38887</c:v>
                </c:pt>
                <c:pt idx="2362">
                  <c:v>38888</c:v>
                </c:pt>
                <c:pt idx="2363">
                  <c:v>38889</c:v>
                </c:pt>
                <c:pt idx="2364">
                  <c:v>38890</c:v>
                </c:pt>
                <c:pt idx="2365">
                  <c:v>38891</c:v>
                </c:pt>
                <c:pt idx="2366">
                  <c:v>38892</c:v>
                </c:pt>
                <c:pt idx="2367">
                  <c:v>38893</c:v>
                </c:pt>
                <c:pt idx="2368">
                  <c:v>38894</c:v>
                </c:pt>
                <c:pt idx="2369">
                  <c:v>38895</c:v>
                </c:pt>
                <c:pt idx="2370">
                  <c:v>38896</c:v>
                </c:pt>
                <c:pt idx="2371">
                  <c:v>38897</c:v>
                </c:pt>
                <c:pt idx="2372">
                  <c:v>38898</c:v>
                </c:pt>
                <c:pt idx="2373">
                  <c:v>38899</c:v>
                </c:pt>
                <c:pt idx="2374">
                  <c:v>38900</c:v>
                </c:pt>
                <c:pt idx="2375">
                  <c:v>38901</c:v>
                </c:pt>
                <c:pt idx="2376">
                  <c:v>38902</c:v>
                </c:pt>
                <c:pt idx="2377">
                  <c:v>38903</c:v>
                </c:pt>
                <c:pt idx="2378">
                  <c:v>38904</c:v>
                </c:pt>
                <c:pt idx="2379">
                  <c:v>38905</c:v>
                </c:pt>
                <c:pt idx="2380">
                  <c:v>38906</c:v>
                </c:pt>
                <c:pt idx="2381">
                  <c:v>38907</c:v>
                </c:pt>
                <c:pt idx="2382">
                  <c:v>38908</c:v>
                </c:pt>
                <c:pt idx="2383">
                  <c:v>38909</c:v>
                </c:pt>
                <c:pt idx="2384">
                  <c:v>38910</c:v>
                </c:pt>
                <c:pt idx="2385">
                  <c:v>38911</c:v>
                </c:pt>
                <c:pt idx="2386">
                  <c:v>38912</c:v>
                </c:pt>
                <c:pt idx="2387">
                  <c:v>38913</c:v>
                </c:pt>
                <c:pt idx="2388">
                  <c:v>38914</c:v>
                </c:pt>
                <c:pt idx="2389">
                  <c:v>38915</c:v>
                </c:pt>
                <c:pt idx="2390">
                  <c:v>38916</c:v>
                </c:pt>
                <c:pt idx="2391">
                  <c:v>38917</c:v>
                </c:pt>
                <c:pt idx="2392">
                  <c:v>38918</c:v>
                </c:pt>
                <c:pt idx="2393">
                  <c:v>38919</c:v>
                </c:pt>
                <c:pt idx="2394">
                  <c:v>38920</c:v>
                </c:pt>
                <c:pt idx="2395">
                  <c:v>38921</c:v>
                </c:pt>
                <c:pt idx="2396">
                  <c:v>38922</c:v>
                </c:pt>
                <c:pt idx="2397">
                  <c:v>38923</c:v>
                </c:pt>
                <c:pt idx="2398">
                  <c:v>38924</c:v>
                </c:pt>
                <c:pt idx="2399">
                  <c:v>38925</c:v>
                </c:pt>
                <c:pt idx="2400">
                  <c:v>38926</c:v>
                </c:pt>
                <c:pt idx="2401">
                  <c:v>38927</c:v>
                </c:pt>
                <c:pt idx="2402">
                  <c:v>38928</c:v>
                </c:pt>
                <c:pt idx="2403">
                  <c:v>38929</c:v>
                </c:pt>
                <c:pt idx="2404">
                  <c:v>38930</c:v>
                </c:pt>
                <c:pt idx="2405">
                  <c:v>38931</c:v>
                </c:pt>
                <c:pt idx="2406">
                  <c:v>38932</c:v>
                </c:pt>
                <c:pt idx="2407">
                  <c:v>38933</c:v>
                </c:pt>
                <c:pt idx="2408">
                  <c:v>38934</c:v>
                </c:pt>
                <c:pt idx="2409">
                  <c:v>38935</c:v>
                </c:pt>
                <c:pt idx="2410">
                  <c:v>38936</c:v>
                </c:pt>
                <c:pt idx="2411">
                  <c:v>38937</c:v>
                </c:pt>
                <c:pt idx="2412">
                  <c:v>38938</c:v>
                </c:pt>
                <c:pt idx="2413">
                  <c:v>38939</c:v>
                </c:pt>
                <c:pt idx="2414">
                  <c:v>38940</c:v>
                </c:pt>
                <c:pt idx="2415">
                  <c:v>38941</c:v>
                </c:pt>
                <c:pt idx="2416">
                  <c:v>38942</c:v>
                </c:pt>
                <c:pt idx="2417">
                  <c:v>38943</c:v>
                </c:pt>
                <c:pt idx="2418">
                  <c:v>38944</c:v>
                </c:pt>
                <c:pt idx="2419">
                  <c:v>38945</c:v>
                </c:pt>
                <c:pt idx="2420">
                  <c:v>38946</c:v>
                </c:pt>
                <c:pt idx="2421">
                  <c:v>38947</c:v>
                </c:pt>
                <c:pt idx="2422">
                  <c:v>38948</c:v>
                </c:pt>
                <c:pt idx="2423">
                  <c:v>38949</c:v>
                </c:pt>
                <c:pt idx="2424">
                  <c:v>38950</c:v>
                </c:pt>
                <c:pt idx="2425">
                  <c:v>38951</c:v>
                </c:pt>
                <c:pt idx="2426">
                  <c:v>38952</c:v>
                </c:pt>
                <c:pt idx="2427">
                  <c:v>38953</c:v>
                </c:pt>
                <c:pt idx="2428">
                  <c:v>38954</c:v>
                </c:pt>
                <c:pt idx="2429">
                  <c:v>38955</c:v>
                </c:pt>
                <c:pt idx="2430">
                  <c:v>38956</c:v>
                </c:pt>
                <c:pt idx="2431">
                  <c:v>38957</c:v>
                </c:pt>
                <c:pt idx="2432">
                  <c:v>38958</c:v>
                </c:pt>
                <c:pt idx="2433">
                  <c:v>38959</c:v>
                </c:pt>
                <c:pt idx="2434">
                  <c:v>38960</c:v>
                </c:pt>
                <c:pt idx="2435">
                  <c:v>38961</c:v>
                </c:pt>
                <c:pt idx="2436">
                  <c:v>38962</c:v>
                </c:pt>
                <c:pt idx="2437">
                  <c:v>38963</c:v>
                </c:pt>
                <c:pt idx="2438">
                  <c:v>38964</c:v>
                </c:pt>
                <c:pt idx="2439">
                  <c:v>38965</c:v>
                </c:pt>
                <c:pt idx="2440">
                  <c:v>38966</c:v>
                </c:pt>
                <c:pt idx="2441">
                  <c:v>38967</c:v>
                </c:pt>
                <c:pt idx="2442">
                  <c:v>38968</c:v>
                </c:pt>
                <c:pt idx="2443">
                  <c:v>38969</c:v>
                </c:pt>
                <c:pt idx="2444">
                  <c:v>38970</c:v>
                </c:pt>
                <c:pt idx="2445">
                  <c:v>38971</c:v>
                </c:pt>
                <c:pt idx="2446">
                  <c:v>38972</c:v>
                </c:pt>
                <c:pt idx="2447">
                  <c:v>38973</c:v>
                </c:pt>
                <c:pt idx="2448">
                  <c:v>38974</c:v>
                </c:pt>
                <c:pt idx="2449">
                  <c:v>38975</c:v>
                </c:pt>
                <c:pt idx="2450">
                  <c:v>38976</c:v>
                </c:pt>
                <c:pt idx="2451">
                  <c:v>38977</c:v>
                </c:pt>
                <c:pt idx="2452">
                  <c:v>38978</c:v>
                </c:pt>
                <c:pt idx="2453">
                  <c:v>38979</c:v>
                </c:pt>
                <c:pt idx="2454">
                  <c:v>38980</c:v>
                </c:pt>
                <c:pt idx="2455">
                  <c:v>38981</c:v>
                </c:pt>
                <c:pt idx="2456">
                  <c:v>38982</c:v>
                </c:pt>
                <c:pt idx="2457">
                  <c:v>38983</c:v>
                </c:pt>
                <c:pt idx="2458">
                  <c:v>38984</c:v>
                </c:pt>
                <c:pt idx="2459">
                  <c:v>38985</c:v>
                </c:pt>
                <c:pt idx="2460">
                  <c:v>38986</c:v>
                </c:pt>
                <c:pt idx="2461">
                  <c:v>38987</c:v>
                </c:pt>
                <c:pt idx="2462">
                  <c:v>38988</c:v>
                </c:pt>
                <c:pt idx="2463">
                  <c:v>38989</c:v>
                </c:pt>
                <c:pt idx="2464">
                  <c:v>38990</c:v>
                </c:pt>
                <c:pt idx="2465">
                  <c:v>38991</c:v>
                </c:pt>
                <c:pt idx="2466">
                  <c:v>38992</c:v>
                </c:pt>
                <c:pt idx="2467">
                  <c:v>38993</c:v>
                </c:pt>
                <c:pt idx="2468">
                  <c:v>38994</c:v>
                </c:pt>
                <c:pt idx="2469">
                  <c:v>38995</c:v>
                </c:pt>
                <c:pt idx="2470">
                  <c:v>38996</c:v>
                </c:pt>
                <c:pt idx="2471">
                  <c:v>38997</c:v>
                </c:pt>
                <c:pt idx="2472">
                  <c:v>38998</c:v>
                </c:pt>
                <c:pt idx="2473">
                  <c:v>38999</c:v>
                </c:pt>
                <c:pt idx="2474">
                  <c:v>39000</c:v>
                </c:pt>
                <c:pt idx="2475">
                  <c:v>39001</c:v>
                </c:pt>
                <c:pt idx="2476">
                  <c:v>39002</c:v>
                </c:pt>
                <c:pt idx="2477">
                  <c:v>39003</c:v>
                </c:pt>
                <c:pt idx="2478">
                  <c:v>39004</c:v>
                </c:pt>
                <c:pt idx="2479">
                  <c:v>39005</c:v>
                </c:pt>
                <c:pt idx="2480">
                  <c:v>39006</c:v>
                </c:pt>
                <c:pt idx="2481">
                  <c:v>39007</c:v>
                </c:pt>
                <c:pt idx="2482">
                  <c:v>39008</c:v>
                </c:pt>
                <c:pt idx="2483">
                  <c:v>39009</c:v>
                </c:pt>
                <c:pt idx="2484">
                  <c:v>39010</c:v>
                </c:pt>
                <c:pt idx="2485">
                  <c:v>39011</c:v>
                </c:pt>
                <c:pt idx="2486">
                  <c:v>39012</c:v>
                </c:pt>
                <c:pt idx="2487">
                  <c:v>39013</c:v>
                </c:pt>
                <c:pt idx="2488">
                  <c:v>39014</c:v>
                </c:pt>
                <c:pt idx="2489">
                  <c:v>39015</c:v>
                </c:pt>
                <c:pt idx="2490">
                  <c:v>39016</c:v>
                </c:pt>
                <c:pt idx="2491">
                  <c:v>39017</c:v>
                </c:pt>
                <c:pt idx="2492">
                  <c:v>39018</c:v>
                </c:pt>
                <c:pt idx="2493">
                  <c:v>39019</c:v>
                </c:pt>
                <c:pt idx="2494">
                  <c:v>39020</c:v>
                </c:pt>
                <c:pt idx="2495">
                  <c:v>39021</c:v>
                </c:pt>
                <c:pt idx="2496">
                  <c:v>39022</c:v>
                </c:pt>
                <c:pt idx="2497">
                  <c:v>39023</c:v>
                </c:pt>
                <c:pt idx="2498">
                  <c:v>39024</c:v>
                </c:pt>
                <c:pt idx="2499">
                  <c:v>39025</c:v>
                </c:pt>
                <c:pt idx="2500">
                  <c:v>39026</c:v>
                </c:pt>
                <c:pt idx="2501">
                  <c:v>39027</c:v>
                </c:pt>
                <c:pt idx="2502">
                  <c:v>39028</c:v>
                </c:pt>
                <c:pt idx="2503">
                  <c:v>39029</c:v>
                </c:pt>
                <c:pt idx="2504">
                  <c:v>39030</c:v>
                </c:pt>
                <c:pt idx="2505">
                  <c:v>39031</c:v>
                </c:pt>
                <c:pt idx="2506">
                  <c:v>39032</c:v>
                </c:pt>
                <c:pt idx="2507">
                  <c:v>39033</c:v>
                </c:pt>
                <c:pt idx="2508">
                  <c:v>39034</c:v>
                </c:pt>
                <c:pt idx="2509">
                  <c:v>39035</c:v>
                </c:pt>
                <c:pt idx="2510">
                  <c:v>39036</c:v>
                </c:pt>
                <c:pt idx="2511">
                  <c:v>39037</c:v>
                </c:pt>
                <c:pt idx="2512">
                  <c:v>39038</c:v>
                </c:pt>
                <c:pt idx="2513">
                  <c:v>39039</c:v>
                </c:pt>
                <c:pt idx="2514">
                  <c:v>39040</c:v>
                </c:pt>
                <c:pt idx="2515">
                  <c:v>39041</c:v>
                </c:pt>
                <c:pt idx="2516">
                  <c:v>39042</c:v>
                </c:pt>
                <c:pt idx="2517">
                  <c:v>39043</c:v>
                </c:pt>
                <c:pt idx="2518">
                  <c:v>39044</c:v>
                </c:pt>
                <c:pt idx="2519">
                  <c:v>39045</c:v>
                </c:pt>
                <c:pt idx="2520">
                  <c:v>39046</c:v>
                </c:pt>
                <c:pt idx="2521">
                  <c:v>39047</c:v>
                </c:pt>
                <c:pt idx="2522">
                  <c:v>39048</c:v>
                </c:pt>
                <c:pt idx="2523">
                  <c:v>39049</c:v>
                </c:pt>
                <c:pt idx="2524">
                  <c:v>39050</c:v>
                </c:pt>
                <c:pt idx="2525">
                  <c:v>39051</c:v>
                </c:pt>
                <c:pt idx="2526">
                  <c:v>39052</c:v>
                </c:pt>
                <c:pt idx="2527">
                  <c:v>39053</c:v>
                </c:pt>
                <c:pt idx="2528">
                  <c:v>39054</c:v>
                </c:pt>
                <c:pt idx="2529">
                  <c:v>39055</c:v>
                </c:pt>
                <c:pt idx="2530">
                  <c:v>39056</c:v>
                </c:pt>
                <c:pt idx="2531">
                  <c:v>39057</c:v>
                </c:pt>
                <c:pt idx="2532">
                  <c:v>39058</c:v>
                </c:pt>
                <c:pt idx="2533">
                  <c:v>39059</c:v>
                </c:pt>
                <c:pt idx="2534">
                  <c:v>39060</c:v>
                </c:pt>
                <c:pt idx="2535">
                  <c:v>39061</c:v>
                </c:pt>
                <c:pt idx="2536">
                  <c:v>39062</c:v>
                </c:pt>
                <c:pt idx="2537">
                  <c:v>39063</c:v>
                </c:pt>
                <c:pt idx="2538">
                  <c:v>39064</c:v>
                </c:pt>
                <c:pt idx="2539">
                  <c:v>39065</c:v>
                </c:pt>
                <c:pt idx="2540">
                  <c:v>39066</c:v>
                </c:pt>
                <c:pt idx="2541">
                  <c:v>39067</c:v>
                </c:pt>
                <c:pt idx="2542">
                  <c:v>39068</c:v>
                </c:pt>
                <c:pt idx="2543">
                  <c:v>39069</c:v>
                </c:pt>
                <c:pt idx="2544">
                  <c:v>39070</c:v>
                </c:pt>
                <c:pt idx="2545">
                  <c:v>39071</c:v>
                </c:pt>
                <c:pt idx="2546">
                  <c:v>39072</c:v>
                </c:pt>
                <c:pt idx="2547">
                  <c:v>39073</c:v>
                </c:pt>
                <c:pt idx="2548">
                  <c:v>39074</c:v>
                </c:pt>
                <c:pt idx="2549">
                  <c:v>39075</c:v>
                </c:pt>
                <c:pt idx="2550">
                  <c:v>39076</c:v>
                </c:pt>
                <c:pt idx="2551">
                  <c:v>39077</c:v>
                </c:pt>
                <c:pt idx="2552">
                  <c:v>39078</c:v>
                </c:pt>
                <c:pt idx="2553">
                  <c:v>39079</c:v>
                </c:pt>
                <c:pt idx="2554">
                  <c:v>39080</c:v>
                </c:pt>
                <c:pt idx="2555">
                  <c:v>39081</c:v>
                </c:pt>
                <c:pt idx="2556">
                  <c:v>39082</c:v>
                </c:pt>
                <c:pt idx="2557">
                  <c:v>39083</c:v>
                </c:pt>
                <c:pt idx="2558">
                  <c:v>39084</c:v>
                </c:pt>
                <c:pt idx="2559">
                  <c:v>39085</c:v>
                </c:pt>
                <c:pt idx="2560">
                  <c:v>39086</c:v>
                </c:pt>
                <c:pt idx="2561">
                  <c:v>39087</c:v>
                </c:pt>
                <c:pt idx="2562">
                  <c:v>39088</c:v>
                </c:pt>
                <c:pt idx="2563">
                  <c:v>39089</c:v>
                </c:pt>
                <c:pt idx="2564">
                  <c:v>39090</c:v>
                </c:pt>
                <c:pt idx="2565">
                  <c:v>39091</c:v>
                </c:pt>
                <c:pt idx="2566">
                  <c:v>39092</c:v>
                </c:pt>
                <c:pt idx="2567">
                  <c:v>39093</c:v>
                </c:pt>
                <c:pt idx="2568">
                  <c:v>39094</c:v>
                </c:pt>
                <c:pt idx="2569">
                  <c:v>39095</c:v>
                </c:pt>
                <c:pt idx="2570">
                  <c:v>39096</c:v>
                </c:pt>
                <c:pt idx="2571">
                  <c:v>39097</c:v>
                </c:pt>
                <c:pt idx="2572">
                  <c:v>39098</c:v>
                </c:pt>
                <c:pt idx="2573">
                  <c:v>39099</c:v>
                </c:pt>
                <c:pt idx="2574">
                  <c:v>39100</c:v>
                </c:pt>
                <c:pt idx="2575">
                  <c:v>39101</c:v>
                </c:pt>
                <c:pt idx="2576">
                  <c:v>39102</c:v>
                </c:pt>
                <c:pt idx="2577">
                  <c:v>39103</c:v>
                </c:pt>
                <c:pt idx="2578">
                  <c:v>39104</c:v>
                </c:pt>
                <c:pt idx="2579">
                  <c:v>39105</c:v>
                </c:pt>
                <c:pt idx="2580">
                  <c:v>39106</c:v>
                </c:pt>
                <c:pt idx="2581">
                  <c:v>39107</c:v>
                </c:pt>
                <c:pt idx="2582">
                  <c:v>39108</c:v>
                </c:pt>
                <c:pt idx="2583">
                  <c:v>39109</c:v>
                </c:pt>
                <c:pt idx="2584">
                  <c:v>39110</c:v>
                </c:pt>
                <c:pt idx="2585">
                  <c:v>39111</c:v>
                </c:pt>
                <c:pt idx="2586">
                  <c:v>39112</c:v>
                </c:pt>
                <c:pt idx="2587">
                  <c:v>39113</c:v>
                </c:pt>
                <c:pt idx="2588">
                  <c:v>39114</c:v>
                </c:pt>
                <c:pt idx="2589">
                  <c:v>39115</c:v>
                </c:pt>
                <c:pt idx="2590">
                  <c:v>39116</c:v>
                </c:pt>
                <c:pt idx="2591">
                  <c:v>39117</c:v>
                </c:pt>
                <c:pt idx="2592">
                  <c:v>39118</c:v>
                </c:pt>
                <c:pt idx="2593">
                  <c:v>39119</c:v>
                </c:pt>
                <c:pt idx="2594">
                  <c:v>39120</c:v>
                </c:pt>
                <c:pt idx="2595">
                  <c:v>39121</c:v>
                </c:pt>
                <c:pt idx="2596">
                  <c:v>39122</c:v>
                </c:pt>
                <c:pt idx="2597">
                  <c:v>39123</c:v>
                </c:pt>
                <c:pt idx="2598">
                  <c:v>39124</c:v>
                </c:pt>
                <c:pt idx="2599">
                  <c:v>39125</c:v>
                </c:pt>
                <c:pt idx="2600">
                  <c:v>39126</c:v>
                </c:pt>
                <c:pt idx="2601">
                  <c:v>39127</c:v>
                </c:pt>
                <c:pt idx="2602">
                  <c:v>39128</c:v>
                </c:pt>
                <c:pt idx="2603">
                  <c:v>39129</c:v>
                </c:pt>
                <c:pt idx="2604">
                  <c:v>39130</c:v>
                </c:pt>
                <c:pt idx="2605">
                  <c:v>39131</c:v>
                </c:pt>
                <c:pt idx="2606">
                  <c:v>39132</c:v>
                </c:pt>
                <c:pt idx="2607">
                  <c:v>39133</c:v>
                </c:pt>
                <c:pt idx="2608">
                  <c:v>39134</c:v>
                </c:pt>
                <c:pt idx="2609">
                  <c:v>39135</c:v>
                </c:pt>
                <c:pt idx="2610">
                  <c:v>39136</c:v>
                </c:pt>
                <c:pt idx="2611">
                  <c:v>39137</c:v>
                </c:pt>
                <c:pt idx="2612">
                  <c:v>39138</c:v>
                </c:pt>
                <c:pt idx="2613">
                  <c:v>39139</c:v>
                </c:pt>
                <c:pt idx="2614">
                  <c:v>39140</c:v>
                </c:pt>
                <c:pt idx="2615">
                  <c:v>39141</c:v>
                </c:pt>
                <c:pt idx="2616">
                  <c:v>39142</c:v>
                </c:pt>
                <c:pt idx="2617">
                  <c:v>39143</c:v>
                </c:pt>
                <c:pt idx="2618">
                  <c:v>39144</c:v>
                </c:pt>
                <c:pt idx="2619">
                  <c:v>39145</c:v>
                </c:pt>
                <c:pt idx="2620">
                  <c:v>39146</c:v>
                </c:pt>
                <c:pt idx="2621">
                  <c:v>39147</c:v>
                </c:pt>
                <c:pt idx="2622">
                  <c:v>39148</c:v>
                </c:pt>
                <c:pt idx="2623">
                  <c:v>39149</c:v>
                </c:pt>
                <c:pt idx="2624">
                  <c:v>39150</c:v>
                </c:pt>
                <c:pt idx="2625">
                  <c:v>39151</c:v>
                </c:pt>
                <c:pt idx="2626">
                  <c:v>39152</c:v>
                </c:pt>
                <c:pt idx="2627">
                  <c:v>39153</c:v>
                </c:pt>
                <c:pt idx="2628">
                  <c:v>39154</c:v>
                </c:pt>
                <c:pt idx="2629">
                  <c:v>39155</c:v>
                </c:pt>
                <c:pt idx="2630">
                  <c:v>39156</c:v>
                </c:pt>
                <c:pt idx="2631">
                  <c:v>39157</c:v>
                </c:pt>
                <c:pt idx="2632">
                  <c:v>39158</c:v>
                </c:pt>
                <c:pt idx="2633">
                  <c:v>39159</c:v>
                </c:pt>
                <c:pt idx="2634">
                  <c:v>39160</c:v>
                </c:pt>
                <c:pt idx="2635">
                  <c:v>39161</c:v>
                </c:pt>
                <c:pt idx="2636">
                  <c:v>39162</c:v>
                </c:pt>
                <c:pt idx="2637">
                  <c:v>39163</c:v>
                </c:pt>
                <c:pt idx="2638">
                  <c:v>39164</c:v>
                </c:pt>
                <c:pt idx="2639">
                  <c:v>39165</c:v>
                </c:pt>
                <c:pt idx="2640">
                  <c:v>39166</c:v>
                </c:pt>
                <c:pt idx="2641">
                  <c:v>39167</c:v>
                </c:pt>
                <c:pt idx="2642">
                  <c:v>39168</c:v>
                </c:pt>
                <c:pt idx="2643">
                  <c:v>39169</c:v>
                </c:pt>
                <c:pt idx="2644">
                  <c:v>39170</c:v>
                </c:pt>
                <c:pt idx="2645">
                  <c:v>39171</c:v>
                </c:pt>
                <c:pt idx="2646">
                  <c:v>39172</c:v>
                </c:pt>
                <c:pt idx="2647">
                  <c:v>39173</c:v>
                </c:pt>
                <c:pt idx="2648">
                  <c:v>39174</c:v>
                </c:pt>
                <c:pt idx="2649">
                  <c:v>39175</c:v>
                </c:pt>
                <c:pt idx="2650">
                  <c:v>39176</c:v>
                </c:pt>
                <c:pt idx="2651">
                  <c:v>39177</c:v>
                </c:pt>
                <c:pt idx="2652">
                  <c:v>39178</c:v>
                </c:pt>
                <c:pt idx="2653">
                  <c:v>39179</c:v>
                </c:pt>
                <c:pt idx="2654">
                  <c:v>39180</c:v>
                </c:pt>
                <c:pt idx="2655">
                  <c:v>39181</c:v>
                </c:pt>
                <c:pt idx="2656">
                  <c:v>39182</c:v>
                </c:pt>
                <c:pt idx="2657">
                  <c:v>39183</c:v>
                </c:pt>
                <c:pt idx="2658">
                  <c:v>39184</c:v>
                </c:pt>
                <c:pt idx="2659">
                  <c:v>39185</c:v>
                </c:pt>
                <c:pt idx="2660">
                  <c:v>39186</c:v>
                </c:pt>
                <c:pt idx="2661">
                  <c:v>39187</c:v>
                </c:pt>
                <c:pt idx="2662">
                  <c:v>39188</c:v>
                </c:pt>
                <c:pt idx="2663">
                  <c:v>39189</c:v>
                </c:pt>
                <c:pt idx="2664">
                  <c:v>39190</c:v>
                </c:pt>
                <c:pt idx="2665">
                  <c:v>39191</c:v>
                </c:pt>
                <c:pt idx="2666">
                  <c:v>39192</c:v>
                </c:pt>
                <c:pt idx="2667">
                  <c:v>39193</c:v>
                </c:pt>
                <c:pt idx="2668">
                  <c:v>39194</c:v>
                </c:pt>
                <c:pt idx="2669">
                  <c:v>39195</c:v>
                </c:pt>
                <c:pt idx="2670">
                  <c:v>39196</c:v>
                </c:pt>
                <c:pt idx="2671">
                  <c:v>39197</c:v>
                </c:pt>
                <c:pt idx="2672">
                  <c:v>39198</c:v>
                </c:pt>
                <c:pt idx="2673">
                  <c:v>39199</c:v>
                </c:pt>
                <c:pt idx="2674">
                  <c:v>39200</c:v>
                </c:pt>
                <c:pt idx="2675">
                  <c:v>39201</c:v>
                </c:pt>
                <c:pt idx="2676">
                  <c:v>39202</c:v>
                </c:pt>
                <c:pt idx="2677">
                  <c:v>39203</c:v>
                </c:pt>
                <c:pt idx="2678">
                  <c:v>39204</c:v>
                </c:pt>
                <c:pt idx="2679">
                  <c:v>39205</c:v>
                </c:pt>
                <c:pt idx="2680">
                  <c:v>39206</c:v>
                </c:pt>
                <c:pt idx="2681">
                  <c:v>39207</c:v>
                </c:pt>
                <c:pt idx="2682">
                  <c:v>39208</c:v>
                </c:pt>
                <c:pt idx="2683">
                  <c:v>39209</c:v>
                </c:pt>
                <c:pt idx="2684">
                  <c:v>39210</c:v>
                </c:pt>
                <c:pt idx="2685">
                  <c:v>39211</c:v>
                </c:pt>
                <c:pt idx="2686">
                  <c:v>39212</c:v>
                </c:pt>
                <c:pt idx="2687">
                  <c:v>39213</c:v>
                </c:pt>
                <c:pt idx="2688">
                  <c:v>39214</c:v>
                </c:pt>
                <c:pt idx="2689">
                  <c:v>39215</c:v>
                </c:pt>
                <c:pt idx="2690">
                  <c:v>39216</c:v>
                </c:pt>
                <c:pt idx="2691">
                  <c:v>39217</c:v>
                </c:pt>
                <c:pt idx="2692">
                  <c:v>39218</c:v>
                </c:pt>
                <c:pt idx="2693">
                  <c:v>39219</c:v>
                </c:pt>
                <c:pt idx="2694">
                  <c:v>39220</c:v>
                </c:pt>
                <c:pt idx="2695">
                  <c:v>39221</c:v>
                </c:pt>
                <c:pt idx="2696">
                  <c:v>39222</c:v>
                </c:pt>
                <c:pt idx="2697">
                  <c:v>39223</c:v>
                </c:pt>
                <c:pt idx="2698">
                  <c:v>39224</c:v>
                </c:pt>
                <c:pt idx="2699">
                  <c:v>39225</c:v>
                </c:pt>
                <c:pt idx="2700">
                  <c:v>39226</c:v>
                </c:pt>
                <c:pt idx="2701">
                  <c:v>39227</c:v>
                </c:pt>
                <c:pt idx="2702">
                  <c:v>39228</c:v>
                </c:pt>
                <c:pt idx="2703">
                  <c:v>39229</c:v>
                </c:pt>
                <c:pt idx="2704">
                  <c:v>39230</c:v>
                </c:pt>
                <c:pt idx="2705">
                  <c:v>39231</c:v>
                </c:pt>
                <c:pt idx="2706">
                  <c:v>39232</c:v>
                </c:pt>
                <c:pt idx="2707">
                  <c:v>39233</c:v>
                </c:pt>
                <c:pt idx="2708">
                  <c:v>39234</c:v>
                </c:pt>
                <c:pt idx="2709">
                  <c:v>39235</c:v>
                </c:pt>
                <c:pt idx="2710">
                  <c:v>39236</c:v>
                </c:pt>
                <c:pt idx="2711">
                  <c:v>39237</c:v>
                </c:pt>
                <c:pt idx="2712">
                  <c:v>39238</c:v>
                </c:pt>
                <c:pt idx="2713">
                  <c:v>39239</c:v>
                </c:pt>
                <c:pt idx="2714">
                  <c:v>39240</c:v>
                </c:pt>
                <c:pt idx="2715">
                  <c:v>39241</c:v>
                </c:pt>
                <c:pt idx="2716">
                  <c:v>39242</c:v>
                </c:pt>
                <c:pt idx="2717">
                  <c:v>39243</c:v>
                </c:pt>
                <c:pt idx="2718">
                  <c:v>39244</c:v>
                </c:pt>
                <c:pt idx="2719">
                  <c:v>39245</c:v>
                </c:pt>
                <c:pt idx="2720">
                  <c:v>39246</c:v>
                </c:pt>
                <c:pt idx="2721">
                  <c:v>39247</c:v>
                </c:pt>
                <c:pt idx="2722">
                  <c:v>39248</c:v>
                </c:pt>
                <c:pt idx="2723">
                  <c:v>39249</c:v>
                </c:pt>
                <c:pt idx="2724">
                  <c:v>39250</c:v>
                </c:pt>
                <c:pt idx="2725">
                  <c:v>39251</c:v>
                </c:pt>
                <c:pt idx="2726">
                  <c:v>39252</c:v>
                </c:pt>
                <c:pt idx="2727">
                  <c:v>39253</c:v>
                </c:pt>
                <c:pt idx="2728">
                  <c:v>39254</c:v>
                </c:pt>
                <c:pt idx="2729">
                  <c:v>39255</c:v>
                </c:pt>
                <c:pt idx="2730">
                  <c:v>39256</c:v>
                </c:pt>
                <c:pt idx="2731">
                  <c:v>39257</c:v>
                </c:pt>
                <c:pt idx="2732">
                  <c:v>39258</c:v>
                </c:pt>
                <c:pt idx="2733">
                  <c:v>39259</c:v>
                </c:pt>
                <c:pt idx="2734">
                  <c:v>39260</c:v>
                </c:pt>
                <c:pt idx="2735">
                  <c:v>39261</c:v>
                </c:pt>
                <c:pt idx="2736">
                  <c:v>39262</c:v>
                </c:pt>
                <c:pt idx="2737">
                  <c:v>39263</c:v>
                </c:pt>
                <c:pt idx="2738">
                  <c:v>39264</c:v>
                </c:pt>
                <c:pt idx="2739">
                  <c:v>39265</c:v>
                </c:pt>
                <c:pt idx="2740">
                  <c:v>39266</c:v>
                </c:pt>
                <c:pt idx="2741">
                  <c:v>39267</c:v>
                </c:pt>
                <c:pt idx="2742">
                  <c:v>39268</c:v>
                </c:pt>
                <c:pt idx="2743">
                  <c:v>39269</c:v>
                </c:pt>
                <c:pt idx="2744">
                  <c:v>39270</c:v>
                </c:pt>
                <c:pt idx="2745">
                  <c:v>39271</c:v>
                </c:pt>
                <c:pt idx="2746">
                  <c:v>39272</c:v>
                </c:pt>
                <c:pt idx="2747">
                  <c:v>39273</c:v>
                </c:pt>
                <c:pt idx="2748">
                  <c:v>39274</c:v>
                </c:pt>
                <c:pt idx="2749">
                  <c:v>39275</c:v>
                </c:pt>
                <c:pt idx="2750">
                  <c:v>39276</c:v>
                </c:pt>
                <c:pt idx="2751">
                  <c:v>39277</c:v>
                </c:pt>
                <c:pt idx="2752">
                  <c:v>39278</c:v>
                </c:pt>
                <c:pt idx="2753">
                  <c:v>39279</c:v>
                </c:pt>
                <c:pt idx="2754">
                  <c:v>39280</c:v>
                </c:pt>
                <c:pt idx="2755">
                  <c:v>39281</c:v>
                </c:pt>
                <c:pt idx="2756">
                  <c:v>39282</c:v>
                </c:pt>
                <c:pt idx="2757">
                  <c:v>39283</c:v>
                </c:pt>
                <c:pt idx="2758">
                  <c:v>39284</c:v>
                </c:pt>
                <c:pt idx="2759">
                  <c:v>39285</c:v>
                </c:pt>
                <c:pt idx="2760">
                  <c:v>39286</c:v>
                </c:pt>
                <c:pt idx="2761">
                  <c:v>39287</c:v>
                </c:pt>
                <c:pt idx="2762">
                  <c:v>39288</c:v>
                </c:pt>
                <c:pt idx="2763">
                  <c:v>39289</c:v>
                </c:pt>
                <c:pt idx="2764">
                  <c:v>39290</c:v>
                </c:pt>
                <c:pt idx="2765">
                  <c:v>39291</c:v>
                </c:pt>
                <c:pt idx="2766">
                  <c:v>39292</c:v>
                </c:pt>
                <c:pt idx="2767">
                  <c:v>39293</c:v>
                </c:pt>
                <c:pt idx="2768">
                  <c:v>39294</c:v>
                </c:pt>
                <c:pt idx="2769">
                  <c:v>39295</c:v>
                </c:pt>
                <c:pt idx="2770">
                  <c:v>39296</c:v>
                </c:pt>
                <c:pt idx="2771">
                  <c:v>39297</c:v>
                </c:pt>
                <c:pt idx="2772">
                  <c:v>39298</c:v>
                </c:pt>
                <c:pt idx="2773">
                  <c:v>39299</c:v>
                </c:pt>
                <c:pt idx="2774">
                  <c:v>39300</c:v>
                </c:pt>
                <c:pt idx="2775">
                  <c:v>39301</c:v>
                </c:pt>
                <c:pt idx="2776">
                  <c:v>39302</c:v>
                </c:pt>
                <c:pt idx="2777">
                  <c:v>39303</c:v>
                </c:pt>
                <c:pt idx="2778">
                  <c:v>39304</c:v>
                </c:pt>
                <c:pt idx="2779">
                  <c:v>39305</c:v>
                </c:pt>
                <c:pt idx="2780">
                  <c:v>39306</c:v>
                </c:pt>
                <c:pt idx="2781">
                  <c:v>39307</c:v>
                </c:pt>
                <c:pt idx="2782">
                  <c:v>39308</c:v>
                </c:pt>
                <c:pt idx="2783">
                  <c:v>39309</c:v>
                </c:pt>
                <c:pt idx="2784">
                  <c:v>39310</c:v>
                </c:pt>
                <c:pt idx="2785">
                  <c:v>39311</c:v>
                </c:pt>
                <c:pt idx="2786">
                  <c:v>39312</c:v>
                </c:pt>
                <c:pt idx="2787">
                  <c:v>39313</c:v>
                </c:pt>
                <c:pt idx="2788">
                  <c:v>39314</c:v>
                </c:pt>
                <c:pt idx="2789">
                  <c:v>39315</c:v>
                </c:pt>
                <c:pt idx="2790">
                  <c:v>39316</c:v>
                </c:pt>
                <c:pt idx="2791">
                  <c:v>39317</c:v>
                </c:pt>
                <c:pt idx="2792">
                  <c:v>39318</c:v>
                </c:pt>
                <c:pt idx="2793">
                  <c:v>39319</c:v>
                </c:pt>
                <c:pt idx="2794">
                  <c:v>39320</c:v>
                </c:pt>
                <c:pt idx="2795">
                  <c:v>39321</c:v>
                </c:pt>
                <c:pt idx="2796">
                  <c:v>39322</c:v>
                </c:pt>
                <c:pt idx="2797">
                  <c:v>39323</c:v>
                </c:pt>
                <c:pt idx="2798">
                  <c:v>39324</c:v>
                </c:pt>
                <c:pt idx="2799">
                  <c:v>39325</c:v>
                </c:pt>
                <c:pt idx="2800">
                  <c:v>39326</c:v>
                </c:pt>
                <c:pt idx="2801">
                  <c:v>39327</c:v>
                </c:pt>
                <c:pt idx="2802">
                  <c:v>39328</c:v>
                </c:pt>
                <c:pt idx="2803">
                  <c:v>39329</c:v>
                </c:pt>
                <c:pt idx="2804">
                  <c:v>39330</c:v>
                </c:pt>
                <c:pt idx="2805">
                  <c:v>39331</c:v>
                </c:pt>
                <c:pt idx="2806">
                  <c:v>39332</c:v>
                </c:pt>
                <c:pt idx="2807">
                  <c:v>39333</c:v>
                </c:pt>
                <c:pt idx="2808">
                  <c:v>39334</c:v>
                </c:pt>
                <c:pt idx="2809">
                  <c:v>39335</c:v>
                </c:pt>
                <c:pt idx="2810">
                  <c:v>39336</c:v>
                </c:pt>
                <c:pt idx="2811">
                  <c:v>39337</c:v>
                </c:pt>
                <c:pt idx="2812">
                  <c:v>39338</c:v>
                </c:pt>
                <c:pt idx="2813">
                  <c:v>39339</c:v>
                </c:pt>
                <c:pt idx="2814">
                  <c:v>39340</c:v>
                </c:pt>
                <c:pt idx="2815">
                  <c:v>39341</c:v>
                </c:pt>
                <c:pt idx="2816">
                  <c:v>39342</c:v>
                </c:pt>
                <c:pt idx="2817">
                  <c:v>39343</c:v>
                </c:pt>
                <c:pt idx="2818">
                  <c:v>39344</c:v>
                </c:pt>
                <c:pt idx="2819">
                  <c:v>39345</c:v>
                </c:pt>
                <c:pt idx="2820">
                  <c:v>39346</c:v>
                </c:pt>
                <c:pt idx="2821">
                  <c:v>39347</c:v>
                </c:pt>
                <c:pt idx="2822">
                  <c:v>39348</c:v>
                </c:pt>
                <c:pt idx="2823">
                  <c:v>39349</c:v>
                </c:pt>
                <c:pt idx="2824">
                  <c:v>39350</c:v>
                </c:pt>
                <c:pt idx="2825">
                  <c:v>39351</c:v>
                </c:pt>
                <c:pt idx="2826">
                  <c:v>39352</c:v>
                </c:pt>
                <c:pt idx="2827">
                  <c:v>39353</c:v>
                </c:pt>
                <c:pt idx="2828">
                  <c:v>39354</c:v>
                </c:pt>
                <c:pt idx="2829">
                  <c:v>39355</c:v>
                </c:pt>
                <c:pt idx="2830">
                  <c:v>39356</c:v>
                </c:pt>
                <c:pt idx="2831">
                  <c:v>39357</c:v>
                </c:pt>
                <c:pt idx="2832">
                  <c:v>39358</c:v>
                </c:pt>
                <c:pt idx="2833">
                  <c:v>39359</c:v>
                </c:pt>
                <c:pt idx="2834">
                  <c:v>39360</c:v>
                </c:pt>
                <c:pt idx="2835">
                  <c:v>39361</c:v>
                </c:pt>
                <c:pt idx="2836">
                  <c:v>39362</c:v>
                </c:pt>
                <c:pt idx="2837">
                  <c:v>39363</c:v>
                </c:pt>
                <c:pt idx="2838">
                  <c:v>39364</c:v>
                </c:pt>
                <c:pt idx="2839">
                  <c:v>39365</c:v>
                </c:pt>
                <c:pt idx="2840">
                  <c:v>39366</c:v>
                </c:pt>
                <c:pt idx="2841">
                  <c:v>39367</c:v>
                </c:pt>
                <c:pt idx="2842">
                  <c:v>39368</c:v>
                </c:pt>
                <c:pt idx="2843">
                  <c:v>39369</c:v>
                </c:pt>
                <c:pt idx="2844">
                  <c:v>39370</c:v>
                </c:pt>
                <c:pt idx="2845">
                  <c:v>39371</c:v>
                </c:pt>
                <c:pt idx="2846">
                  <c:v>39372</c:v>
                </c:pt>
                <c:pt idx="2847">
                  <c:v>39373</c:v>
                </c:pt>
                <c:pt idx="2848">
                  <c:v>39374</c:v>
                </c:pt>
                <c:pt idx="2849">
                  <c:v>39375</c:v>
                </c:pt>
                <c:pt idx="2850">
                  <c:v>39376</c:v>
                </c:pt>
                <c:pt idx="2851">
                  <c:v>39377</c:v>
                </c:pt>
                <c:pt idx="2852">
                  <c:v>39378</c:v>
                </c:pt>
                <c:pt idx="2853">
                  <c:v>39379</c:v>
                </c:pt>
                <c:pt idx="2854">
                  <c:v>39380</c:v>
                </c:pt>
                <c:pt idx="2855">
                  <c:v>39381</c:v>
                </c:pt>
                <c:pt idx="2856">
                  <c:v>39382</c:v>
                </c:pt>
                <c:pt idx="2857">
                  <c:v>39383</c:v>
                </c:pt>
                <c:pt idx="2858">
                  <c:v>39384</c:v>
                </c:pt>
                <c:pt idx="2859">
                  <c:v>39385</c:v>
                </c:pt>
                <c:pt idx="2860">
                  <c:v>39386</c:v>
                </c:pt>
                <c:pt idx="2861">
                  <c:v>39387</c:v>
                </c:pt>
                <c:pt idx="2862">
                  <c:v>39388</c:v>
                </c:pt>
                <c:pt idx="2863">
                  <c:v>39389</c:v>
                </c:pt>
                <c:pt idx="2864">
                  <c:v>39390</c:v>
                </c:pt>
                <c:pt idx="2865">
                  <c:v>39391</c:v>
                </c:pt>
                <c:pt idx="2866">
                  <c:v>39392</c:v>
                </c:pt>
                <c:pt idx="2867">
                  <c:v>39393</c:v>
                </c:pt>
                <c:pt idx="2868">
                  <c:v>39394</c:v>
                </c:pt>
                <c:pt idx="2869">
                  <c:v>39395</c:v>
                </c:pt>
                <c:pt idx="2870">
                  <c:v>39396</c:v>
                </c:pt>
                <c:pt idx="2871">
                  <c:v>39397</c:v>
                </c:pt>
                <c:pt idx="2872">
                  <c:v>39398</c:v>
                </c:pt>
                <c:pt idx="2873">
                  <c:v>39399</c:v>
                </c:pt>
                <c:pt idx="2874">
                  <c:v>39400</c:v>
                </c:pt>
                <c:pt idx="2875">
                  <c:v>39401</c:v>
                </c:pt>
                <c:pt idx="2876">
                  <c:v>39402</c:v>
                </c:pt>
                <c:pt idx="2877">
                  <c:v>39403</c:v>
                </c:pt>
                <c:pt idx="2878">
                  <c:v>39404</c:v>
                </c:pt>
                <c:pt idx="2879">
                  <c:v>39405</c:v>
                </c:pt>
                <c:pt idx="2880">
                  <c:v>39406</c:v>
                </c:pt>
                <c:pt idx="2881">
                  <c:v>39407</c:v>
                </c:pt>
                <c:pt idx="2882">
                  <c:v>39408</c:v>
                </c:pt>
                <c:pt idx="2883">
                  <c:v>39409</c:v>
                </c:pt>
                <c:pt idx="2884">
                  <c:v>39410</c:v>
                </c:pt>
                <c:pt idx="2885">
                  <c:v>39411</c:v>
                </c:pt>
                <c:pt idx="2886">
                  <c:v>39412</c:v>
                </c:pt>
                <c:pt idx="2887">
                  <c:v>39413</c:v>
                </c:pt>
                <c:pt idx="2888">
                  <c:v>39414</c:v>
                </c:pt>
                <c:pt idx="2889">
                  <c:v>39415</c:v>
                </c:pt>
                <c:pt idx="2890">
                  <c:v>39416</c:v>
                </c:pt>
                <c:pt idx="2891">
                  <c:v>39417</c:v>
                </c:pt>
                <c:pt idx="2892">
                  <c:v>39418</c:v>
                </c:pt>
                <c:pt idx="2893">
                  <c:v>39419</c:v>
                </c:pt>
                <c:pt idx="2894">
                  <c:v>39420</c:v>
                </c:pt>
                <c:pt idx="2895">
                  <c:v>39421</c:v>
                </c:pt>
                <c:pt idx="2896">
                  <c:v>39422</c:v>
                </c:pt>
                <c:pt idx="2897">
                  <c:v>39423</c:v>
                </c:pt>
                <c:pt idx="2898">
                  <c:v>39424</c:v>
                </c:pt>
                <c:pt idx="2899">
                  <c:v>39425</c:v>
                </c:pt>
                <c:pt idx="2900">
                  <c:v>39426</c:v>
                </c:pt>
                <c:pt idx="2901">
                  <c:v>39427</c:v>
                </c:pt>
                <c:pt idx="2902">
                  <c:v>39428</c:v>
                </c:pt>
                <c:pt idx="2903">
                  <c:v>39429</c:v>
                </c:pt>
                <c:pt idx="2904">
                  <c:v>39430</c:v>
                </c:pt>
                <c:pt idx="2905">
                  <c:v>39431</c:v>
                </c:pt>
                <c:pt idx="2906">
                  <c:v>39432</c:v>
                </c:pt>
                <c:pt idx="2907">
                  <c:v>39433</c:v>
                </c:pt>
                <c:pt idx="2908">
                  <c:v>39434</c:v>
                </c:pt>
                <c:pt idx="2909">
                  <c:v>39435</c:v>
                </c:pt>
                <c:pt idx="2910">
                  <c:v>39436</c:v>
                </c:pt>
                <c:pt idx="2911">
                  <c:v>39437</c:v>
                </c:pt>
                <c:pt idx="2912">
                  <c:v>39438</c:v>
                </c:pt>
                <c:pt idx="2913">
                  <c:v>39439</c:v>
                </c:pt>
                <c:pt idx="2914">
                  <c:v>39440</c:v>
                </c:pt>
                <c:pt idx="2915">
                  <c:v>39441</c:v>
                </c:pt>
                <c:pt idx="2916">
                  <c:v>39442</c:v>
                </c:pt>
                <c:pt idx="2917">
                  <c:v>39443</c:v>
                </c:pt>
                <c:pt idx="2918">
                  <c:v>39444</c:v>
                </c:pt>
                <c:pt idx="2919">
                  <c:v>39445</c:v>
                </c:pt>
                <c:pt idx="2920">
                  <c:v>39446</c:v>
                </c:pt>
                <c:pt idx="2921">
                  <c:v>39447</c:v>
                </c:pt>
                <c:pt idx="2922">
                  <c:v>39448</c:v>
                </c:pt>
                <c:pt idx="2923">
                  <c:v>39449</c:v>
                </c:pt>
                <c:pt idx="2924">
                  <c:v>39450</c:v>
                </c:pt>
                <c:pt idx="2925">
                  <c:v>39451</c:v>
                </c:pt>
                <c:pt idx="2926">
                  <c:v>39452</c:v>
                </c:pt>
                <c:pt idx="2927">
                  <c:v>39453</c:v>
                </c:pt>
                <c:pt idx="2928">
                  <c:v>39454</c:v>
                </c:pt>
                <c:pt idx="2929">
                  <c:v>39455</c:v>
                </c:pt>
                <c:pt idx="2930">
                  <c:v>39456</c:v>
                </c:pt>
                <c:pt idx="2931">
                  <c:v>39457</c:v>
                </c:pt>
                <c:pt idx="2932">
                  <c:v>39458</c:v>
                </c:pt>
                <c:pt idx="2933">
                  <c:v>39459</c:v>
                </c:pt>
                <c:pt idx="2934">
                  <c:v>39460</c:v>
                </c:pt>
                <c:pt idx="2935">
                  <c:v>39461</c:v>
                </c:pt>
                <c:pt idx="2936">
                  <c:v>39462</c:v>
                </c:pt>
                <c:pt idx="2937">
                  <c:v>39463</c:v>
                </c:pt>
                <c:pt idx="2938">
                  <c:v>39464</c:v>
                </c:pt>
                <c:pt idx="2939">
                  <c:v>39465</c:v>
                </c:pt>
                <c:pt idx="2940">
                  <c:v>39466</c:v>
                </c:pt>
                <c:pt idx="2941">
                  <c:v>39467</c:v>
                </c:pt>
                <c:pt idx="2942">
                  <c:v>39468</c:v>
                </c:pt>
                <c:pt idx="2943">
                  <c:v>39469</c:v>
                </c:pt>
                <c:pt idx="2944">
                  <c:v>39470</c:v>
                </c:pt>
                <c:pt idx="2945">
                  <c:v>39471</c:v>
                </c:pt>
                <c:pt idx="2946">
                  <c:v>39472</c:v>
                </c:pt>
                <c:pt idx="2947">
                  <c:v>39473</c:v>
                </c:pt>
                <c:pt idx="2948">
                  <c:v>39474</c:v>
                </c:pt>
                <c:pt idx="2949">
                  <c:v>39475</c:v>
                </c:pt>
                <c:pt idx="2950">
                  <c:v>39476</c:v>
                </c:pt>
                <c:pt idx="2951">
                  <c:v>39477</c:v>
                </c:pt>
                <c:pt idx="2952">
                  <c:v>39478</c:v>
                </c:pt>
                <c:pt idx="2953">
                  <c:v>39479</c:v>
                </c:pt>
                <c:pt idx="2954">
                  <c:v>39480</c:v>
                </c:pt>
                <c:pt idx="2955">
                  <c:v>39481</c:v>
                </c:pt>
                <c:pt idx="2956">
                  <c:v>39482</c:v>
                </c:pt>
                <c:pt idx="2957">
                  <c:v>39483</c:v>
                </c:pt>
                <c:pt idx="2958">
                  <c:v>39484</c:v>
                </c:pt>
                <c:pt idx="2959">
                  <c:v>39485</c:v>
                </c:pt>
                <c:pt idx="2960">
                  <c:v>39486</c:v>
                </c:pt>
                <c:pt idx="2961">
                  <c:v>39487</c:v>
                </c:pt>
                <c:pt idx="2962">
                  <c:v>39488</c:v>
                </c:pt>
                <c:pt idx="2963">
                  <c:v>39489</c:v>
                </c:pt>
                <c:pt idx="2964">
                  <c:v>39490</c:v>
                </c:pt>
                <c:pt idx="2965">
                  <c:v>39491</c:v>
                </c:pt>
                <c:pt idx="2966">
                  <c:v>39492</c:v>
                </c:pt>
                <c:pt idx="2967">
                  <c:v>39493</c:v>
                </c:pt>
                <c:pt idx="2968">
                  <c:v>39494</c:v>
                </c:pt>
                <c:pt idx="2969">
                  <c:v>39495</c:v>
                </c:pt>
                <c:pt idx="2970">
                  <c:v>39496</c:v>
                </c:pt>
                <c:pt idx="2971">
                  <c:v>39497</c:v>
                </c:pt>
                <c:pt idx="2972">
                  <c:v>39498</c:v>
                </c:pt>
                <c:pt idx="2973">
                  <c:v>39499</c:v>
                </c:pt>
                <c:pt idx="2974">
                  <c:v>39500</c:v>
                </c:pt>
                <c:pt idx="2975">
                  <c:v>39501</c:v>
                </c:pt>
                <c:pt idx="2976">
                  <c:v>39502</c:v>
                </c:pt>
                <c:pt idx="2977">
                  <c:v>39503</c:v>
                </c:pt>
                <c:pt idx="2978">
                  <c:v>39504</c:v>
                </c:pt>
                <c:pt idx="2979">
                  <c:v>39505</c:v>
                </c:pt>
                <c:pt idx="2980">
                  <c:v>39506</c:v>
                </c:pt>
                <c:pt idx="2981">
                  <c:v>39507</c:v>
                </c:pt>
                <c:pt idx="2982">
                  <c:v>39508</c:v>
                </c:pt>
                <c:pt idx="2983">
                  <c:v>39509</c:v>
                </c:pt>
                <c:pt idx="2984">
                  <c:v>39510</c:v>
                </c:pt>
                <c:pt idx="2985">
                  <c:v>39511</c:v>
                </c:pt>
                <c:pt idx="2986">
                  <c:v>39512</c:v>
                </c:pt>
                <c:pt idx="2987">
                  <c:v>39513</c:v>
                </c:pt>
                <c:pt idx="2988">
                  <c:v>39514</c:v>
                </c:pt>
                <c:pt idx="2989">
                  <c:v>39515</c:v>
                </c:pt>
                <c:pt idx="2990">
                  <c:v>39516</c:v>
                </c:pt>
                <c:pt idx="2991">
                  <c:v>39517</c:v>
                </c:pt>
                <c:pt idx="2992">
                  <c:v>39518</c:v>
                </c:pt>
                <c:pt idx="2993">
                  <c:v>39519</c:v>
                </c:pt>
                <c:pt idx="2994">
                  <c:v>39520</c:v>
                </c:pt>
                <c:pt idx="2995">
                  <c:v>39521</c:v>
                </c:pt>
                <c:pt idx="2996">
                  <c:v>39522</c:v>
                </c:pt>
                <c:pt idx="2997">
                  <c:v>39523</c:v>
                </c:pt>
                <c:pt idx="2998">
                  <c:v>39524</c:v>
                </c:pt>
                <c:pt idx="2999">
                  <c:v>39525</c:v>
                </c:pt>
                <c:pt idx="3000">
                  <c:v>39526</c:v>
                </c:pt>
                <c:pt idx="3001">
                  <c:v>39527</c:v>
                </c:pt>
                <c:pt idx="3002">
                  <c:v>39528</c:v>
                </c:pt>
                <c:pt idx="3003">
                  <c:v>39529</c:v>
                </c:pt>
                <c:pt idx="3004">
                  <c:v>39530</c:v>
                </c:pt>
                <c:pt idx="3005">
                  <c:v>39531</c:v>
                </c:pt>
                <c:pt idx="3006">
                  <c:v>39532</c:v>
                </c:pt>
                <c:pt idx="3007">
                  <c:v>39533</c:v>
                </c:pt>
                <c:pt idx="3008">
                  <c:v>39534</c:v>
                </c:pt>
                <c:pt idx="3009">
                  <c:v>39535</c:v>
                </c:pt>
                <c:pt idx="3010">
                  <c:v>39536</c:v>
                </c:pt>
                <c:pt idx="3011">
                  <c:v>39537</c:v>
                </c:pt>
                <c:pt idx="3012">
                  <c:v>39538</c:v>
                </c:pt>
                <c:pt idx="3013">
                  <c:v>39539</c:v>
                </c:pt>
                <c:pt idx="3014">
                  <c:v>39540</c:v>
                </c:pt>
                <c:pt idx="3015">
                  <c:v>39541</c:v>
                </c:pt>
                <c:pt idx="3016">
                  <c:v>39542</c:v>
                </c:pt>
                <c:pt idx="3017">
                  <c:v>39543</c:v>
                </c:pt>
                <c:pt idx="3018">
                  <c:v>39544</c:v>
                </c:pt>
                <c:pt idx="3019">
                  <c:v>39545</c:v>
                </c:pt>
                <c:pt idx="3020">
                  <c:v>39546</c:v>
                </c:pt>
                <c:pt idx="3021">
                  <c:v>39547</c:v>
                </c:pt>
                <c:pt idx="3022">
                  <c:v>39548</c:v>
                </c:pt>
                <c:pt idx="3023">
                  <c:v>39549</c:v>
                </c:pt>
                <c:pt idx="3024">
                  <c:v>39550</c:v>
                </c:pt>
                <c:pt idx="3025">
                  <c:v>39551</c:v>
                </c:pt>
                <c:pt idx="3026">
                  <c:v>39552</c:v>
                </c:pt>
                <c:pt idx="3027">
                  <c:v>39553</c:v>
                </c:pt>
                <c:pt idx="3028">
                  <c:v>39554</c:v>
                </c:pt>
                <c:pt idx="3029">
                  <c:v>39555</c:v>
                </c:pt>
                <c:pt idx="3030">
                  <c:v>39556</c:v>
                </c:pt>
                <c:pt idx="3031">
                  <c:v>39557</c:v>
                </c:pt>
                <c:pt idx="3032">
                  <c:v>39558</c:v>
                </c:pt>
                <c:pt idx="3033">
                  <c:v>39559</c:v>
                </c:pt>
                <c:pt idx="3034">
                  <c:v>39560</c:v>
                </c:pt>
                <c:pt idx="3035">
                  <c:v>39561</c:v>
                </c:pt>
                <c:pt idx="3036">
                  <c:v>39562</c:v>
                </c:pt>
                <c:pt idx="3037">
                  <c:v>39563</c:v>
                </c:pt>
                <c:pt idx="3038">
                  <c:v>39564</c:v>
                </c:pt>
                <c:pt idx="3039">
                  <c:v>39565</c:v>
                </c:pt>
                <c:pt idx="3040">
                  <c:v>39566</c:v>
                </c:pt>
                <c:pt idx="3041">
                  <c:v>39567</c:v>
                </c:pt>
                <c:pt idx="3042">
                  <c:v>39568</c:v>
                </c:pt>
                <c:pt idx="3043">
                  <c:v>39569</c:v>
                </c:pt>
                <c:pt idx="3044">
                  <c:v>39570</c:v>
                </c:pt>
                <c:pt idx="3045">
                  <c:v>39571</c:v>
                </c:pt>
                <c:pt idx="3046">
                  <c:v>39572</c:v>
                </c:pt>
                <c:pt idx="3047">
                  <c:v>39573</c:v>
                </c:pt>
                <c:pt idx="3048">
                  <c:v>39574</c:v>
                </c:pt>
                <c:pt idx="3049">
                  <c:v>39575</c:v>
                </c:pt>
                <c:pt idx="3050">
                  <c:v>39576</c:v>
                </c:pt>
                <c:pt idx="3051">
                  <c:v>39577</c:v>
                </c:pt>
                <c:pt idx="3052">
                  <c:v>39578</c:v>
                </c:pt>
                <c:pt idx="3053">
                  <c:v>39579</c:v>
                </c:pt>
                <c:pt idx="3054">
                  <c:v>39580</c:v>
                </c:pt>
                <c:pt idx="3055">
                  <c:v>39581</c:v>
                </c:pt>
                <c:pt idx="3056">
                  <c:v>39582</c:v>
                </c:pt>
                <c:pt idx="3057">
                  <c:v>39583</c:v>
                </c:pt>
                <c:pt idx="3058">
                  <c:v>39584</c:v>
                </c:pt>
                <c:pt idx="3059">
                  <c:v>39585</c:v>
                </c:pt>
                <c:pt idx="3060">
                  <c:v>39586</c:v>
                </c:pt>
                <c:pt idx="3061">
                  <c:v>39587</c:v>
                </c:pt>
                <c:pt idx="3062">
                  <c:v>39588</c:v>
                </c:pt>
                <c:pt idx="3063">
                  <c:v>39589</c:v>
                </c:pt>
                <c:pt idx="3064">
                  <c:v>39590</c:v>
                </c:pt>
                <c:pt idx="3065">
                  <c:v>39591</c:v>
                </c:pt>
                <c:pt idx="3066">
                  <c:v>39592</c:v>
                </c:pt>
                <c:pt idx="3067">
                  <c:v>39593</c:v>
                </c:pt>
                <c:pt idx="3068">
                  <c:v>39594</c:v>
                </c:pt>
                <c:pt idx="3069">
                  <c:v>39595</c:v>
                </c:pt>
                <c:pt idx="3070">
                  <c:v>39596</c:v>
                </c:pt>
                <c:pt idx="3071">
                  <c:v>39597</c:v>
                </c:pt>
                <c:pt idx="3072">
                  <c:v>39598</c:v>
                </c:pt>
                <c:pt idx="3073">
                  <c:v>39599</c:v>
                </c:pt>
                <c:pt idx="3074">
                  <c:v>39600</c:v>
                </c:pt>
                <c:pt idx="3075">
                  <c:v>39601</c:v>
                </c:pt>
                <c:pt idx="3076">
                  <c:v>39602</c:v>
                </c:pt>
                <c:pt idx="3077">
                  <c:v>39603</c:v>
                </c:pt>
                <c:pt idx="3078">
                  <c:v>39604</c:v>
                </c:pt>
                <c:pt idx="3079">
                  <c:v>39605</c:v>
                </c:pt>
                <c:pt idx="3080">
                  <c:v>39606</c:v>
                </c:pt>
                <c:pt idx="3081">
                  <c:v>39607</c:v>
                </c:pt>
                <c:pt idx="3082">
                  <c:v>39608</c:v>
                </c:pt>
                <c:pt idx="3083">
                  <c:v>39609</c:v>
                </c:pt>
                <c:pt idx="3084">
                  <c:v>39610</c:v>
                </c:pt>
                <c:pt idx="3085">
                  <c:v>39611</c:v>
                </c:pt>
                <c:pt idx="3086">
                  <c:v>39612</c:v>
                </c:pt>
                <c:pt idx="3087">
                  <c:v>39613</c:v>
                </c:pt>
                <c:pt idx="3088">
                  <c:v>39614</c:v>
                </c:pt>
                <c:pt idx="3089">
                  <c:v>39615</c:v>
                </c:pt>
                <c:pt idx="3090">
                  <c:v>39616</c:v>
                </c:pt>
                <c:pt idx="3091">
                  <c:v>39617</c:v>
                </c:pt>
                <c:pt idx="3092">
                  <c:v>39618</c:v>
                </c:pt>
                <c:pt idx="3093">
                  <c:v>39619</c:v>
                </c:pt>
                <c:pt idx="3094">
                  <c:v>39620</c:v>
                </c:pt>
                <c:pt idx="3095">
                  <c:v>39621</c:v>
                </c:pt>
                <c:pt idx="3096">
                  <c:v>39622</c:v>
                </c:pt>
                <c:pt idx="3097">
                  <c:v>39623</c:v>
                </c:pt>
                <c:pt idx="3098">
                  <c:v>39624</c:v>
                </c:pt>
                <c:pt idx="3099">
                  <c:v>39625</c:v>
                </c:pt>
                <c:pt idx="3100">
                  <c:v>39626</c:v>
                </c:pt>
                <c:pt idx="3101">
                  <c:v>39627</c:v>
                </c:pt>
                <c:pt idx="3102">
                  <c:v>39628</c:v>
                </c:pt>
                <c:pt idx="3103">
                  <c:v>39629</c:v>
                </c:pt>
                <c:pt idx="3104">
                  <c:v>39630</c:v>
                </c:pt>
                <c:pt idx="3105">
                  <c:v>39631</c:v>
                </c:pt>
                <c:pt idx="3106">
                  <c:v>39632</c:v>
                </c:pt>
                <c:pt idx="3107">
                  <c:v>39633</c:v>
                </c:pt>
                <c:pt idx="3108">
                  <c:v>39634</c:v>
                </c:pt>
                <c:pt idx="3109">
                  <c:v>39635</c:v>
                </c:pt>
                <c:pt idx="3110">
                  <c:v>39636</c:v>
                </c:pt>
                <c:pt idx="3111">
                  <c:v>39637</c:v>
                </c:pt>
                <c:pt idx="3112">
                  <c:v>39638</c:v>
                </c:pt>
                <c:pt idx="3113">
                  <c:v>39639</c:v>
                </c:pt>
                <c:pt idx="3114">
                  <c:v>39640</c:v>
                </c:pt>
                <c:pt idx="3115">
                  <c:v>39641</c:v>
                </c:pt>
                <c:pt idx="3116">
                  <c:v>39642</c:v>
                </c:pt>
                <c:pt idx="3117">
                  <c:v>39643</c:v>
                </c:pt>
                <c:pt idx="3118">
                  <c:v>39644</c:v>
                </c:pt>
                <c:pt idx="3119">
                  <c:v>39645</c:v>
                </c:pt>
                <c:pt idx="3120">
                  <c:v>39646</c:v>
                </c:pt>
                <c:pt idx="3121">
                  <c:v>39647</c:v>
                </c:pt>
                <c:pt idx="3122">
                  <c:v>39648</c:v>
                </c:pt>
                <c:pt idx="3123">
                  <c:v>39649</c:v>
                </c:pt>
                <c:pt idx="3124">
                  <c:v>39650</c:v>
                </c:pt>
                <c:pt idx="3125">
                  <c:v>39651</c:v>
                </c:pt>
                <c:pt idx="3126">
                  <c:v>39652</c:v>
                </c:pt>
                <c:pt idx="3127">
                  <c:v>39653</c:v>
                </c:pt>
                <c:pt idx="3128">
                  <c:v>39654</c:v>
                </c:pt>
                <c:pt idx="3129">
                  <c:v>39655</c:v>
                </c:pt>
                <c:pt idx="3130">
                  <c:v>39656</c:v>
                </c:pt>
                <c:pt idx="3131">
                  <c:v>39657</c:v>
                </c:pt>
                <c:pt idx="3132">
                  <c:v>39658</c:v>
                </c:pt>
                <c:pt idx="3133">
                  <c:v>39659</c:v>
                </c:pt>
                <c:pt idx="3134">
                  <c:v>39660</c:v>
                </c:pt>
                <c:pt idx="3135">
                  <c:v>39661</c:v>
                </c:pt>
                <c:pt idx="3136">
                  <c:v>39662</c:v>
                </c:pt>
                <c:pt idx="3137">
                  <c:v>39663</c:v>
                </c:pt>
                <c:pt idx="3138">
                  <c:v>39664</c:v>
                </c:pt>
                <c:pt idx="3139">
                  <c:v>39665</c:v>
                </c:pt>
                <c:pt idx="3140">
                  <c:v>39666</c:v>
                </c:pt>
                <c:pt idx="3141">
                  <c:v>39667</c:v>
                </c:pt>
                <c:pt idx="3142">
                  <c:v>39668</c:v>
                </c:pt>
                <c:pt idx="3143">
                  <c:v>39669</c:v>
                </c:pt>
                <c:pt idx="3144">
                  <c:v>39670</c:v>
                </c:pt>
                <c:pt idx="3145">
                  <c:v>39671</c:v>
                </c:pt>
                <c:pt idx="3146">
                  <c:v>39672</c:v>
                </c:pt>
                <c:pt idx="3147">
                  <c:v>39673</c:v>
                </c:pt>
                <c:pt idx="3148">
                  <c:v>39674</c:v>
                </c:pt>
                <c:pt idx="3149">
                  <c:v>39675</c:v>
                </c:pt>
                <c:pt idx="3150">
                  <c:v>39676</c:v>
                </c:pt>
                <c:pt idx="3151">
                  <c:v>39677</c:v>
                </c:pt>
                <c:pt idx="3152">
                  <c:v>39678</c:v>
                </c:pt>
                <c:pt idx="3153">
                  <c:v>39679</c:v>
                </c:pt>
                <c:pt idx="3154">
                  <c:v>39680</c:v>
                </c:pt>
                <c:pt idx="3155">
                  <c:v>39681</c:v>
                </c:pt>
                <c:pt idx="3156">
                  <c:v>39682</c:v>
                </c:pt>
                <c:pt idx="3157">
                  <c:v>39683</c:v>
                </c:pt>
                <c:pt idx="3158">
                  <c:v>39684</c:v>
                </c:pt>
                <c:pt idx="3159">
                  <c:v>39685</c:v>
                </c:pt>
                <c:pt idx="3160">
                  <c:v>39686</c:v>
                </c:pt>
                <c:pt idx="3161">
                  <c:v>39687</c:v>
                </c:pt>
                <c:pt idx="3162">
                  <c:v>39688</c:v>
                </c:pt>
                <c:pt idx="3163">
                  <c:v>39689</c:v>
                </c:pt>
                <c:pt idx="3164">
                  <c:v>39690</c:v>
                </c:pt>
                <c:pt idx="3165">
                  <c:v>39691</c:v>
                </c:pt>
                <c:pt idx="3166">
                  <c:v>39692</c:v>
                </c:pt>
                <c:pt idx="3167">
                  <c:v>39693</c:v>
                </c:pt>
                <c:pt idx="3168">
                  <c:v>39694</c:v>
                </c:pt>
                <c:pt idx="3169">
                  <c:v>39695</c:v>
                </c:pt>
                <c:pt idx="3170">
                  <c:v>39696</c:v>
                </c:pt>
                <c:pt idx="3171">
                  <c:v>39697</c:v>
                </c:pt>
                <c:pt idx="3172">
                  <c:v>39698</c:v>
                </c:pt>
                <c:pt idx="3173">
                  <c:v>39699</c:v>
                </c:pt>
                <c:pt idx="3174">
                  <c:v>39700</c:v>
                </c:pt>
                <c:pt idx="3175">
                  <c:v>39701</c:v>
                </c:pt>
                <c:pt idx="3176">
                  <c:v>39702</c:v>
                </c:pt>
                <c:pt idx="3177">
                  <c:v>39703</c:v>
                </c:pt>
                <c:pt idx="3178">
                  <c:v>39704</c:v>
                </c:pt>
                <c:pt idx="3179">
                  <c:v>39705</c:v>
                </c:pt>
                <c:pt idx="3180">
                  <c:v>39706</c:v>
                </c:pt>
                <c:pt idx="3181">
                  <c:v>39707</c:v>
                </c:pt>
                <c:pt idx="3182">
                  <c:v>39708</c:v>
                </c:pt>
                <c:pt idx="3183">
                  <c:v>39709</c:v>
                </c:pt>
                <c:pt idx="3184">
                  <c:v>39710</c:v>
                </c:pt>
                <c:pt idx="3185">
                  <c:v>39711</c:v>
                </c:pt>
                <c:pt idx="3186">
                  <c:v>39712</c:v>
                </c:pt>
                <c:pt idx="3187">
                  <c:v>39713</c:v>
                </c:pt>
                <c:pt idx="3188">
                  <c:v>39714</c:v>
                </c:pt>
                <c:pt idx="3189">
                  <c:v>39715</c:v>
                </c:pt>
                <c:pt idx="3190">
                  <c:v>39716</c:v>
                </c:pt>
                <c:pt idx="3191">
                  <c:v>39717</c:v>
                </c:pt>
                <c:pt idx="3192">
                  <c:v>39718</c:v>
                </c:pt>
                <c:pt idx="3193">
                  <c:v>39719</c:v>
                </c:pt>
                <c:pt idx="3194">
                  <c:v>39720</c:v>
                </c:pt>
                <c:pt idx="3195">
                  <c:v>39721</c:v>
                </c:pt>
                <c:pt idx="3196">
                  <c:v>39722</c:v>
                </c:pt>
                <c:pt idx="3197">
                  <c:v>39723</c:v>
                </c:pt>
                <c:pt idx="3198">
                  <c:v>39724</c:v>
                </c:pt>
                <c:pt idx="3199">
                  <c:v>39725</c:v>
                </c:pt>
                <c:pt idx="3200">
                  <c:v>39726</c:v>
                </c:pt>
                <c:pt idx="3201">
                  <c:v>39727</c:v>
                </c:pt>
                <c:pt idx="3202">
                  <c:v>39728</c:v>
                </c:pt>
                <c:pt idx="3203">
                  <c:v>39729</c:v>
                </c:pt>
                <c:pt idx="3204">
                  <c:v>39730</c:v>
                </c:pt>
                <c:pt idx="3205">
                  <c:v>39731</c:v>
                </c:pt>
                <c:pt idx="3206">
                  <c:v>39732</c:v>
                </c:pt>
                <c:pt idx="3207">
                  <c:v>39733</c:v>
                </c:pt>
                <c:pt idx="3208">
                  <c:v>39734</c:v>
                </c:pt>
                <c:pt idx="3209">
                  <c:v>39735</c:v>
                </c:pt>
                <c:pt idx="3210">
                  <c:v>39736</c:v>
                </c:pt>
                <c:pt idx="3211">
                  <c:v>39737</c:v>
                </c:pt>
                <c:pt idx="3212">
                  <c:v>39738</c:v>
                </c:pt>
                <c:pt idx="3213">
                  <c:v>39739</c:v>
                </c:pt>
                <c:pt idx="3214">
                  <c:v>39740</c:v>
                </c:pt>
                <c:pt idx="3215">
                  <c:v>39741</c:v>
                </c:pt>
                <c:pt idx="3216">
                  <c:v>39742</c:v>
                </c:pt>
                <c:pt idx="3217">
                  <c:v>39743</c:v>
                </c:pt>
                <c:pt idx="3218">
                  <c:v>39744</c:v>
                </c:pt>
                <c:pt idx="3219">
                  <c:v>39745</c:v>
                </c:pt>
                <c:pt idx="3220">
                  <c:v>39746</c:v>
                </c:pt>
                <c:pt idx="3221">
                  <c:v>39747</c:v>
                </c:pt>
                <c:pt idx="3222">
                  <c:v>39748</c:v>
                </c:pt>
                <c:pt idx="3223">
                  <c:v>39749</c:v>
                </c:pt>
                <c:pt idx="3224">
                  <c:v>39750</c:v>
                </c:pt>
                <c:pt idx="3225">
                  <c:v>39751</c:v>
                </c:pt>
                <c:pt idx="3226">
                  <c:v>39752</c:v>
                </c:pt>
                <c:pt idx="3227">
                  <c:v>39753</c:v>
                </c:pt>
                <c:pt idx="3228">
                  <c:v>39754</c:v>
                </c:pt>
                <c:pt idx="3229">
                  <c:v>39755</c:v>
                </c:pt>
                <c:pt idx="3230">
                  <c:v>39756</c:v>
                </c:pt>
                <c:pt idx="3231">
                  <c:v>39757</c:v>
                </c:pt>
                <c:pt idx="3232">
                  <c:v>39758</c:v>
                </c:pt>
                <c:pt idx="3233">
                  <c:v>39759</c:v>
                </c:pt>
                <c:pt idx="3234">
                  <c:v>39760</c:v>
                </c:pt>
                <c:pt idx="3235">
                  <c:v>39761</c:v>
                </c:pt>
                <c:pt idx="3236">
                  <c:v>39762</c:v>
                </c:pt>
                <c:pt idx="3237">
                  <c:v>39763</c:v>
                </c:pt>
                <c:pt idx="3238">
                  <c:v>39764</c:v>
                </c:pt>
                <c:pt idx="3239">
                  <c:v>39765</c:v>
                </c:pt>
                <c:pt idx="3240">
                  <c:v>39766</c:v>
                </c:pt>
                <c:pt idx="3241">
                  <c:v>39767</c:v>
                </c:pt>
                <c:pt idx="3242">
                  <c:v>39768</c:v>
                </c:pt>
                <c:pt idx="3243">
                  <c:v>39769</c:v>
                </c:pt>
                <c:pt idx="3244">
                  <c:v>39770</c:v>
                </c:pt>
                <c:pt idx="3245">
                  <c:v>39771</c:v>
                </c:pt>
                <c:pt idx="3246">
                  <c:v>39772</c:v>
                </c:pt>
                <c:pt idx="3247">
                  <c:v>39773</c:v>
                </c:pt>
                <c:pt idx="3248">
                  <c:v>39774</c:v>
                </c:pt>
                <c:pt idx="3249">
                  <c:v>39775</c:v>
                </c:pt>
                <c:pt idx="3250">
                  <c:v>39776</c:v>
                </c:pt>
                <c:pt idx="3251">
                  <c:v>39777</c:v>
                </c:pt>
                <c:pt idx="3252">
                  <c:v>39778</c:v>
                </c:pt>
                <c:pt idx="3253">
                  <c:v>39779</c:v>
                </c:pt>
                <c:pt idx="3254">
                  <c:v>39780</c:v>
                </c:pt>
                <c:pt idx="3255">
                  <c:v>39781</c:v>
                </c:pt>
                <c:pt idx="3256">
                  <c:v>39782</c:v>
                </c:pt>
                <c:pt idx="3257">
                  <c:v>39783</c:v>
                </c:pt>
                <c:pt idx="3258">
                  <c:v>39784</c:v>
                </c:pt>
                <c:pt idx="3259">
                  <c:v>39785</c:v>
                </c:pt>
                <c:pt idx="3260">
                  <c:v>39786</c:v>
                </c:pt>
                <c:pt idx="3261">
                  <c:v>39787</c:v>
                </c:pt>
                <c:pt idx="3262">
                  <c:v>39788</c:v>
                </c:pt>
                <c:pt idx="3263">
                  <c:v>39789</c:v>
                </c:pt>
                <c:pt idx="3264">
                  <c:v>39790</c:v>
                </c:pt>
                <c:pt idx="3265">
                  <c:v>39791</c:v>
                </c:pt>
                <c:pt idx="3266">
                  <c:v>39792</c:v>
                </c:pt>
                <c:pt idx="3267">
                  <c:v>39793</c:v>
                </c:pt>
                <c:pt idx="3268">
                  <c:v>39794</c:v>
                </c:pt>
                <c:pt idx="3269">
                  <c:v>39795</c:v>
                </c:pt>
                <c:pt idx="3270">
                  <c:v>39796</c:v>
                </c:pt>
                <c:pt idx="3271">
                  <c:v>39797</c:v>
                </c:pt>
                <c:pt idx="3272">
                  <c:v>39798</c:v>
                </c:pt>
                <c:pt idx="3273">
                  <c:v>39799</c:v>
                </c:pt>
                <c:pt idx="3274">
                  <c:v>39800</c:v>
                </c:pt>
                <c:pt idx="3275">
                  <c:v>39801</c:v>
                </c:pt>
                <c:pt idx="3276">
                  <c:v>39802</c:v>
                </c:pt>
                <c:pt idx="3277">
                  <c:v>39803</c:v>
                </c:pt>
                <c:pt idx="3278">
                  <c:v>39804</c:v>
                </c:pt>
                <c:pt idx="3279">
                  <c:v>39805</c:v>
                </c:pt>
                <c:pt idx="3280">
                  <c:v>39806</c:v>
                </c:pt>
                <c:pt idx="3281">
                  <c:v>39807</c:v>
                </c:pt>
                <c:pt idx="3282">
                  <c:v>39808</c:v>
                </c:pt>
                <c:pt idx="3283">
                  <c:v>39809</c:v>
                </c:pt>
                <c:pt idx="3284">
                  <c:v>39810</c:v>
                </c:pt>
                <c:pt idx="3285">
                  <c:v>39811</c:v>
                </c:pt>
                <c:pt idx="3286">
                  <c:v>39812</c:v>
                </c:pt>
                <c:pt idx="3287">
                  <c:v>39813</c:v>
                </c:pt>
                <c:pt idx="3288">
                  <c:v>39814</c:v>
                </c:pt>
                <c:pt idx="3289">
                  <c:v>39815</c:v>
                </c:pt>
                <c:pt idx="3290">
                  <c:v>39816</c:v>
                </c:pt>
                <c:pt idx="3291">
                  <c:v>39817</c:v>
                </c:pt>
                <c:pt idx="3292">
                  <c:v>39818</c:v>
                </c:pt>
                <c:pt idx="3293">
                  <c:v>39819</c:v>
                </c:pt>
                <c:pt idx="3294">
                  <c:v>39820</c:v>
                </c:pt>
                <c:pt idx="3295">
                  <c:v>39821</c:v>
                </c:pt>
                <c:pt idx="3296">
                  <c:v>39822</c:v>
                </c:pt>
                <c:pt idx="3297">
                  <c:v>39823</c:v>
                </c:pt>
                <c:pt idx="3298">
                  <c:v>39824</c:v>
                </c:pt>
                <c:pt idx="3299">
                  <c:v>39825</c:v>
                </c:pt>
                <c:pt idx="3300">
                  <c:v>39826</c:v>
                </c:pt>
                <c:pt idx="3301">
                  <c:v>39827</c:v>
                </c:pt>
                <c:pt idx="3302">
                  <c:v>39828</c:v>
                </c:pt>
                <c:pt idx="3303">
                  <c:v>39829</c:v>
                </c:pt>
                <c:pt idx="3304">
                  <c:v>39830</c:v>
                </c:pt>
                <c:pt idx="3305">
                  <c:v>39831</c:v>
                </c:pt>
                <c:pt idx="3306">
                  <c:v>39832</c:v>
                </c:pt>
                <c:pt idx="3307">
                  <c:v>39833</c:v>
                </c:pt>
                <c:pt idx="3308">
                  <c:v>39834</c:v>
                </c:pt>
                <c:pt idx="3309">
                  <c:v>39835</c:v>
                </c:pt>
                <c:pt idx="3310">
                  <c:v>39836</c:v>
                </c:pt>
                <c:pt idx="3311">
                  <c:v>39837</c:v>
                </c:pt>
                <c:pt idx="3312">
                  <c:v>39838</c:v>
                </c:pt>
                <c:pt idx="3313">
                  <c:v>39839</c:v>
                </c:pt>
                <c:pt idx="3314">
                  <c:v>39840</c:v>
                </c:pt>
                <c:pt idx="3315">
                  <c:v>39841</c:v>
                </c:pt>
                <c:pt idx="3316">
                  <c:v>39842</c:v>
                </c:pt>
                <c:pt idx="3317">
                  <c:v>39843</c:v>
                </c:pt>
                <c:pt idx="3318">
                  <c:v>39844</c:v>
                </c:pt>
                <c:pt idx="3319">
                  <c:v>39845</c:v>
                </c:pt>
                <c:pt idx="3320">
                  <c:v>39846</c:v>
                </c:pt>
                <c:pt idx="3321">
                  <c:v>39847</c:v>
                </c:pt>
                <c:pt idx="3322">
                  <c:v>39848</c:v>
                </c:pt>
                <c:pt idx="3323">
                  <c:v>39849</c:v>
                </c:pt>
                <c:pt idx="3324">
                  <c:v>39850</c:v>
                </c:pt>
                <c:pt idx="3325">
                  <c:v>39851</c:v>
                </c:pt>
                <c:pt idx="3326">
                  <c:v>39852</c:v>
                </c:pt>
                <c:pt idx="3327">
                  <c:v>39853</c:v>
                </c:pt>
                <c:pt idx="3328">
                  <c:v>39854</c:v>
                </c:pt>
                <c:pt idx="3329">
                  <c:v>39855</c:v>
                </c:pt>
                <c:pt idx="3330">
                  <c:v>39856</c:v>
                </c:pt>
                <c:pt idx="3331">
                  <c:v>39857</c:v>
                </c:pt>
                <c:pt idx="3332">
                  <c:v>39858</c:v>
                </c:pt>
                <c:pt idx="3333">
                  <c:v>39859</c:v>
                </c:pt>
                <c:pt idx="3334">
                  <c:v>39860</c:v>
                </c:pt>
                <c:pt idx="3335">
                  <c:v>39861</c:v>
                </c:pt>
                <c:pt idx="3336">
                  <c:v>39862</c:v>
                </c:pt>
                <c:pt idx="3337">
                  <c:v>39863</c:v>
                </c:pt>
                <c:pt idx="3338">
                  <c:v>39864</c:v>
                </c:pt>
                <c:pt idx="3339">
                  <c:v>39865</c:v>
                </c:pt>
                <c:pt idx="3340">
                  <c:v>39866</c:v>
                </c:pt>
                <c:pt idx="3341">
                  <c:v>39867</c:v>
                </c:pt>
                <c:pt idx="3342">
                  <c:v>39868</c:v>
                </c:pt>
                <c:pt idx="3343">
                  <c:v>39869</c:v>
                </c:pt>
                <c:pt idx="3344">
                  <c:v>39870</c:v>
                </c:pt>
                <c:pt idx="3345">
                  <c:v>39871</c:v>
                </c:pt>
                <c:pt idx="3346">
                  <c:v>39872</c:v>
                </c:pt>
                <c:pt idx="3347">
                  <c:v>39873</c:v>
                </c:pt>
                <c:pt idx="3348">
                  <c:v>39874</c:v>
                </c:pt>
                <c:pt idx="3349">
                  <c:v>39875</c:v>
                </c:pt>
                <c:pt idx="3350">
                  <c:v>39876</c:v>
                </c:pt>
                <c:pt idx="3351">
                  <c:v>39877</c:v>
                </c:pt>
                <c:pt idx="3352">
                  <c:v>39878</c:v>
                </c:pt>
                <c:pt idx="3353">
                  <c:v>39879</c:v>
                </c:pt>
                <c:pt idx="3354">
                  <c:v>39880</c:v>
                </c:pt>
                <c:pt idx="3355">
                  <c:v>39881</c:v>
                </c:pt>
                <c:pt idx="3356">
                  <c:v>39882</c:v>
                </c:pt>
                <c:pt idx="3357">
                  <c:v>39883</c:v>
                </c:pt>
                <c:pt idx="3358">
                  <c:v>39884</c:v>
                </c:pt>
                <c:pt idx="3359">
                  <c:v>39885</c:v>
                </c:pt>
                <c:pt idx="3360">
                  <c:v>39886</c:v>
                </c:pt>
                <c:pt idx="3361">
                  <c:v>39887</c:v>
                </c:pt>
                <c:pt idx="3362">
                  <c:v>39888</c:v>
                </c:pt>
                <c:pt idx="3363">
                  <c:v>39889</c:v>
                </c:pt>
                <c:pt idx="3364">
                  <c:v>39890</c:v>
                </c:pt>
                <c:pt idx="3365">
                  <c:v>39891</c:v>
                </c:pt>
                <c:pt idx="3366">
                  <c:v>39892</c:v>
                </c:pt>
                <c:pt idx="3367">
                  <c:v>39893</c:v>
                </c:pt>
                <c:pt idx="3368">
                  <c:v>39894</c:v>
                </c:pt>
                <c:pt idx="3369">
                  <c:v>39895</c:v>
                </c:pt>
                <c:pt idx="3370">
                  <c:v>39896</c:v>
                </c:pt>
                <c:pt idx="3371">
                  <c:v>39897</c:v>
                </c:pt>
                <c:pt idx="3372">
                  <c:v>39898</c:v>
                </c:pt>
                <c:pt idx="3373">
                  <c:v>39899</c:v>
                </c:pt>
                <c:pt idx="3374">
                  <c:v>39900</c:v>
                </c:pt>
                <c:pt idx="3375">
                  <c:v>39901</c:v>
                </c:pt>
                <c:pt idx="3376">
                  <c:v>39902</c:v>
                </c:pt>
                <c:pt idx="3377">
                  <c:v>39903</c:v>
                </c:pt>
                <c:pt idx="3378">
                  <c:v>39904</c:v>
                </c:pt>
                <c:pt idx="3379">
                  <c:v>39905</c:v>
                </c:pt>
                <c:pt idx="3380">
                  <c:v>39906</c:v>
                </c:pt>
                <c:pt idx="3381">
                  <c:v>39907</c:v>
                </c:pt>
                <c:pt idx="3382">
                  <c:v>39908</c:v>
                </c:pt>
                <c:pt idx="3383">
                  <c:v>39909</c:v>
                </c:pt>
                <c:pt idx="3384">
                  <c:v>39910</c:v>
                </c:pt>
                <c:pt idx="3385">
                  <c:v>39911</c:v>
                </c:pt>
                <c:pt idx="3386">
                  <c:v>39912</c:v>
                </c:pt>
                <c:pt idx="3387">
                  <c:v>39913</c:v>
                </c:pt>
                <c:pt idx="3388">
                  <c:v>39914</c:v>
                </c:pt>
                <c:pt idx="3389">
                  <c:v>39915</c:v>
                </c:pt>
                <c:pt idx="3390">
                  <c:v>39916</c:v>
                </c:pt>
                <c:pt idx="3391">
                  <c:v>39917</c:v>
                </c:pt>
                <c:pt idx="3392">
                  <c:v>39918</c:v>
                </c:pt>
                <c:pt idx="3393">
                  <c:v>39919</c:v>
                </c:pt>
                <c:pt idx="3394">
                  <c:v>39920</c:v>
                </c:pt>
                <c:pt idx="3395">
                  <c:v>39921</c:v>
                </c:pt>
                <c:pt idx="3396">
                  <c:v>39922</c:v>
                </c:pt>
                <c:pt idx="3397">
                  <c:v>39923</c:v>
                </c:pt>
                <c:pt idx="3398">
                  <c:v>39924</c:v>
                </c:pt>
                <c:pt idx="3399">
                  <c:v>39925</c:v>
                </c:pt>
                <c:pt idx="3400">
                  <c:v>39926</c:v>
                </c:pt>
                <c:pt idx="3401">
                  <c:v>39927</c:v>
                </c:pt>
                <c:pt idx="3402">
                  <c:v>39928</c:v>
                </c:pt>
                <c:pt idx="3403">
                  <c:v>39929</c:v>
                </c:pt>
                <c:pt idx="3404">
                  <c:v>39930</c:v>
                </c:pt>
                <c:pt idx="3405">
                  <c:v>39931</c:v>
                </c:pt>
                <c:pt idx="3406">
                  <c:v>39932</c:v>
                </c:pt>
                <c:pt idx="3407">
                  <c:v>39933</c:v>
                </c:pt>
                <c:pt idx="3408">
                  <c:v>39934</c:v>
                </c:pt>
                <c:pt idx="3409">
                  <c:v>39935</c:v>
                </c:pt>
                <c:pt idx="3410">
                  <c:v>39936</c:v>
                </c:pt>
                <c:pt idx="3411">
                  <c:v>39937</c:v>
                </c:pt>
                <c:pt idx="3412">
                  <c:v>39938</c:v>
                </c:pt>
                <c:pt idx="3413">
                  <c:v>39939</c:v>
                </c:pt>
                <c:pt idx="3414">
                  <c:v>39940</c:v>
                </c:pt>
                <c:pt idx="3415">
                  <c:v>39941</c:v>
                </c:pt>
                <c:pt idx="3416">
                  <c:v>39942</c:v>
                </c:pt>
                <c:pt idx="3417">
                  <c:v>39943</c:v>
                </c:pt>
                <c:pt idx="3418">
                  <c:v>39944</c:v>
                </c:pt>
                <c:pt idx="3419">
                  <c:v>39945</c:v>
                </c:pt>
                <c:pt idx="3420">
                  <c:v>39946</c:v>
                </c:pt>
                <c:pt idx="3421">
                  <c:v>39947</c:v>
                </c:pt>
                <c:pt idx="3422">
                  <c:v>39948</c:v>
                </c:pt>
                <c:pt idx="3423">
                  <c:v>39949</c:v>
                </c:pt>
                <c:pt idx="3424">
                  <c:v>39950</c:v>
                </c:pt>
                <c:pt idx="3425">
                  <c:v>39951</c:v>
                </c:pt>
                <c:pt idx="3426">
                  <c:v>39952</c:v>
                </c:pt>
                <c:pt idx="3427">
                  <c:v>39953</c:v>
                </c:pt>
                <c:pt idx="3428">
                  <c:v>39954</c:v>
                </c:pt>
                <c:pt idx="3429">
                  <c:v>39955</c:v>
                </c:pt>
                <c:pt idx="3430">
                  <c:v>39956</c:v>
                </c:pt>
                <c:pt idx="3431">
                  <c:v>39957</c:v>
                </c:pt>
                <c:pt idx="3432">
                  <c:v>39958</c:v>
                </c:pt>
                <c:pt idx="3433">
                  <c:v>39959</c:v>
                </c:pt>
                <c:pt idx="3434">
                  <c:v>39960</c:v>
                </c:pt>
                <c:pt idx="3435">
                  <c:v>39961</c:v>
                </c:pt>
                <c:pt idx="3436">
                  <c:v>39962</c:v>
                </c:pt>
                <c:pt idx="3437">
                  <c:v>39963</c:v>
                </c:pt>
                <c:pt idx="3438">
                  <c:v>39964</c:v>
                </c:pt>
                <c:pt idx="3439">
                  <c:v>39965</c:v>
                </c:pt>
                <c:pt idx="3440">
                  <c:v>39966</c:v>
                </c:pt>
                <c:pt idx="3441">
                  <c:v>39967</c:v>
                </c:pt>
                <c:pt idx="3442">
                  <c:v>39968</c:v>
                </c:pt>
                <c:pt idx="3443">
                  <c:v>39969</c:v>
                </c:pt>
                <c:pt idx="3444">
                  <c:v>39970</c:v>
                </c:pt>
                <c:pt idx="3445">
                  <c:v>39971</c:v>
                </c:pt>
                <c:pt idx="3446">
                  <c:v>39972</c:v>
                </c:pt>
                <c:pt idx="3447">
                  <c:v>39973</c:v>
                </c:pt>
                <c:pt idx="3448">
                  <c:v>39974</c:v>
                </c:pt>
                <c:pt idx="3449">
                  <c:v>39975</c:v>
                </c:pt>
                <c:pt idx="3450">
                  <c:v>39976</c:v>
                </c:pt>
                <c:pt idx="3451">
                  <c:v>39977</c:v>
                </c:pt>
                <c:pt idx="3452">
                  <c:v>39978</c:v>
                </c:pt>
                <c:pt idx="3453">
                  <c:v>39979</c:v>
                </c:pt>
                <c:pt idx="3454">
                  <c:v>39980</c:v>
                </c:pt>
                <c:pt idx="3455">
                  <c:v>39981</c:v>
                </c:pt>
                <c:pt idx="3456">
                  <c:v>39982</c:v>
                </c:pt>
                <c:pt idx="3457">
                  <c:v>39983</c:v>
                </c:pt>
                <c:pt idx="3458">
                  <c:v>39984</c:v>
                </c:pt>
                <c:pt idx="3459">
                  <c:v>39985</c:v>
                </c:pt>
                <c:pt idx="3460">
                  <c:v>39986</c:v>
                </c:pt>
                <c:pt idx="3461">
                  <c:v>39987</c:v>
                </c:pt>
                <c:pt idx="3462">
                  <c:v>39988</c:v>
                </c:pt>
                <c:pt idx="3463">
                  <c:v>39989</c:v>
                </c:pt>
                <c:pt idx="3464">
                  <c:v>39990</c:v>
                </c:pt>
                <c:pt idx="3465">
                  <c:v>39991</c:v>
                </c:pt>
                <c:pt idx="3466">
                  <c:v>39992</c:v>
                </c:pt>
                <c:pt idx="3467">
                  <c:v>39993</c:v>
                </c:pt>
                <c:pt idx="3468">
                  <c:v>39994</c:v>
                </c:pt>
                <c:pt idx="3469">
                  <c:v>39995</c:v>
                </c:pt>
                <c:pt idx="3470">
                  <c:v>39996</c:v>
                </c:pt>
                <c:pt idx="3471">
                  <c:v>39997</c:v>
                </c:pt>
                <c:pt idx="3472">
                  <c:v>39998</c:v>
                </c:pt>
                <c:pt idx="3473">
                  <c:v>39999</c:v>
                </c:pt>
                <c:pt idx="3474">
                  <c:v>40000</c:v>
                </c:pt>
                <c:pt idx="3475">
                  <c:v>40001</c:v>
                </c:pt>
                <c:pt idx="3476">
                  <c:v>40002</c:v>
                </c:pt>
                <c:pt idx="3477">
                  <c:v>40003</c:v>
                </c:pt>
                <c:pt idx="3478">
                  <c:v>40004</c:v>
                </c:pt>
                <c:pt idx="3479">
                  <c:v>40005</c:v>
                </c:pt>
                <c:pt idx="3480">
                  <c:v>40006</c:v>
                </c:pt>
                <c:pt idx="3481">
                  <c:v>40007</c:v>
                </c:pt>
                <c:pt idx="3482">
                  <c:v>40008</c:v>
                </c:pt>
                <c:pt idx="3483">
                  <c:v>40009</c:v>
                </c:pt>
                <c:pt idx="3484">
                  <c:v>40010</c:v>
                </c:pt>
                <c:pt idx="3485">
                  <c:v>40011</c:v>
                </c:pt>
                <c:pt idx="3486">
                  <c:v>40012</c:v>
                </c:pt>
                <c:pt idx="3487">
                  <c:v>40013</c:v>
                </c:pt>
                <c:pt idx="3488">
                  <c:v>40014</c:v>
                </c:pt>
                <c:pt idx="3489">
                  <c:v>40015</c:v>
                </c:pt>
                <c:pt idx="3490">
                  <c:v>40016</c:v>
                </c:pt>
                <c:pt idx="3491">
                  <c:v>40017</c:v>
                </c:pt>
                <c:pt idx="3492">
                  <c:v>40018</c:v>
                </c:pt>
                <c:pt idx="3493">
                  <c:v>40019</c:v>
                </c:pt>
                <c:pt idx="3494">
                  <c:v>40020</c:v>
                </c:pt>
                <c:pt idx="3495">
                  <c:v>40021</c:v>
                </c:pt>
                <c:pt idx="3496">
                  <c:v>40022</c:v>
                </c:pt>
                <c:pt idx="3497">
                  <c:v>40023</c:v>
                </c:pt>
                <c:pt idx="3498">
                  <c:v>40024</c:v>
                </c:pt>
                <c:pt idx="3499">
                  <c:v>40025</c:v>
                </c:pt>
                <c:pt idx="3500">
                  <c:v>40026</c:v>
                </c:pt>
                <c:pt idx="3501">
                  <c:v>40027</c:v>
                </c:pt>
                <c:pt idx="3502">
                  <c:v>40028</c:v>
                </c:pt>
                <c:pt idx="3503">
                  <c:v>40029</c:v>
                </c:pt>
                <c:pt idx="3504">
                  <c:v>40030</c:v>
                </c:pt>
                <c:pt idx="3505">
                  <c:v>40031</c:v>
                </c:pt>
                <c:pt idx="3506">
                  <c:v>40032</c:v>
                </c:pt>
                <c:pt idx="3507">
                  <c:v>40033</c:v>
                </c:pt>
                <c:pt idx="3508">
                  <c:v>40034</c:v>
                </c:pt>
                <c:pt idx="3509">
                  <c:v>40035</c:v>
                </c:pt>
                <c:pt idx="3510">
                  <c:v>40036</c:v>
                </c:pt>
                <c:pt idx="3511">
                  <c:v>40037</c:v>
                </c:pt>
                <c:pt idx="3512">
                  <c:v>40038</c:v>
                </c:pt>
                <c:pt idx="3513">
                  <c:v>40039</c:v>
                </c:pt>
                <c:pt idx="3514">
                  <c:v>40040</c:v>
                </c:pt>
                <c:pt idx="3515">
                  <c:v>40041</c:v>
                </c:pt>
                <c:pt idx="3516">
                  <c:v>40042</c:v>
                </c:pt>
                <c:pt idx="3517">
                  <c:v>40043</c:v>
                </c:pt>
                <c:pt idx="3518">
                  <c:v>40044</c:v>
                </c:pt>
                <c:pt idx="3519">
                  <c:v>40045</c:v>
                </c:pt>
                <c:pt idx="3520">
                  <c:v>40046</c:v>
                </c:pt>
                <c:pt idx="3521">
                  <c:v>40047</c:v>
                </c:pt>
                <c:pt idx="3522">
                  <c:v>40048</c:v>
                </c:pt>
                <c:pt idx="3523">
                  <c:v>40049</c:v>
                </c:pt>
                <c:pt idx="3524">
                  <c:v>40050</c:v>
                </c:pt>
                <c:pt idx="3525">
                  <c:v>40051</c:v>
                </c:pt>
                <c:pt idx="3526">
                  <c:v>40052</c:v>
                </c:pt>
                <c:pt idx="3527">
                  <c:v>40053</c:v>
                </c:pt>
                <c:pt idx="3528">
                  <c:v>40054</c:v>
                </c:pt>
                <c:pt idx="3529">
                  <c:v>40055</c:v>
                </c:pt>
                <c:pt idx="3530">
                  <c:v>40056</c:v>
                </c:pt>
                <c:pt idx="3531">
                  <c:v>40057</c:v>
                </c:pt>
                <c:pt idx="3532">
                  <c:v>40058</c:v>
                </c:pt>
                <c:pt idx="3533">
                  <c:v>40059</c:v>
                </c:pt>
                <c:pt idx="3534">
                  <c:v>40060</c:v>
                </c:pt>
                <c:pt idx="3535">
                  <c:v>40061</c:v>
                </c:pt>
                <c:pt idx="3536">
                  <c:v>40062</c:v>
                </c:pt>
                <c:pt idx="3537">
                  <c:v>40063</c:v>
                </c:pt>
                <c:pt idx="3538">
                  <c:v>40064</c:v>
                </c:pt>
                <c:pt idx="3539">
                  <c:v>40065</c:v>
                </c:pt>
                <c:pt idx="3540">
                  <c:v>40066</c:v>
                </c:pt>
                <c:pt idx="3541">
                  <c:v>40067</c:v>
                </c:pt>
                <c:pt idx="3542">
                  <c:v>40068</c:v>
                </c:pt>
                <c:pt idx="3543">
                  <c:v>40069</c:v>
                </c:pt>
                <c:pt idx="3544">
                  <c:v>40070</c:v>
                </c:pt>
                <c:pt idx="3545">
                  <c:v>40071</c:v>
                </c:pt>
                <c:pt idx="3546">
                  <c:v>40072</c:v>
                </c:pt>
                <c:pt idx="3547">
                  <c:v>40073</c:v>
                </c:pt>
                <c:pt idx="3548">
                  <c:v>40074</c:v>
                </c:pt>
                <c:pt idx="3549">
                  <c:v>40075</c:v>
                </c:pt>
                <c:pt idx="3550">
                  <c:v>40076</c:v>
                </c:pt>
                <c:pt idx="3551">
                  <c:v>40077</c:v>
                </c:pt>
                <c:pt idx="3552">
                  <c:v>40078</c:v>
                </c:pt>
                <c:pt idx="3553">
                  <c:v>40079</c:v>
                </c:pt>
                <c:pt idx="3554">
                  <c:v>40080</c:v>
                </c:pt>
                <c:pt idx="3555">
                  <c:v>40081</c:v>
                </c:pt>
                <c:pt idx="3556">
                  <c:v>40082</c:v>
                </c:pt>
                <c:pt idx="3557">
                  <c:v>40083</c:v>
                </c:pt>
                <c:pt idx="3558">
                  <c:v>40084</c:v>
                </c:pt>
                <c:pt idx="3559">
                  <c:v>40085</c:v>
                </c:pt>
                <c:pt idx="3560">
                  <c:v>40086</c:v>
                </c:pt>
                <c:pt idx="3561">
                  <c:v>40087</c:v>
                </c:pt>
                <c:pt idx="3562">
                  <c:v>40088</c:v>
                </c:pt>
                <c:pt idx="3563">
                  <c:v>40089</c:v>
                </c:pt>
                <c:pt idx="3564">
                  <c:v>40090</c:v>
                </c:pt>
                <c:pt idx="3565">
                  <c:v>40091</c:v>
                </c:pt>
                <c:pt idx="3566">
                  <c:v>40092</c:v>
                </c:pt>
                <c:pt idx="3567">
                  <c:v>40093</c:v>
                </c:pt>
                <c:pt idx="3568">
                  <c:v>40094</c:v>
                </c:pt>
                <c:pt idx="3569">
                  <c:v>40095</c:v>
                </c:pt>
                <c:pt idx="3570">
                  <c:v>40096</c:v>
                </c:pt>
                <c:pt idx="3571">
                  <c:v>40097</c:v>
                </c:pt>
                <c:pt idx="3572">
                  <c:v>40098</c:v>
                </c:pt>
                <c:pt idx="3573">
                  <c:v>40099</c:v>
                </c:pt>
                <c:pt idx="3574">
                  <c:v>40100</c:v>
                </c:pt>
                <c:pt idx="3575">
                  <c:v>40101</c:v>
                </c:pt>
                <c:pt idx="3576">
                  <c:v>40102</c:v>
                </c:pt>
                <c:pt idx="3577">
                  <c:v>40103</c:v>
                </c:pt>
                <c:pt idx="3578">
                  <c:v>40104</c:v>
                </c:pt>
                <c:pt idx="3579">
                  <c:v>40105</c:v>
                </c:pt>
                <c:pt idx="3580">
                  <c:v>40106</c:v>
                </c:pt>
                <c:pt idx="3581">
                  <c:v>40107</c:v>
                </c:pt>
                <c:pt idx="3582">
                  <c:v>40108</c:v>
                </c:pt>
                <c:pt idx="3583">
                  <c:v>40109</c:v>
                </c:pt>
                <c:pt idx="3584">
                  <c:v>40110</c:v>
                </c:pt>
                <c:pt idx="3585">
                  <c:v>40111</c:v>
                </c:pt>
                <c:pt idx="3586">
                  <c:v>40112</c:v>
                </c:pt>
                <c:pt idx="3587">
                  <c:v>40113</c:v>
                </c:pt>
                <c:pt idx="3588">
                  <c:v>40114</c:v>
                </c:pt>
                <c:pt idx="3589">
                  <c:v>40115</c:v>
                </c:pt>
                <c:pt idx="3590">
                  <c:v>40116</c:v>
                </c:pt>
                <c:pt idx="3591">
                  <c:v>40117</c:v>
                </c:pt>
                <c:pt idx="3592">
                  <c:v>40118</c:v>
                </c:pt>
                <c:pt idx="3593">
                  <c:v>40119</c:v>
                </c:pt>
                <c:pt idx="3594">
                  <c:v>40120</c:v>
                </c:pt>
                <c:pt idx="3595">
                  <c:v>40121</c:v>
                </c:pt>
                <c:pt idx="3596">
                  <c:v>40122</c:v>
                </c:pt>
                <c:pt idx="3597">
                  <c:v>40123</c:v>
                </c:pt>
                <c:pt idx="3598">
                  <c:v>40124</c:v>
                </c:pt>
                <c:pt idx="3599">
                  <c:v>40125</c:v>
                </c:pt>
                <c:pt idx="3600">
                  <c:v>40126</c:v>
                </c:pt>
                <c:pt idx="3601">
                  <c:v>40127</c:v>
                </c:pt>
                <c:pt idx="3602">
                  <c:v>40128</c:v>
                </c:pt>
                <c:pt idx="3603">
                  <c:v>40129</c:v>
                </c:pt>
                <c:pt idx="3604">
                  <c:v>40130</c:v>
                </c:pt>
                <c:pt idx="3605">
                  <c:v>40131</c:v>
                </c:pt>
                <c:pt idx="3606">
                  <c:v>40132</c:v>
                </c:pt>
                <c:pt idx="3607">
                  <c:v>40133</c:v>
                </c:pt>
                <c:pt idx="3608">
                  <c:v>40134</c:v>
                </c:pt>
                <c:pt idx="3609">
                  <c:v>40135</c:v>
                </c:pt>
                <c:pt idx="3610">
                  <c:v>40136</c:v>
                </c:pt>
                <c:pt idx="3611">
                  <c:v>40137</c:v>
                </c:pt>
                <c:pt idx="3612">
                  <c:v>40138</c:v>
                </c:pt>
                <c:pt idx="3613">
                  <c:v>40139</c:v>
                </c:pt>
                <c:pt idx="3614">
                  <c:v>40140</c:v>
                </c:pt>
                <c:pt idx="3615">
                  <c:v>40141</c:v>
                </c:pt>
                <c:pt idx="3616">
                  <c:v>40142</c:v>
                </c:pt>
                <c:pt idx="3617">
                  <c:v>40143</c:v>
                </c:pt>
                <c:pt idx="3618">
                  <c:v>40144</c:v>
                </c:pt>
                <c:pt idx="3619">
                  <c:v>40145</c:v>
                </c:pt>
                <c:pt idx="3620">
                  <c:v>40146</c:v>
                </c:pt>
                <c:pt idx="3621">
                  <c:v>40147</c:v>
                </c:pt>
                <c:pt idx="3622">
                  <c:v>40148</c:v>
                </c:pt>
                <c:pt idx="3623">
                  <c:v>40149</c:v>
                </c:pt>
                <c:pt idx="3624">
                  <c:v>40150</c:v>
                </c:pt>
                <c:pt idx="3625">
                  <c:v>40151</c:v>
                </c:pt>
                <c:pt idx="3626">
                  <c:v>40152</c:v>
                </c:pt>
                <c:pt idx="3627">
                  <c:v>40153</c:v>
                </c:pt>
                <c:pt idx="3628">
                  <c:v>40154</c:v>
                </c:pt>
                <c:pt idx="3629">
                  <c:v>40155</c:v>
                </c:pt>
                <c:pt idx="3630">
                  <c:v>40156</c:v>
                </c:pt>
                <c:pt idx="3631">
                  <c:v>40157</c:v>
                </c:pt>
                <c:pt idx="3632">
                  <c:v>40158</c:v>
                </c:pt>
                <c:pt idx="3633">
                  <c:v>40159</c:v>
                </c:pt>
                <c:pt idx="3634">
                  <c:v>40160</c:v>
                </c:pt>
                <c:pt idx="3635">
                  <c:v>40161</c:v>
                </c:pt>
                <c:pt idx="3636">
                  <c:v>40162</c:v>
                </c:pt>
                <c:pt idx="3637">
                  <c:v>40163</c:v>
                </c:pt>
                <c:pt idx="3638">
                  <c:v>40164</c:v>
                </c:pt>
                <c:pt idx="3639">
                  <c:v>40165</c:v>
                </c:pt>
                <c:pt idx="3640">
                  <c:v>40166</c:v>
                </c:pt>
                <c:pt idx="3641">
                  <c:v>40167</c:v>
                </c:pt>
                <c:pt idx="3642">
                  <c:v>40168</c:v>
                </c:pt>
                <c:pt idx="3643">
                  <c:v>40169</c:v>
                </c:pt>
                <c:pt idx="3644">
                  <c:v>40170</c:v>
                </c:pt>
                <c:pt idx="3645">
                  <c:v>40171</c:v>
                </c:pt>
                <c:pt idx="3646">
                  <c:v>40172</c:v>
                </c:pt>
                <c:pt idx="3647">
                  <c:v>40173</c:v>
                </c:pt>
                <c:pt idx="3648">
                  <c:v>40174</c:v>
                </c:pt>
                <c:pt idx="3649">
                  <c:v>40175</c:v>
                </c:pt>
                <c:pt idx="3650">
                  <c:v>40176</c:v>
                </c:pt>
                <c:pt idx="3651">
                  <c:v>40177</c:v>
                </c:pt>
                <c:pt idx="3652">
                  <c:v>40178</c:v>
                </c:pt>
                <c:pt idx="3653">
                  <c:v>40179</c:v>
                </c:pt>
                <c:pt idx="3654">
                  <c:v>40180</c:v>
                </c:pt>
                <c:pt idx="3655">
                  <c:v>40181</c:v>
                </c:pt>
                <c:pt idx="3656">
                  <c:v>40182</c:v>
                </c:pt>
                <c:pt idx="3657">
                  <c:v>40183</c:v>
                </c:pt>
                <c:pt idx="3658">
                  <c:v>40184</c:v>
                </c:pt>
                <c:pt idx="3659">
                  <c:v>40185</c:v>
                </c:pt>
                <c:pt idx="3660">
                  <c:v>40186</c:v>
                </c:pt>
                <c:pt idx="3661">
                  <c:v>40187</c:v>
                </c:pt>
                <c:pt idx="3662">
                  <c:v>40188</c:v>
                </c:pt>
                <c:pt idx="3663">
                  <c:v>40189</c:v>
                </c:pt>
                <c:pt idx="3664">
                  <c:v>40190</c:v>
                </c:pt>
                <c:pt idx="3665">
                  <c:v>40191</c:v>
                </c:pt>
                <c:pt idx="3666">
                  <c:v>40192</c:v>
                </c:pt>
                <c:pt idx="3667">
                  <c:v>40193</c:v>
                </c:pt>
                <c:pt idx="3668">
                  <c:v>40194</c:v>
                </c:pt>
                <c:pt idx="3669">
                  <c:v>40195</c:v>
                </c:pt>
                <c:pt idx="3670">
                  <c:v>40196</c:v>
                </c:pt>
                <c:pt idx="3671">
                  <c:v>40197</c:v>
                </c:pt>
                <c:pt idx="3672">
                  <c:v>40198</c:v>
                </c:pt>
                <c:pt idx="3673">
                  <c:v>40199</c:v>
                </c:pt>
                <c:pt idx="3674">
                  <c:v>40200</c:v>
                </c:pt>
                <c:pt idx="3675">
                  <c:v>40201</c:v>
                </c:pt>
                <c:pt idx="3676">
                  <c:v>40202</c:v>
                </c:pt>
                <c:pt idx="3677">
                  <c:v>40203</c:v>
                </c:pt>
                <c:pt idx="3678">
                  <c:v>40204</c:v>
                </c:pt>
                <c:pt idx="3679">
                  <c:v>40205</c:v>
                </c:pt>
                <c:pt idx="3680">
                  <c:v>40206</c:v>
                </c:pt>
                <c:pt idx="3681">
                  <c:v>40207</c:v>
                </c:pt>
                <c:pt idx="3682">
                  <c:v>40208</c:v>
                </c:pt>
                <c:pt idx="3683">
                  <c:v>40209</c:v>
                </c:pt>
                <c:pt idx="3684">
                  <c:v>40210</c:v>
                </c:pt>
                <c:pt idx="3685">
                  <c:v>40211</c:v>
                </c:pt>
                <c:pt idx="3686">
                  <c:v>40212</c:v>
                </c:pt>
                <c:pt idx="3687">
                  <c:v>40213</c:v>
                </c:pt>
                <c:pt idx="3688">
                  <c:v>40214</c:v>
                </c:pt>
                <c:pt idx="3689">
                  <c:v>40215</c:v>
                </c:pt>
                <c:pt idx="3690">
                  <c:v>40216</c:v>
                </c:pt>
                <c:pt idx="3691">
                  <c:v>40217</c:v>
                </c:pt>
                <c:pt idx="3692">
                  <c:v>40218</c:v>
                </c:pt>
                <c:pt idx="3693">
                  <c:v>40219</c:v>
                </c:pt>
                <c:pt idx="3694">
                  <c:v>40220</c:v>
                </c:pt>
                <c:pt idx="3695">
                  <c:v>40221</c:v>
                </c:pt>
                <c:pt idx="3696">
                  <c:v>40222</c:v>
                </c:pt>
                <c:pt idx="3697">
                  <c:v>40223</c:v>
                </c:pt>
                <c:pt idx="3698">
                  <c:v>40224</c:v>
                </c:pt>
                <c:pt idx="3699">
                  <c:v>40225</c:v>
                </c:pt>
                <c:pt idx="3700">
                  <c:v>40226</c:v>
                </c:pt>
                <c:pt idx="3701">
                  <c:v>40227</c:v>
                </c:pt>
                <c:pt idx="3702">
                  <c:v>40228</c:v>
                </c:pt>
                <c:pt idx="3703">
                  <c:v>40229</c:v>
                </c:pt>
                <c:pt idx="3704">
                  <c:v>40230</c:v>
                </c:pt>
                <c:pt idx="3705">
                  <c:v>40231</c:v>
                </c:pt>
                <c:pt idx="3706">
                  <c:v>40232</c:v>
                </c:pt>
                <c:pt idx="3707">
                  <c:v>40233</c:v>
                </c:pt>
                <c:pt idx="3708">
                  <c:v>40234</c:v>
                </c:pt>
                <c:pt idx="3709">
                  <c:v>40235</c:v>
                </c:pt>
                <c:pt idx="3710">
                  <c:v>40236</c:v>
                </c:pt>
                <c:pt idx="3711">
                  <c:v>40237</c:v>
                </c:pt>
                <c:pt idx="3712">
                  <c:v>40238</c:v>
                </c:pt>
                <c:pt idx="3713">
                  <c:v>40239</c:v>
                </c:pt>
                <c:pt idx="3714">
                  <c:v>40240</c:v>
                </c:pt>
                <c:pt idx="3715">
                  <c:v>40241</c:v>
                </c:pt>
                <c:pt idx="3716">
                  <c:v>40242</c:v>
                </c:pt>
                <c:pt idx="3717">
                  <c:v>40243</c:v>
                </c:pt>
                <c:pt idx="3718">
                  <c:v>40244</c:v>
                </c:pt>
                <c:pt idx="3719">
                  <c:v>40245</c:v>
                </c:pt>
                <c:pt idx="3720">
                  <c:v>40246</c:v>
                </c:pt>
                <c:pt idx="3721">
                  <c:v>40247</c:v>
                </c:pt>
                <c:pt idx="3722">
                  <c:v>40248</c:v>
                </c:pt>
                <c:pt idx="3723">
                  <c:v>40249</c:v>
                </c:pt>
                <c:pt idx="3724">
                  <c:v>40250</c:v>
                </c:pt>
                <c:pt idx="3725">
                  <c:v>40251</c:v>
                </c:pt>
                <c:pt idx="3726">
                  <c:v>40252</c:v>
                </c:pt>
                <c:pt idx="3727">
                  <c:v>40253</c:v>
                </c:pt>
                <c:pt idx="3728">
                  <c:v>40254</c:v>
                </c:pt>
                <c:pt idx="3729">
                  <c:v>40255</c:v>
                </c:pt>
                <c:pt idx="3730">
                  <c:v>40256</c:v>
                </c:pt>
                <c:pt idx="3731">
                  <c:v>40257</c:v>
                </c:pt>
                <c:pt idx="3732">
                  <c:v>40258</c:v>
                </c:pt>
                <c:pt idx="3733">
                  <c:v>40259</c:v>
                </c:pt>
                <c:pt idx="3734">
                  <c:v>40260</c:v>
                </c:pt>
                <c:pt idx="3735">
                  <c:v>40261</c:v>
                </c:pt>
                <c:pt idx="3736">
                  <c:v>40262</c:v>
                </c:pt>
                <c:pt idx="3737">
                  <c:v>40263</c:v>
                </c:pt>
                <c:pt idx="3738">
                  <c:v>40264</c:v>
                </c:pt>
                <c:pt idx="3739">
                  <c:v>40265</c:v>
                </c:pt>
                <c:pt idx="3740">
                  <c:v>40266</c:v>
                </c:pt>
                <c:pt idx="3741">
                  <c:v>40267</c:v>
                </c:pt>
                <c:pt idx="3742">
                  <c:v>40268</c:v>
                </c:pt>
                <c:pt idx="3743">
                  <c:v>40269</c:v>
                </c:pt>
                <c:pt idx="3744">
                  <c:v>40270</c:v>
                </c:pt>
                <c:pt idx="3745">
                  <c:v>40271</c:v>
                </c:pt>
                <c:pt idx="3746">
                  <c:v>40272</c:v>
                </c:pt>
                <c:pt idx="3747">
                  <c:v>40273</c:v>
                </c:pt>
                <c:pt idx="3748">
                  <c:v>40274</c:v>
                </c:pt>
                <c:pt idx="3749">
                  <c:v>40275</c:v>
                </c:pt>
                <c:pt idx="3750">
                  <c:v>40276</c:v>
                </c:pt>
                <c:pt idx="3751">
                  <c:v>40277</c:v>
                </c:pt>
                <c:pt idx="3752">
                  <c:v>40278</c:v>
                </c:pt>
                <c:pt idx="3753">
                  <c:v>40279</c:v>
                </c:pt>
                <c:pt idx="3754">
                  <c:v>40280</c:v>
                </c:pt>
                <c:pt idx="3755">
                  <c:v>40281</c:v>
                </c:pt>
                <c:pt idx="3756">
                  <c:v>40282</c:v>
                </c:pt>
                <c:pt idx="3757">
                  <c:v>40283</c:v>
                </c:pt>
                <c:pt idx="3758">
                  <c:v>40284</c:v>
                </c:pt>
                <c:pt idx="3759">
                  <c:v>40285</c:v>
                </c:pt>
                <c:pt idx="3760">
                  <c:v>40286</c:v>
                </c:pt>
                <c:pt idx="3761">
                  <c:v>40287</c:v>
                </c:pt>
                <c:pt idx="3762">
                  <c:v>40288</c:v>
                </c:pt>
                <c:pt idx="3763">
                  <c:v>40289</c:v>
                </c:pt>
                <c:pt idx="3764">
                  <c:v>40290</c:v>
                </c:pt>
                <c:pt idx="3765">
                  <c:v>40291</c:v>
                </c:pt>
                <c:pt idx="3766">
                  <c:v>40292</c:v>
                </c:pt>
                <c:pt idx="3767">
                  <c:v>40293</c:v>
                </c:pt>
                <c:pt idx="3768">
                  <c:v>40294</c:v>
                </c:pt>
                <c:pt idx="3769">
                  <c:v>40295</c:v>
                </c:pt>
                <c:pt idx="3770">
                  <c:v>40296</c:v>
                </c:pt>
                <c:pt idx="3771">
                  <c:v>40297</c:v>
                </c:pt>
                <c:pt idx="3772">
                  <c:v>40298</c:v>
                </c:pt>
                <c:pt idx="3773">
                  <c:v>40299</c:v>
                </c:pt>
                <c:pt idx="3774">
                  <c:v>40300</c:v>
                </c:pt>
                <c:pt idx="3775">
                  <c:v>40301</c:v>
                </c:pt>
                <c:pt idx="3776">
                  <c:v>40302</c:v>
                </c:pt>
                <c:pt idx="3777">
                  <c:v>40303</c:v>
                </c:pt>
                <c:pt idx="3778">
                  <c:v>40304</c:v>
                </c:pt>
                <c:pt idx="3779">
                  <c:v>40305</c:v>
                </c:pt>
                <c:pt idx="3780">
                  <c:v>40306</c:v>
                </c:pt>
                <c:pt idx="3781">
                  <c:v>40307</c:v>
                </c:pt>
                <c:pt idx="3782">
                  <c:v>40308</c:v>
                </c:pt>
                <c:pt idx="3783">
                  <c:v>40309</c:v>
                </c:pt>
                <c:pt idx="3784">
                  <c:v>40310</c:v>
                </c:pt>
                <c:pt idx="3785">
                  <c:v>40311</c:v>
                </c:pt>
                <c:pt idx="3786">
                  <c:v>40312</c:v>
                </c:pt>
                <c:pt idx="3787">
                  <c:v>40313</c:v>
                </c:pt>
                <c:pt idx="3788">
                  <c:v>40314</c:v>
                </c:pt>
                <c:pt idx="3789">
                  <c:v>40315</c:v>
                </c:pt>
                <c:pt idx="3790">
                  <c:v>40316</c:v>
                </c:pt>
                <c:pt idx="3791">
                  <c:v>40317</c:v>
                </c:pt>
                <c:pt idx="3792">
                  <c:v>40318</c:v>
                </c:pt>
                <c:pt idx="3793">
                  <c:v>40319</c:v>
                </c:pt>
                <c:pt idx="3794">
                  <c:v>40320</c:v>
                </c:pt>
                <c:pt idx="3795">
                  <c:v>40321</c:v>
                </c:pt>
                <c:pt idx="3796">
                  <c:v>40322</c:v>
                </c:pt>
                <c:pt idx="3797">
                  <c:v>40323</c:v>
                </c:pt>
                <c:pt idx="3798">
                  <c:v>40324</c:v>
                </c:pt>
                <c:pt idx="3799">
                  <c:v>40325</c:v>
                </c:pt>
                <c:pt idx="3800">
                  <c:v>40326</c:v>
                </c:pt>
                <c:pt idx="3801">
                  <c:v>40327</c:v>
                </c:pt>
                <c:pt idx="3802">
                  <c:v>40328</c:v>
                </c:pt>
                <c:pt idx="3803">
                  <c:v>40329</c:v>
                </c:pt>
                <c:pt idx="3804">
                  <c:v>40330</c:v>
                </c:pt>
                <c:pt idx="3805">
                  <c:v>40331</c:v>
                </c:pt>
                <c:pt idx="3806">
                  <c:v>40332</c:v>
                </c:pt>
                <c:pt idx="3807">
                  <c:v>40333</c:v>
                </c:pt>
                <c:pt idx="3808">
                  <c:v>40334</c:v>
                </c:pt>
                <c:pt idx="3809">
                  <c:v>40335</c:v>
                </c:pt>
                <c:pt idx="3810">
                  <c:v>40336</c:v>
                </c:pt>
                <c:pt idx="3811">
                  <c:v>40337</c:v>
                </c:pt>
                <c:pt idx="3812">
                  <c:v>40338</c:v>
                </c:pt>
                <c:pt idx="3813">
                  <c:v>40339</c:v>
                </c:pt>
                <c:pt idx="3814">
                  <c:v>40340</c:v>
                </c:pt>
                <c:pt idx="3815">
                  <c:v>40341</c:v>
                </c:pt>
                <c:pt idx="3816">
                  <c:v>40342</c:v>
                </c:pt>
                <c:pt idx="3817">
                  <c:v>40343</c:v>
                </c:pt>
                <c:pt idx="3818">
                  <c:v>40344</c:v>
                </c:pt>
                <c:pt idx="3819">
                  <c:v>40345</c:v>
                </c:pt>
                <c:pt idx="3820">
                  <c:v>40346</c:v>
                </c:pt>
                <c:pt idx="3821">
                  <c:v>40347</c:v>
                </c:pt>
                <c:pt idx="3822">
                  <c:v>40348</c:v>
                </c:pt>
                <c:pt idx="3823">
                  <c:v>40349</c:v>
                </c:pt>
                <c:pt idx="3824">
                  <c:v>40350</c:v>
                </c:pt>
                <c:pt idx="3825">
                  <c:v>40351</c:v>
                </c:pt>
                <c:pt idx="3826">
                  <c:v>40352</c:v>
                </c:pt>
                <c:pt idx="3827">
                  <c:v>40353</c:v>
                </c:pt>
                <c:pt idx="3828">
                  <c:v>40354</c:v>
                </c:pt>
                <c:pt idx="3829">
                  <c:v>40355</c:v>
                </c:pt>
                <c:pt idx="3830">
                  <c:v>40356</c:v>
                </c:pt>
                <c:pt idx="3831">
                  <c:v>40357</c:v>
                </c:pt>
                <c:pt idx="3832">
                  <c:v>40358</c:v>
                </c:pt>
                <c:pt idx="3833">
                  <c:v>40359</c:v>
                </c:pt>
                <c:pt idx="3834">
                  <c:v>40360</c:v>
                </c:pt>
                <c:pt idx="3835">
                  <c:v>40361</c:v>
                </c:pt>
                <c:pt idx="3836">
                  <c:v>40362</c:v>
                </c:pt>
                <c:pt idx="3837">
                  <c:v>40363</c:v>
                </c:pt>
                <c:pt idx="3838">
                  <c:v>40364</c:v>
                </c:pt>
                <c:pt idx="3839">
                  <c:v>40365</c:v>
                </c:pt>
                <c:pt idx="3840">
                  <c:v>40366</c:v>
                </c:pt>
                <c:pt idx="3841">
                  <c:v>40367</c:v>
                </c:pt>
                <c:pt idx="3842">
                  <c:v>40368</c:v>
                </c:pt>
                <c:pt idx="3843">
                  <c:v>40369</c:v>
                </c:pt>
                <c:pt idx="3844">
                  <c:v>40370</c:v>
                </c:pt>
                <c:pt idx="3845">
                  <c:v>40371</c:v>
                </c:pt>
                <c:pt idx="3846">
                  <c:v>40372</c:v>
                </c:pt>
                <c:pt idx="3847">
                  <c:v>40373</c:v>
                </c:pt>
                <c:pt idx="3848">
                  <c:v>40374</c:v>
                </c:pt>
                <c:pt idx="3849">
                  <c:v>40375</c:v>
                </c:pt>
                <c:pt idx="3850">
                  <c:v>40376</c:v>
                </c:pt>
                <c:pt idx="3851">
                  <c:v>40377</c:v>
                </c:pt>
                <c:pt idx="3852">
                  <c:v>40378</c:v>
                </c:pt>
                <c:pt idx="3853">
                  <c:v>40379</c:v>
                </c:pt>
                <c:pt idx="3854">
                  <c:v>40380</c:v>
                </c:pt>
                <c:pt idx="3855">
                  <c:v>40381</c:v>
                </c:pt>
                <c:pt idx="3856">
                  <c:v>40382</c:v>
                </c:pt>
                <c:pt idx="3857">
                  <c:v>40383</c:v>
                </c:pt>
                <c:pt idx="3858">
                  <c:v>40384</c:v>
                </c:pt>
                <c:pt idx="3859">
                  <c:v>40385</c:v>
                </c:pt>
                <c:pt idx="3860">
                  <c:v>40386</c:v>
                </c:pt>
                <c:pt idx="3861">
                  <c:v>40387</c:v>
                </c:pt>
                <c:pt idx="3862">
                  <c:v>40388</c:v>
                </c:pt>
                <c:pt idx="3863">
                  <c:v>40389</c:v>
                </c:pt>
                <c:pt idx="3864">
                  <c:v>40390</c:v>
                </c:pt>
                <c:pt idx="3865">
                  <c:v>40391</c:v>
                </c:pt>
                <c:pt idx="3866">
                  <c:v>40392</c:v>
                </c:pt>
                <c:pt idx="3867">
                  <c:v>40393</c:v>
                </c:pt>
                <c:pt idx="3868">
                  <c:v>40394</c:v>
                </c:pt>
                <c:pt idx="3869">
                  <c:v>40395</c:v>
                </c:pt>
                <c:pt idx="3870">
                  <c:v>40396</c:v>
                </c:pt>
                <c:pt idx="3871">
                  <c:v>40397</c:v>
                </c:pt>
                <c:pt idx="3872">
                  <c:v>40398</c:v>
                </c:pt>
                <c:pt idx="3873">
                  <c:v>40399</c:v>
                </c:pt>
                <c:pt idx="3874">
                  <c:v>40400</c:v>
                </c:pt>
                <c:pt idx="3875">
                  <c:v>40401</c:v>
                </c:pt>
                <c:pt idx="3876">
                  <c:v>40402</c:v>
                </c:pt>
                <c:pt idx="3877">
                  <c:v>40403</c:v>
                </c:pt>
                <c:pt idx="3878">
                  <c:v>40404</c:v>
                </c:pt>
                <c:pt idx="3879">
                  <c:v>40405</c:v>
                </c:pt>
                <c:pt idx="3880">
                  <c:v>40406</c:v>
                </c:pt>
                <c:pt idx="3881">
                  <c:v>40407</c:v>
                </c:pt>
                <c:pt idx="3882">
                  <c:v>40408</c:v>
                </c:pt>
                <c:pt idx="3883">
                  <c:v>40409</c:v>
                </c:pt>
                <c:pt idx="3884">
                  <c:v>40410</c:v>
                </c:pt>
                <c:pt idx="3885">
                  <c:v>40411</c:v>
                </c:pt>
                <c:pt idx="3886">
                  <c:v>40412</c:v>
                </c:pt>
                <c:pt idx="3887">
                  <c:v>40413</c:v>
                </c:pt>
                <c:pt idx="3888">
                  <c:v>40414</c:v>
                </c:pt>
                <c:pt idx="3889">
                  <c:v>40415</c:v>
                </c:pt>
                <c:pt idx="3890">
                  <c:v>40416</c:v>
                </c:pt>
                <c:pt idx="3891">
                  <c:v>40417</c:v>
                </c:pt>
                <c:pt idx="3892">
                  <c:v>40418</c:v>
                </c:pt>
                <c:pt idx="3893">
                  <c:v>40419</c:v>
                </c:pt>
                <c:pt idx="3894">
                  <c:v>40420</c:v>
                </c:pt>
                <c:pt idx="3895">
                  <c:v>40421</c:v>
                </c:pt>
                <c:pt idx="3896">
                  <c:v>40422</c:v>
                </c:pt>
                <c:pt idx="3897">
                  <c:v>40423</c:v>
                </c:pt>
                <c:pt idx="3898">
                  <c:v>40424</c:v>
                </c:pt>
                <c:pt idx="3899">
                  <c:v>40425</c:v>
                </c:pt>
                <c:pt idx="3900">
                  <c:v>40426</c:v>
                </c:pt>
                <c:pt idx="3901">
                  <c:v>40427</c:v>
                </c:pt>
                <c:pt idx="3902">
                  <c:v>40428</c:v>
                </c:pt>
                <c:pt idx="3903">
                  <c:v>40429</c:v>
                </c:pt>
                <c:pt idx="3904">
                  <c:v>40430</c:v>
                </c:pt>
                <c:pt idx="3905">
                  <c:v>40431</c:v>
                </c:pt>
                <c:pt idx="3906">
                  <c:v>40432</c:v>
                </c:pt>
                <c:pt idx="3907">
                  <c:v>40433</c:v>
                </c:pt>
                <c:pt idx="3908">
                  <c:v>40434</c:v>
                </c:pt>
                <c:pt idx="3909">
                  <c:v>40435</c:v>
                </c:pt>
                <c:pt idx="3910">
                  <c:v>40436</c:v>
                </c:pt>
                <c:pt idx="3911">
                  <c:v>40437</c:v>
                </c:pt>
                <c:pt idx="3912">
                  <c:v>40438</c:v>
                </c:pt>
                <c:pt idx="3913">
                  <c:v>40439</c:v>
                </c:pt>
                <c:pt idx="3914">
                  <c:v>40440</c:v>
                </c:pt>
                <c:pt idx="3915">
                  <c:v>40441</c:v>
                </c:pt>
                <c:pt idx="3916">
                  <c:v>40442</c:v>
                </c:pt>
                <c:pt idx="3917">
                  <c:v>40443</c:v>
                </c:pt>
                <c:pt idx="3918">
                  <c:v>40444</c:v>
                </c:pt>
                <c:pt idx="3919">
                  <c:v>40445</c:v>
                </c:pt>
                <c:pt idx="3920">
                  <c:v>40446</c:v>
                </c:pt>
                <c:pt idx="3921">
                  <c:v>40447</c:v>
                </c:pt>
                <c:pt idx="3922">
                  <c:v>40448</c:v>
                </c:pt>
                <c:pt idx="3923">
                  <c:v>40449</c:v>
                </c:pt>
                <c:pt idx="3924">
                  <c:v>40450</c:v>
                </c:pt>
                <c:pt idx="3925">
                  <c:v>40451</c:v>
                </c:pt>
                <c:pt idx="3926">
                  <c:v>40452</c:v>
                </c:pt>
                <c:pt idx="3927">
                  <c:v>40453</c:v>
                </c:pt>
                <c:pt idx="3928">
                  <c:v>40454</c:v>
                </c:pt>
                <c:pt idx="3929">
                  <c:v>40455</c:v>
                </c:pt>
                <c:pt idx="3930">
                  <c:v>40456</c:v>
                </c:pt>
                <c:pt idx="3931">
                  <c:v>40457</c:v>
                </c:pt>
                <c:pt idx="3932">
                  <c:v>40458</c:v>
                </c:pt>
                <c:pt idx="3933">
                  <c:v>40459</c:v>
                </c:pt>
                <c:pt idx="3934">
                  <c:v>40460</c:v>
                </c:pt>
                <c:pt idx="3935">
                  <c:v>40461</c:v>
                </c:pt>
                <c:pt idx="3936">
                  <c:v>40462</c:v>
                </c:pt>
                <c:pt idx="3937">
                  <c:v>40463</c:v>
                </c:pt>
                <c:pt idx="3938">
                  <c:v>40464</c:v>
                </c:pt>
                <c:pt idx="3939">
                  <c:v>40465</c:v>
                </c:pt>
                <c:pt idx="3940">
                  <c:v>40466</c:v>
                </c:pt>
                <c:pt idx="3941">
                  <c:v>40467</c:v>
                </c:pt>
                <c:pt idx="3942">
                  <c:v>40468</c:v>
                </c:pt>
                <c:pt idx="3943">
                  <c:v>40469</c:v>
                </c:pt>
                <c:pt idx="3944">
                  <c:v>40470</c:v>
                </c:pt>
                <c:pt idx="3945">
                  <c:v>40471</c:v>
                </c:pt>
                <c:pt idx="3946">
                  <c:v>40472</c:v>
                </c:pt>
                <c:pt idx="3947">
                  <c:v>40473</c:v>
                </c:pt>
                <c:pt idx="3948">
                  <c:v>40474</c:v>
                </c:pt>
                <c:pt idx="3949">
                  <c:v>40475</c:v>
                </c:pt>
                <c:pt idx="3950">
                  <c:v>40476</c:v>
                </c:pt>
                <c:pt idx="3951">
                  <c:v>40477</c:v>
                </c:pt>
                <c:pt idx="3952">
                  <c:v>40478</c:v>
                </c:pt>
                <c:pt idx="3953">
                  <c:v>40479</c:v>
                </c:pt>
                <c:pt idx="3954">
                  <c:v>40480</c:v>
                </c:pt>
                <c:pt idx="3955">
                  <c:v>40481</c:v>
                </c:pt>
                <c:pt idx="3956">
                  <c:v>40482</c:v>
                </c:pt>
                <c:pt idx="3957">
                  <c:v>40483</c:v>
                </c:pt>
                <c:pt idx="3958">
                  <c:v>40484</c:v>
                </c:pt>
                <c:pt idx="3959">
                  <c:v>40485</c:v>
                </c:pt>
                <c:pt idx="3960">
                  <c:v>40486</c:v>
                </c:pt>
                <c:pt idx="3961">
                  <c:v>40487</c:v>
                </c:pt>
                <c:pt idx="3962">
                  <c:v>40488</c:v>
                </c:pt>
                <c:pt idx="3963">
                  <c:v>40489</c:v>
                </c:pt>
                <c:pt idx="3964">
                  <c:v>40490</c:v>
                </c:pt>
                <c:pt idx="3965">
                  <c:v>40491</c:v>
                </c:pt>
                <c:pt idx="3966">
                  <c:v>40492</c:v>
                </c:pt>
                <c:pt idx="3967">
                  <c:v>40493</c:v>
                </c:pt>
                <c:pt idx="3968">
                  <c:v>40494</c:v>
                </c:pt>
                <c:pt idx="3969">
                  <c:v>40495</c:v>
                </c:pt>
                <c:pt idx="3970">
                  <c:v>40496</c:v>
                </c:pt>
                <c:pt idx="3971">
                  <c:v>40497</c:v>
                </c:pt>
                <c:pt idx="3972">
                  <c:v>40498</c:v>
                </c:pt>
                <c:pt idx="3973">
                  <c:v>40499</c:v>
                </c:pt>
                <c:pt idx="3974">
                  <c:v>40500</c:v>
                </c:pt>
                <c:pt idx="3975">
                  <c:v>40501</c:v>
                </c:pt>
                <c:pt idx="3976">
                  <c:v>40502</c:v>
                </c:pt>
                <c:pt idx="3977">
                  <c:v>40503</c:v>
                </c:pt>
                <c:pt idx="3978">
                  <c:v>40504</c:v>
                </c:pt>
                <c:pt idx="3979">
                  <c:v>40505</c:v>
                </c:pt>
                <c:pt idx="3980">
                  <c:v>40506</c:v>
                </c:pt>
                <c:pt idx="3981">
                  <c:v>40507</c:v>
                </c:pt>
                <c:pt idx="3982">
                  <c:v>40508</c:v>
                </c:pt>
                <c:pt idx="3983">
                  <c:v>40509</c:v>
                </c:pt>
                <c:pt idx="3984">
                  <c:v>40510</c:v>
                </c:pt>
                <c:pt idx="3985">
                  <c:v>40511</c:v>
                </c:pt>
                <c:pt idx="3986">
                  <c:v>40512</c:v>
                </c:pt>
                <c:pt idx="3987">
                  <c:v>40513</c:v>
                </c:pt>
                <c:pt idx="3988">
                  <c:v>40514</c:v>
                </c:pt>
                <c:pt idx="3989">
                  <c:v>40515</c:v>
                </c:pt>
                <c:pt idx="3990">
                  <c:v>40516</c:v>
                </c:pt>
                <c:pt idx="3991">
                  <c:v>40517</c:v>
                </c:pt>
                <c:pt idx="3992">
                  <c:v>40518</c:v>
                </c:pt>
                <c:pt idx="3993">
                  <c:v>40519</c:v>
                </c:pt>
                <c:pt idx="3994">
                  <c:v>40520</c:v>
                </c:pt>
                <c:pt idx="3995">
                  <c:v>40521</c:v>
                </c:pt>
                <c:pt idx="3996">
                  <c:v>40522</c:v>
                </c:pt>
                <c:pt idx="3997">
                  <c:v>40523</c:v>
                </c:pt>
                <c:pt idx="3998">
                  <c:v>40524</c:v>
                </c:pt>
                <c:pt idx="3999">
                  <c:v>40525</c:v>
                </c:pt>
                <c:pt idx="4000">
                  <c:v>40526</c:v>
                </c:pt>
                <c:pt idx="4001">
                  <c:v>40527</c:v>
                </c:pt>
                <c:pt idx="4002">
                  <c:v>40528</c:v>
                </c:pt>
                <c:pt idx="4003">
                  <c:v>40529</c:v>
                </c:pt>
                <c:pt idx="4004">
                  <c:v>40530</c:v>
                </c:pt>
                <c:pt idx="4005">
                  <c:v>40531</c:v>
                </c:pt>
                <c:pt idx="4006">
                  <c:v>40532</c:v>
                </c:pt>
                <c:pt idx="4007">
                  <c:v>40533</c:v>
                </c:pt>
                <c:pt idx="4008">
                  <c:v>40534</c:v>
                </c:pt>
                <c:pt idx="4009">
                  <c:v>40535</c:v>
                </c:pt>
                <c:pt idx="4010">
                  <c:v>40536</c:v>
                </c:pt>
                <c:pt idx="4011">
                  <c:v>40537</c:v>
                </c:pt>
                <c:pt idx="4012">
                  <c:v>40538</c:v>
                </c:pt>
                <c:pt idx="4013">
                  <c:v>40539</c:v>
                </c:pt>
                <c:pt idx="4014">
                  <c:v>40540</c:v>
                </c:pt>
                <c:pt idx="4015">
                  <c:v>40541</c:v>
                </c:pt>
                <c:pt idx="4016">
                  <c:v>40542</c:v>
                </c:pt>
                <c:pt idx="4017">
                  <c:v>40543</c:v>
                </c:pt>
                <c:pt idx="4018">
                  <c:v>40544</c:v>
                </c:pt>
                <c:pt idx="4019">
                  <c:v>40545</c:v>
                </c:pt>
                <c:pt idx="4020">
                  <c:v>40546</c:v>
                </c:pt>
                <c:pt idx="4021">
                  <c:v>40547</c:v>
                </c:pt>
                <c:pt idx="4022">
                  <c:v>40548</c:v>
                </c:pt>
                <c:pt idx="4023">
                  <c:v>40549</c:v>
                </c:pt>
                <c:pt idx="4024">
                  <c:v>40550</c:v>
                </c:pt>
                <c:pt idx="4025">
                  <c:v>40551</c:v>
                </c:pt>
                <c:pt idx="4026">
                  <c:v>40552</c:v>
                </c:pt>
                <c:pt idx="4027">
                  <c:v>40553</c:v>
                </c:pt>
                <c:pt idx="4028">
                  <c:v>40554</c:v>
                </c:pt>
                <c:pt idx="4029">
                  <c:v>40555</c:v>
                </c:pt>
                <c:pt idx="4030">
                  <c:v>40556</c:v>
                </c:pt>
                <c:pt idx="4031">
                  <c:v>40557</c:v>
                </c:pt>
                <c:pt idx="4032">
                  <c:v>40558</c:v>
                </c:pt>
                <c:pt idx="4033">
                  <c:v>40559</c:v>
                </c:pt>
                <c:pt idx="4034">
                  <c:v>40560</c:v>
                </c:pt>
                <c:pt idx="4035">
                  <c:v>40561</c:v>
                </c:pt>
                <c:pt idx="4036">
                  <c:v>40562</c:v>
                </c:pt>
                <c:pt idx="4037">
                  <c:v>40563</c:v>
                </c:pt>
                <c:pt idx="4038">
                  <c:v>40564</c:v>
                </c:pt>
                <c:pt idx="4039">
                  <c:v>40565</c:v>
                </c:pt>
                <c:pt idx="4040">
                  <c:v>40566</c:v>
                </c:pt>
                <c:pt idx="4041">
                  <c:v>40567</c:v>
                </c:pt>
                <c:pt idx="4042">
                  <c:v>40568</c:v>
                </c:pt>
                <c:pt idx="4043">
                  <c:v>40569</c:v>
                </c:pt>
                <c:pt idx="4044">
                  <c:v>40570</c:v>
                </c:pt>
                <c:pt idx="4045">
                  <c:v>40571</c:v>
                </c:pt>
                <c:pt idx="4046">
                  <c:v>40572</c:v>
                </c:pt>
                <c:pt idx="4047">
                  <c:v>40573</c:v>
                </c:pt>
                <c:pt idx="4048">
                  <c:v>40574</c:v>
                </c:pt>
                <c:pt idx="4049">
                  <c:v>40575</c:v>
                </c:pt>
                <c:pt idx="4050">
                  <c:v>40576</c:v>
                </c:pt>
                <c:pt idx="4051">
                  <c:v>40577</c:v>
                </c:pt>
                <c:pt idx="4052">
                  <c:v>40578</c:v>
                </c:pt>
                <c:pt idx="4053">
                  <c:v>40579</c:v>
                </c:pt>
                <c:pt idx="4054">
                  <c:v>40580</c:v>
                </c:pt>
                <c:pt idx="4055">
                  <c:v>40581</c:v>
                </c:pt>
                <c:pt idx="4056">
                  <c:v>40582</c:v>
                </c:pt>
                <c:pt idx="4057">
                  <c:v>40583</c:v>
                </c:pt>
                <c:pt idx="4058">
                  <c:v>40584</c:v>
                </c:pt>
                <c:pt idx="4059">
                  <c:v>40585</c:v>
                </c:pt>
                <c:pt idx="4060">
                  <c:v>40586</c:v>
                </c:pt>
                <c:pt idx="4061">
                  <c:v>40587</c:v>
                </c:pt>
                <c:pt idx="4062">
                  <c:v>40588</c:v>
                </c:pt>
                <c:pt idx="4063">
                  <c:v>40589</c:v>
                </c:pt>
                <c:pt idx="4064">
                  <c:v>40590</c:v>
                </c:pt>
                <c:pt idx="4065">
                  <c:v>40591</c:v>
                </c:pt>
                <c:pt idx="4066">
                  <c:v>40592</c:v>
                </c:pt>
                <c:pt idx="4067">
                  <c:v>40593</c:v>
                </c:pt>
                <c:pt idx="4068">
                  <c:v>40594</c:v>
                </c:pt>
                <c:pt idx="4069">
                  <c:v>40595</c:v>
                </c:pt>
                <c:pt idx="4070">
                  <c:v>40596</c:v>
                </c:pt>
                <c:pt idx="4071">
                  <c:v>40597</c:v>
                </c:pt>
                <c:pt idx="4072">
                  <c:v>40598</c:v>
                </c:pt>
                <c:pt idx="4073">
                  <c:v>40599</c:v>
                </c:pt>
                <c:pt idx="4074">
                  <c:v>40600</c:v>
                </c:pt>
                <c:pt idx="4075">
                  <c:v>40601</c:v>
                </c:pt>
                <c:pt idx="4076">
                  <c:v>40602</c:v>
                </c:pt>
                <c:pt idx="4077">
                  <c:v>40603</c:v>
                </c:pt>
                <c:pt idx="4078">
                  <c:v>40604</c:v>
                </c:pt>
                <c:pt idx="4079">
                  <c:v>40605</c:v>
                </c:pt>
                <c:pt idx="4080">
                  <c:v>40606</c:v>
                </c:pt>
                <c:pt idx="4081">
                  <c:v>40607</c:v>
                </c:pt>
                <c:pt idx="4082">
                  <c:v>40608</c:v>
                </c:pt>
                <c:pt idx="4083">
                  <c:v>40609</c:v>
                </c:pt>
                <c:pt idx="4084">
                  <c:v>40610</c:v>
                </c:pt>
                <c:pt idx="4085">
                  <c:v>40611</c:v>
                </c:pt>
                <c:pt idx="4086">
                  <c:v>40612</c:v>
                </c:pt>
                <c:pt idx="4087">
                  <c:v>40613</c:v>
                </c:pt>
                <c:pt idx="4088">
                  <c:v>40614</c:v>
                </c:pt>
                <c:pt idx="4089">
                  <c:v>40615</c:v>
                </c:pt>
                <c:pt idx="4090">
                  <c:v>40616</c:v>
                </c:pt>
                <c:pt idx="4091">
                  <c:v>40617</c:v>
                </c:pt>
                <c:pt idx="4092">
                  <c:v>40618</c:v>
                </c:pt>
                <c:pt idx="4093">
                  <c:v>40619</c:v>
                </c:pt>
                <c:pt idx="4094">
                  <c:v>40620</c:v>
                </c:pt>
                <c:pt idx="4095">
                  <c:v>40621</c:v>
                </c:pt>
                <c:pt idx="4096">
                  <c:v>40622</c:v>
                </c:pt>
                <c:pt idx="4097">
                  <c:v>40623</c:v>
                </c:pt>
                <c:pt idx="4098">
                  <c:v>40624</c:v>
                </c:pt>
                <c:pt idx="4099">
                  <c:v>40625</c:v>
                </c:pt>
                <c:pt idx="4100">
                  <c:v>40626</c:v>
                </c:pt>
                <c:pt idx="4101">
                  <c:v>40627</c:v>
                </c:pt>
                <c:pt idx="4102">
                  <c:v>40628</c:v>
                </c:pt>
                <c:pt idx="4103">
                  <c:v>40629</c:v>
                </c:pt>
                <c:pt idx="4104">
                  <c:v>40630</c:v>
                </c:pt>
                <c:pt idx="4105">
                  <c:v>40631</c:v>
                </c:pt>
                <c:pt idx="4106">
                  <c:v>40632</c:v>
                </c:pt>
                <c:pt idx="4107">
                  <c:v>40633</c:v>
                </c:pt>
                <c:pt idx="4108">
                  <c:v>40634</c:v>
                </c:pt>
                <c:pt idx="4109">
                  <c:v>40635</c:v>
                </c:pt>
                <c:pt idx="4110">
                  <c:v>40636</c:v>
                </c:pt>
                <c:pt idx="4111">
                  <c:v>40637</c:v>
                </c:pt>
                <c:pt idx="4112">
                  <c:v>40638</c:v>
                </c:pt>
                <c:pt idx="4113">
                  <c:v>40639</c:v>
                </c:pt>
                <c:pt idx="4114">
                  <c:v>40640</c:v>
                </c:pt>
                <c:pt idx="4115">
                  <c:v>40641</c:v>
                </c:pt>
                <c:pt idx="4116">
                  <c:v>40642</c:v>
                </c:pt>
                <c:pt idx="4117">
                  <c:v>40643</c:v>
                </c:pt>
                <c:pt idx="4118">
                  <c:v>40644</c:v>
                </c:pt>
                <c:pt idx="4119">
                  <c:v>40645</c:v>
                </c:pt>
                <c:pt idx="4120">
                  <c:v>40646</c:v>
                </c:pt>
                <c:pt idx="4121">
                  <c:v>40647</c:v>
                </c:pt>
                <c:pt idx="4122">
                  <c:v>40648</c:v>
                </c:pt>
                <c:pt idx="4123">
                  <c:v>40649</c:v>
                </c:pt>
                <c:pt idx="4124">
                  <c:v>40650</c:v>
                </c:pt>
                <c:pt idx="4125">
                  <c:v>40651</c:v>
                </c:pt>
                <c:pt idx="4126">
                  <c:v>40652</c:v>
                </c:pt>
                <c:pt idx="4127">
                  <c:v>40653</c:v>
                </c:pt>
                <c:pt idx="4128">
                  <c:v>40654</c:v>
                </c:pt>
                <c:pt idx="4129">
                  <c:v>40655</c:v>
                </c:pt>
                <c:pt idx="4130">
                  <c:v>40656</c:v>
                </c:pt>
                <c:pt idx="4131">
                  <c:v>40657</c:v>
                </c:pt>
                <c:pt idx="4132">
                  <c:v>40658</c:v>
                </c:pt>
                <c:pt idx="4133">
                  <c:v>40659</c:v>
                </c:pt>
                <c:pt idx="4134">
                  <c:v>40660</c:v>
                </c:pt>
                <c:pt idx="4135">
                  <c:v>40661</c:v>
                </c:pt>
                <c:pt idx="4136">
                  <c:v>40662</c:v>
                </c:pt>
                <c:pt idx="4137">
                  <c:v>40663</c:v>
                </c:pt>
                <c:pt idx="4138">
                  <c:v>40664</c:v>
                </c:pt>
                <c:pt idx="4139">
                  <c:v>40665</c:v>
                </c:pt>
                <c:pt idx="4140">
                  <c:v>40666</c:v>
                </c:pt>
                <c:pt idx="4141">
                  <c:v>40667</c:v>
                </c:pt>
                <c:pt idx="4142">
                  <c:v>40668</c:v>
                </c:pt>
                <c:pt idx="4143">
                  <c:v>40669</c:v>
                </c:pt>
                <c:pt idx="4144">
                  <c:v>40670</c:v>
                </c:pt>
                <c:pt idx="4145">
                  <c:v>40671</c:v>
                </c:pt>
                <c:pt idx="4146">
                  <c:v>40672</c:v>
                </c:pt>
                <c:pt idx="4147">
                  <c:v>40673</c:v>
                </c:pt>
                <c:pt idx="4148">
                  <c:v>40674</c:v>
                </c:pt>
                <c:pt idx="4149">
                  <c:v>40675</c:v>
                </c:pt>
                <c:pt idx="4150">
                  <c:v>40676</c:v>
                </c:pt>
                <c:pt idx="4151">
                  <c:v>40677</c:v>
                </c:pt>
                <c:pt idx="4152">
                  <c:v>40678</c:v>
                </c:pt>
                <c:pt idx="4153">
                  <c:v>40679</c:v>
                </c:pt>
                <c:pt idx="4154">
                  <c:v>40680</c:v>
                </c:pt>
                <c:pt idx="4155">
                  <c:v>40681</c:v>
                </c:pt>
                <c:pt idx="4156">
                  <c:v>40682</c:v>
                </c:pt>
                <c:pt idx="4157">
                  <c:v>40683</c:v>
                </c:pt>
                <c:pt idx="4158">
                  <c:v>40684</c:v>
                </c:pt>
                <c:pt idx="4159">
                  <c:v>40685</c:v>
                </c:pt>
                <c:pt idx="4160">
                  <c:v>40686</c:v>
                </c:pt>
                <c:pt idx="4161">
                  <c:v>40687</c:v>
                </c:pt>
                <c:pt idx="4162">
                  <c:v>40688</c:v>
                </c:pt>
                <c:pt idx="4163">
                  <c:v>40689</c:v>
                </c:pt>
                <c:pt idx="4164">
                  <c:v>40690</c:v>
                </c:pt>
                <c:pt idx="4165">
                  <c:v>40691</c:v>
                </c:pt>
                <c:pt idx="4166">
                  <c:v>40692</c:v>
                </c:pt>
                <c:pt idx="4167">
                  <c:v>40693</c:v>
                </c:pt>
                <c:pt idx="4168">
                  <c:v>40694</c:v>
                </c:pt>
                <c:pt idx="4169">
                  <c:v>40695</c:v>
                </c:pt>
                <c:pt idx="4170">
                  <c:v>40696</c:v>
                </c:pt>
                <c:pt idx="4171">
                  <c:v>40697</c:v>
                </c:pt>
                <c:pt idx="4172">
                  <c:v>40698</c:v>
                </c:pt>
                <c:pt idx="4173">
                  <c:v>40699</c:v>
                </c:pt>
                <c:pt idx="4174">
                  <c:v>40700</c:v>
                </c:pt>
                <c:pt idx="4175">
                  <c:v>40701</c:v>
                </c:pt>
                <c:pt idx="4176">
                  <c:v>40702</c:v>
                </c:pt>
                <c:pt idx="4177">
                  <c:v>40703</c:v>
                </c:pt>
                <c:pt idx="4178">
                  <c:v>40704</c:v>
                </c:pt>
                <c:pt idx="4179">
                  <c:v>40705</c:v>
                </c:pt>
                <c:pt idx="4180">
                  <c:v>40706</c:v>
                </c:pt>
                <c:pt idx="4181">
                  <c:v>40707</c:v>
                </c:pt>
                <c:pt idx="4182">
                  <c:v>40708</c:v>
                </c:pt>
                <c:pt idx="4183">
                  <c:v>40709</c:v>
                </c:pt>
                <c:pt idx="4184">
                  <c:v>40710</c:v>
                </c:pt>
                <c:pt idx="4185">
                  <c:v>40711</c:v>
                </c:pt>
                <c:pt idx="4186">
                  <c:v>40712</c:v>
                </c:pt>
                <c:pt idx="4187">
                  <c:v>40713</c:v>
                </c:pt>
                <c:pt idx="4188">
                  <c:v>40714</c:v>
                </c:pt>
                <c:pt idx="4189">
                  <c:v>40715</c:v>
                </c:pt>
                <c:pt idx="4190">
                  <c:v>40716</c:v>
                </c:pt>
                <c:pt idx="4191">
                  <c:v>40717</c:v>
                </c:pt>
                <c:pt idx="4192">
                  <c:v>40718</c:v>
                </c:pt>
                <c:pt idx="4193">
                  <c:v>40719</c:v>
                </c:pt>
                <c:pt idx="4194">
                  <c:v>40720</c:v>
                </c:pt>
                <c:pt idx="4195">
                  <c:v>40721</c:v>
                </c:pt>
                <c:pt idx="4196">
                  <c:v>40722</c:v>
                </c:pt>
                <c:pt idx="4197">
                  <c:v>40723</c:v>
                </c:pt>
                <c:pt idx="4198">
                  <c:v>40724</c:v>
                </c:pt>
                <c:pt idx="4199">
                  <c:v>40725</c:v>
                </c:pt>
                <c:pt idx="4200">
                  <c:v>40726</c:v>
                </c:pt>
                <c:pt idx="4201">
                  <c:v>40727</c:v>
                </c:pt>
                <c:pt idx="4202">
                  <c:v>40728</c:v>
                </c:pt>
                <c:pt idx="4203">
                  <c:v>40729</c:v>
                </c:pt>
                <c:pt idx="4204">
                  <c:v>40730</c:v>
                </c:pt>
                <c:pt idx="4205">
                  <c:v>40731</c:v>
                </c:pt>
                <c:pt idx="4206">
                  <c:v>40732</c:v>
                </c:pt>
                <c:pt idx="4207">
                  <c:v>40733</c:v>
                </c:pt>
                <c:pt idx="4208">
                  <c:v>40734</c:v>
                </c:pt>
                <c:pt idx="4209">
                  <c:v>40735</c:v>
                </c:pt>
                <c:pt idx="4210">
                  <c:v>40736</c:v>
                </c:pt>
                <c:pt idx="4211">
                  <c:v>40737</c:v>
                </c:pt>
                <c:pt idx="4212">
                  <c:v>40738</c:v>
                </c:pt>
                <c:pt idx="4213">
                  <c:v>40739</c:v>
                </c:pt>
                <c:pt idx="4214">
                  <c:v>40740</c:v>
                </c:pt>
                <c:pt idx="4215">
                  <c:v>40741</c:v>
                </c:pt>
                <c:pt idx="4216">
                  <c:v>40742</c:v>
                </c:pt>
                <c:pt idx="4217">
                  <c:v>40743</c:v>
                </c:pt>
                <c:pt idx="4218">
                  <c:v>40744</c:v>
                </c:pt>
                <c:pt idx="4219">
                  <c:v>40745</c:v>
                </c:pt>
                <c:pt idx="4220">
                  <c:v>40746</c:v>
                </c:pt>
                <c:pt idx="4221">
                  <c:v>40747</c:v>
                </c:pt>
                <c:pt idx="4222">
                  <c:v>40748</c:v>
                </c:pt>
                <c:pt idx="4223">
                  <c:v>40749</c:v>
                </c:pt>
                <c:pt idx="4224">
                  <c:v>40750</c:v>
                </c:pt>
                <c:pt idx="4225">
                  <c:v>40751</c:v>
                </c:pt>
                <c:pt idx="4226">
                  <c:v>40752</c:v>
                </c:pt>
                <c:pt idx="4227">
                  <c:v>40753</c:v>
                </c:pt>
                <c:pt idx="4228">
                  <c:v>40754</c:v>
                </c:pt>
                <c:pt idx="4229">
                  <c:v>40755</c:v>
                </c:pt>
                <c:pt idx="4230">
                  <c:v>40756</c:v>
                </c:pt>
                <c:pt idx="4231">
                  <c:v>40757</c:v>
                </c:pt>
                <c:pt idx="4232">
                  <c:v>40758</c:v>
                </c:pt>
                <c:pt idx="4233">
                  <c:v>40759</c:v>
                </c:pt>
                <c:pt idx="4234">
                  <c:v>40760</c:v>
                </c:pt>
                <c:pt idx="4235">
                  <c:v>40761</c:v>
                </c:pt>
                <c:pt idx="4236">
                  <c:v>40762</c:v>
                </c:pt>
                <c:pt idx="4237">
                  <c:v>40763</c:v>
                </c:pt>
                <c:pt idx="4238">
                  <c:v>40764</c:v>
                </c:pt>
                <c:pt idx="4239">
                  <c:v>40765</c:v>
                </c:pt>
                <c:pt idx="4240">
                  <c:v>40766</c:v>
                </c:pt>
                <c:pt idx="4241">
                  <c:v>40767</c:v>
                </c:pt>
                <c:pt idx="4242">
                  <c:v>40768</c:v>
                </c:pt>
                <c:pt idx="4243">
                  <c:v>40769</c:v>
                </c:pt>
                <c:pt idx="4244">
                  <c:v>40770</c:v>
                </c:pt>
                <c:pt idx="4245">
                  <c:v>40771</c:v>
                </c:pt>
                <c:pt idx="4246">
                  <c:v>40772</c:v>
                </c:pt>
                <c:pt idx="4247">
                  <c:v>40773</c:v>
                </c:pt>
                <c:pt idx="4248">
                  <c:v>40774</c:v>
                </c:pt>
                <c:pt idx="4249">
                  <c:v>40775</c:v>
                </c:pt>
                <c:pt idx="4250">
                  <c:v>40776</c:v>
                </c:pt>
                <c:pt idx="4251">
                  <c:v>40777</c:v>
                </c:pt>
                <c:pt idx="4252">
                  <c:v>40778</c:v>
                </c:pt>
                <c:pt idx="4253">
                  <c:v>40779</c:v>
                </c:pt>
                <c:pt idx="4254">
                  <c:v>40780</c:v>
                </c:pt>
                <c:pt idx="4255">
                  <c:v>40781</c:v>
                </c:pt>
                <c:pt idx="4256">
                  <c:v>40782</c:v>
                </c:pt>
                <c:pt idx="4257">
                  <c:v>40783</c:v>
                </c:pt>
                <c:pt idx="4258">
                  <c:v>40784</c:v>
                </c:pt>
                <c:pt idx="4259">
                  <c:v>40785</c:v>
                </c:pt>
                <c:pt idx="4260">
                  <c:v>40786</c:v>
                </c:pt>
                <c:pt idx="4261">
                  <c:v>40787</c:v>
                </c:pt>
                <c:pt idx="4262">
                  <c:v>40788</c:v>
                </c:pt>
                <c:pt idx="4263">
                  <c:v>40789</c:v>
                </c:pt>
                <c:pt idx="4264">
                  <c:v>40790</c:v>
                </c:pt>
                <c:pt idx="4265">
                  <c:v>40791</c:v>
                </c:pt>
                <c:pt idx="4266">
                  <c:v>40792</c:v>
                </c:pt>
                <c:pt idx="4267">
                  <c:v>40793</c:v>
                </c:pt>
                <c:pt idx="4268">
                  <c:v>40794</c:v>
                </c:pt>
                <c:pt idx="4269">
                  <c:v>40795</c:v>
                </c:pt>
                <c:pt idx="4270">
                  <c:v>40796</c:v>
                </c:pt>
                <c:pt idx="4271">
                  <c:v>40797</c:v>
                </c:pt>
                <c:pt idx="4272">
                  <c:v>40798</c:v>
                </c:pt>
                <c:pt idx="4273">
                  <c:v>40799</c:v>
                </c:pt>
                <c:pt idx="4274">
                  <c:v>40800</c:v>
                </c:pt>
                <c:pt idx="4275">
                  <c:v>40801</c:v>
                </c:pt>
                <c:pt idx="4276">
                  <c:v>40802</c:v>
                </c:pt>
                <c:pt idx="4277">
                  <c:v>40803</c:v>
                </c:pt>
                <c:pt idx="4278">
                  <c:v>40804</c:v>
                </c:pt>
                <c:pt idx="4279">
                  <c:v>40805</c:v>
                </c:pt>
                <c:pt idx="4280">
                  <c:v>40806</c:v>
                </c:pt>
                <c:pt idx="4281">
                  <c:v>40807</c:v>
                </c:pt>
                <c:pt idx="4282">
                  <c:v>40808</c:v>
                </c:pt>
                <c:pt idx="4283">
                  <c:v>40809</c:v>
                </c:pt>
                <c:pt idx="4284">
                  <c:v>40810</c:v>
                </c:pt>
                <c:pt idx="4285">
                  <c:v>40811</c:v>
                </c:pt>
                <c:pt idx="4286">
                  <c:v>40812</c:v>
                </c:pt>
                <c:pt idx="4287">
                  <c:v>40813</c:v>
                </c:pt>
                <c:pt idx="4288">
                  <c:v>40814</c:v>
                </c:pt>
                <c:pt idx="4289">
                  <c:v>40815</c:v>
                </c:pt>
                <c:pt idx="4290">
                  <c:v>40816</c:v>
                </c:pt>
                <c:pt idx="4291">
                  <c:v>40817</c:v>
                </c:pt>
                <c:pt idx="4292">
                  <c:v>40818</c:v>
                </c:pt>
                <c:pt idx="4293">
                  <c:v>40819</c:v>
                </c:pt>
                <c:pt idx="4294">
                  <c:v>40820</c:v>
                </c:pt>
                <c:pt idx="4295">
                  <c:v>40821</c:v>
                </c:pt>
                <c:pt idx="4296">
                  <c:v>40822</c:v>
                </c:pt>
                <c:pt idx="4297">
                  <c:v>40823</c:v>
                </c:pt>
                <c:pt idx="4298">
                  <c:v>40824</c:v>
                </c:pt>
                <c:pt idx="4299">
                  <c:v>40825</c:v>
                </c:pt>
                <c:pt idx="4300">
                  <c:v>40826</c:v>
                </c:pt>
                <c:pt idx="4301">
                  <c:v>40827</c:v>
                </c:pt>
                <c:pt idx="4302">
                  <c:v>40828</c:v>
                </c:pt>
                <c:pt idx="4303">
                  <c:v>40829</c:v>
                </c:pt>
                <c:pt idx="4304">
                  <c:v>40830</c:v>
                </c:pt>
                <c:pt idx="4305">
                  <c:v>40831</c:v>
                </c:pt>
                <c:pt idx="4306">
                  <c:v>40832</c:v>
                </c:pt>
                <c:pt idx="4307">
                  <c:v>40833</c:v>
                </c:pt>
                <c:pt idx="4308">
                  <c:v>40834</c:v>
                </c:pt>
                <c:pt idx="4309">
                  <c:v>40835</c:v>
                </c:pt>
                <c:pt idx="4310">
                  <c:v>40836</c:v>
                </c:pt>
                <c:pt idx="4311">
                  <c:v>40837</c:v>
                </c:pt>
                <c:pt idx="4312">
                  <c:v>40838</c:v>
                </c:pt>
                <c:pt idx="4313">
                  <c:v>40839</c:v>
                </c:pt>
                <c:pt idx="4314">
                  <c:v>40840</c:v>
                </c:pt>
                <c:pt idx="4315">
                  <c:v>40841</c:v>
                </c:pt>
                <c:pt idx="4316">
                  <c:v>40842</c:v>
                </c:pt>
                <c:pt idx="4317">
                  <c:v>40843</c:v>
                </c:pt>
                <c:pt idx="4318">
                  <c:v>40844</c:v>
                </c:pt>
                <c:pt idx="4319">
                  <c:v>40845</c:v>
                </c:pt>
                <c:pt idx="4320">
                  <c:v>40846</c:v>
                </c:pt>
                <c:pt idx="4321">
                  <c:v>40847</c:v>
                </c:pt>
                <c:pt idx="4322">
                  <c:v>40848</c:v>
                </c:pt>
                <c:pt idx="4323">
                  <c:v>40849</c:v>
                </c:pt>
                <c:pt idx="4324">
                  <c:v>40850</c:v>
                </c:pt>
                <c:pt idx="4325">
                  <c:v>40851</c:v>
                </c:pt>
                <c:pt idx="4326">
                  <c:v>40852</c:v>
                </c:pt>
                <c:pt idx="4327">
                  <c:v>40853</c:v>
                </c:pt>
                <c:pt idx="4328">
                  <c:v>40854</c:v>
                </c:pt>
                <c:pt idx="4329">
                  <c:v>40855</c:v>
                </c:pt>
                <c:pt idx="4330">
                  <c:v>40856</c:v>
                </c:pt>
                <c:pt idx="4331">
                  <c:v>40857</c:v>
                </c:pt>
                <c:pt idx="4332">
                  <c:v>40858</c:v>
                </c:pt>
                <c:pt idx="4333">
                  <c:v>40859</c:v>
                </c:pt>
                <c:pt idx="4334">
                  <c:v>40860</c:v>
                </c:pt>
                <c:pt idx="4335">
                  <c:v>40861</c:v>
                </c:pt>
                <c:pt idx="4336">
                  <c:v>40862</c:v>
                </c:pt>
                <c:pt idx="4337">
                  <c:v>40863</c:v>
                </c:pt>
                <c:pt idx="4338">
                  <c:v>40864</c:v>
                </c:pt>
                <c:pt idx="4339">
                  <c:v>40865</c:v>
                </c:pt>
                <c:pt idx="4340">
                  <c:v>40866</c:v>
                </c:pt>
                <c:pt idx="4341">
                  <c:v>40867</c:v>
                </c:pt>
                <c:pt idx="4342">
                  <c:v>40868</c:v>
                </c:pt>
                <c:pt idx="4343">
                  <c:v>40869</c:v>
                </c:pt>
                <c:pt idx="4344">
                  <c:v>40870</c:v>
                </c:pt>
                <c:pt idx="4345">
                  <c:v>40871</c:v>
                </c:pt>
                <c:pt idx="4346">
                  <c:v>40872</c:v>
                </c:pt>
                <c:pt idx="4347">
                  <c:v>40873</c:v>
                </c:pt>
                <c:pt idx="4348">
                  <c:v>40874</c:v>
                </c:pt>
                <c:pt idx="4349">
                  <c:v>40875</c:v>
                </c:pt>
                <c:pt idx="4350">
                  <c:v>40876</c:v>
                </c:pt>
                <c:pt idx="4351">
                  <c:v>40877</c:v>
                </c:pt>
                <c:pt idx="4352">
                  <c:v>40878</c:v>
                </c:pt>
                <c:pt idx="4353">
                  <c:v>40879</c:v>
                </c:pt>
                <c:pt idx="4354">
                  <c:v>40880</c:v>
                </c:pt>
                <c:pt idx="4355">
                  <c:v>40881</c:v>
                </c:pt>
                <c:pt idx="4356">
                  <c:v>40882</c:v>
                </c:pt>
                <c:pt idx="4357">
                  <c:v>40883</c:v>
                </c:pt>
                <c:pt idx="4358">
                  <c:v>40884</c:v>
                </c:pt>
                <c:pt idx="4359">
                  <c:v>40885</c:v>
                </c:pt>
                <c:pt idx="4360">
                  <c:v>40886</c:v>
                </c:pt>
                <c:pt idx="4361">
                  <c:v>40887</c:v>
                </c:pt>
                <c:pt idx="4362">
                  <c:v>40888</c:v>
                </c:pt>
                <c:pt idx="4363">
                  <c:v>40889</c:v>
                </c:pt>
                <c:pt idx="4364">
                  <c:v>40890</c:v>
                </c:pt>
                <c:pt idx="4365">
                  <c:v>40891</c:v>
                </c:pt>
                <c:pt idx="4366">
                  <c:v>40892</c:v>
                </c:pt>
                <c:pt idx="4367">
                  <c:v>40893</c:v>
                </c:pt>
                <c:pt idx="4368">
                  <c:v>40894</c:v>
                </c:pt>
                <c:pt idx="4369">
                  <c:v>40895</c:v>
                </c:pt>
                <c:pt idx="4370">
                  <c:v>40896</c:v>
                </c:pt>
                <c:pt idx="4371">
                  <c:v>40897</c:v>
                </c:pt>
                <c:pt idx="4372">
                  <c:v>40898</c:v>
                </c:pt>
                <c:pt idx="4373">
                  <c:v>40899</c:v>
                </c:pt>
                <c:pt idx="4374">
                  <c:v>40900</c:v>
                </c:pt>
                <c:pt idx="4375">
                  <c:v>40901</c:v>
                </c:pt>
                <c:pt idx="4376">
                  <c:v>40902</c:v>
                </c:pt>
                <c:pt idx="4377">
                  <c:v>40903</c:v>
                </c:pt>
                <c:pt idx="4378">
                  <c:v>40904</c:v>
                </c:pt>
                <c:pt idx="4379">
                  <c:v>40905</c:v>
                </c:pt>
                <c:pt idx="4380">
                  <c:v>40906</c:v>
                </c:pt>
                <c:pt idx="4381">
                  <c:v>40907</c:v>
                </c:pt>
                <c:pt idx="4382">
                  <c:v>40908</c:v>
                </c:pt>
                <c:pt idx="4383">
                  <c:v>40909</c:v>
                </c:pt>
                <c:pt idx="4384">
                  <c:v>40910</c:v>
                </c:pt>
                <c:pt idx="4385">
                  <c:v>40911</c:v>
                </c:pt>
                <c:pt idx="4386">
                  <c:v>40912</c:v>
                </c:pt>
                <c:pt idx="4387">
                  <c:v>40913</c:v>
                </c:pt>
                <c:pt idx="4388">
                  <c:v>40914</c:v>
                </c:pt>
                <c:pt idx="4389">
                  <c:v>40915</c:v>
                </c:pt>
                <c:pt idx="4390">
                  <c:v>40916</c:v>
                </c:pt>
                <c:pt idx="4391">
                  <c:v>40917</c:v>
                </c:pt>
                <c:pt idx="4392">
                  <c:v>40918</c:v>
                </c:pt>
                <c:pt idx="4393">
                  <c:v>40919</c:v>
                </c:pt>
                <c:pt idx="4394">
                  <c:v>40920</c:v>
                </c:pt>
                <c:pt idx="4395">
                  <c:v>40921</c:v>
                </c:pt>
                <c:pt idx="4396">
                  <c:v>40922</c:v>
                </c:pt>
                <c:pt idx="4397">
                  <c:v>40923</c:v>
                </c:pt>
                <c:pt idx="4398">
                  <c:v>40924</c:v>
                </c:pt>
                <c:pt idx="4399">
                  <c:v>40925</c:v>
                </c:pt>
                <c:pt idx="4400">
                  <c:v>40926</c:v>
                </c:pt>
                <c:pt idx="4401">
                  <c:v>40927</c:v>
                </c:pt>
                <c:pt idx="4402">
                  <c:v>40928</c:v>
                </c:pt>
                <c:pt idx="4403">
                  <c:v>40929</c:v>
                </c:pt>
                <c:pt idx="4404">
                  <c:v>40930</c:v>
                </c:pt>
                <c:pt idx="4405">
                  <c:v>40931</c:v>
                </c:pt>
                <c:pt idx="4406">
                  <c:v>40932</c:v>
                </c:pt>
                <c:pt idx="4407">
                  <c:v>40933</c:v>
                </c:pt>
                <c:pt idx="4408">
                  <c:v>40934</c:v>
                </c:pt>
                <c:pt idx="4409">
                  <c:v>40935</c:v>
                </c:pt>
                <c:pt idx="4410">
                  <c:v>40936</c:v>
                </c:pt>
                <c:pt idx="4411">
                  <c:v>40937</c:v>
                </c:pt>
                <c:pt idx="4412">
                  <c:v>40938</c:v>
                </c:pt>
                <c:pt idx="4413">
                  <c:v>40939</c:v>
                </c:pt>
                <c:pt idx="4414">
                  <c:v>40940</c:v>
                </c:pt>
                <c:pt idx="4415">
                  <c:v>40941</c:v>
                </c:pt>
                <c:pt idx="4416">
                  <c:v>40942</c:v>
                </c:pt>
                <c:pt idx="4417">
                  <c:v>40943</c:v>
                </c:pt>
                <c:pt idx="4418">
                  <c:v>40944</c:v>
                </c:pt>
                <c:pt idx="4419">
                  <c:v>40945</c:v>
                </c:pt>
                <c:pt idx="4420">
                  <c:v>40946</c:v>
                </c:pt>
                <c:pt idx="4421">
                  <c:v>40947</c:v>
                </c:pt>
                <c:pt idx="4422">
                  <c:v>40948</c:v>
                </c:pt>
                <c:pt idx="4423">
                  <c:v>40949</c:v>
                </c:pt>
                <c:pt idx="4424">
                  <c:v>40950</c:v>
                </c:pt>
                <c:pt idx="4425">
                  <c:v>40951</c:v>
                </c:pt>
                <c:pt idx="4426">
                  <c:v>40952</c:v>
                </c:pt>
                <c:pt idx="4427">
                  <c:v>40953</c:v>
                </c:pt>
                <c:pt idx="4428">
                  <c:v>40954</c:v>
                </c:pt>
                <c:pt idx="4429">
                  <c:v>40955</c:v>
                </c:pt>
                <c:pt idx="4430">
                  <c:v>40956</c:v>
                </c:pt>
                <c:pt idx="4431">
                  <c:v>40957</c:v>
                </c:pt>
                <c:pt idx="4432">
                  <c:v>40958</c:v>
                </c:pt>
                <c:pt idx="4433">
                  <c:v>40959</c:v>
                </c:pt>
                <c:pt idx="4434">
                  <c:v>40960</c:v>
                </c:pt>
                <c:pt idx="4435">
                  <c:v>40961</c:v>
                </c:pt>
                <c:pt idx="4436">
                  <c:v>40962</c:v>
                </c:pt>
                <c:pt idx="4437">
                  <c:v>40963</c:v>
                </c:pt>
                <c:pt idx="4438">
                  <c:v>40964</c:v>
                </c:pt>
                <c:pt idx="4439">
                  <c:v>40965</c:v>
                </c:pt>
                <c:pt idx="4440">
                  <c:v>40966</c:v>
                </c:pt>
                <c:pt idx="4441">
                  <c:v>40967</c:v>
                </c:pt>
                <c:pt idx="4442">
                  <c:v>40968</c:v>
                </c:pt>
                <c:pt idx="4443">
                  <c:v>40969</c:v>
                </c:pt>
                <c:pt idx="4444">
                  <c:v>40970</c:v>
                </c:pt>
                <c:pt idx="4445">
                  <c:v>40971</c:v>
                </c:pt>
                <c:pt idx="4446">
                  <c:v>40972</c:v>
                </c:pt>
                <c:pt idx="4447">
                  <c:v>40973</c:v>
                </c:pt>
                <c:pt idx="4448">
                  <c:v>40974</c:v>
                </c:pt>
                <c:pt idx="4449">
                  <c:v>40975</c:v>
                </c:pt>
                <c:pt idx="4450">
                  <c:v>40976</c:v>
                </c:pt>
                <c:pt idx="4451">
                  <c:v>40977</c:v>
                </c:pt>
                <c:pt idx="4452">
                  <c:v>40978</c:v>
                </c:pt>
                <c:pt idx="4453">
                  <c:v>40979</c:v>
                </c:pt>
                <c:pt idx="4454">
                  <c:v>40980</c:v>
                </c:pt>
                <c:pt idx="4455">
                  <c:v>40981</c:v>
                </c:pt>
                <c:pt idx="4456">
                  <c:v>40982</c:v>
                </c:pt>
                <c:pt idx="4457">
                  <c:v>40983</c:v>
                </c:pt>
                <c:pt idx="4458">
                  <c:v>40984</c:v>
                </c:pt>
                <c:pt idx="4459">
                  <c:v>40985</c:v>
                </c:pt>
                <c:pt idx="4460">
                  <c:v>40986</c:v>
                </c:pt>
                <c:pt idx="4461">
                  <c:v>40987</c:v>
                </c:pt>
                <c:pt idx="4462">
                  <c:v>40988</c:v>
                </c:pt>
                <c:pt idx="4463">
                  <c:v>40989</c:v>
                </c:pt>
                <c:pt idx="4464">
                  <c:v>40990</c:v>
                </c:pt>
                <c:pt idx="4465">
                  <c:v>40991</c:v>
                </c:pt>
                <c:pt idx="4466">
                  <c:v>40992</c:v>
                </c:pt>
                <c:pt idx="4467">
                  <c:v>40993</c:v>
                </c:pt>
                <c:pt idx="4468">
                  <c:v>40994</c:v>
                </c:pt>
                <c:pt idx="4469">
                  <c:v>40995</c:v>
                </c:pt>
                <c:pt idx="4470">
                  <c:v>40996</c:v>
                </c:pt>
                <c:pt idx="4471">
                  <c:v>40997</c:v>
                </c:pt>
                <c:pt idx="4472">
                  <c:v>40998</c:v>
                </c:pt>
                <c:pt idx="4473">
                  <c:v>40999</c:v>
                </c:pt>
                <c:pt idx="4474">
                  <c:v>41000</c:v>
                </c:pt>
                <c:pt idx="4475">
                  <c:v>41001</c:v>
                </c:pt>
                <c:pt idx="4476">
                  <c:v>41002</c:v>
                </c:pt>
                <c:pt idx="4477">
                  <c:v>41003</c:v>
                </c:pt>
                <c:pt idx="4478">
                  <c:v>41004</c:v>
                </c:pt>
                <c:pt idx="4479">
                  <c:v>41005</c:v>
                </c:pt>
                <c:pt idx="4480">
                  <c:v>41006</c:v>
                </c:pt>
                <c:pt idx="4481">
                  <c:v>41007</c:v>
                </c:pt>
                <c:pt idx="4482">
                  <c:v>41008</c:v>
                </c:pt>
                <c:pt idx="4483">
                  <c:v>41009</c:v>
                </c:pt>
                <c:pt idx="4484">
                  <c:v>41010</c:v>
                </c:pt>
                <c:pt idx="4485">
                  <c:v>41011</c:v>
                </c:pt>
                <c:pt idx="4486">
                  <c:v>41012</c:v>
                </c:pt>
                <c:pt idx="4487">
                  <c:v>41013</c:v>
                </c:pt>
                <c:pt idx="4488">
                  <c:v>41014</c:v>
                </c:pt>
                <c:pt idx="4489">
                  <c:v>41015</c:v>
                </c:pt>
                <c:pt idx="4490">
                  <c:v>41016</c:v>
                </c:pt>
                <c:pt idx="4491">
                  <c:v>41017</c:v>
                </c:pt>
                <c:pt idx="4492">
                  <c:v>41018</c:v>
                </c:pt>
                <c:pt idx="4493">
                  <c:v>41019</c:v>
                </c:pt>
                <c:pt idx="4494">
                  <c:v>41020</c:v>
                </c:pt>
                <c:pt idx="4495">
                  <c:v>41021</c:v>
                </c:pt>
                <c:pt idx="4496">
                  <c:v>41022</c:v>
                </c:pt>
                <c:pt idx="4497">
                  <c:v>41023</c:v>
                </c:pt>
                <c:pt idx="4498">
                  <c:v>41024</c:v>
                </c:pt>
                <c:pt idx="4499">
                  <c:v>41025</c:v>
                </c:pt>
                <c:pt idx="4500">
                  <c:v>41026</c:v>
                </c:pt>
                <c:pt idx="4501">
                  <c:v>41027</c:v>
                </c:pt>
                <c:pt idx="4502">
                  <c:v>41028</c:v>
                </c:pt>
                <c:pt idx="4503">
                  <c:v>41029</c:v>
                </c:pt>
                <c:pt idx="4504">
                  <c:v>41030</c:v>
                </c:pt>
                <c:pt idx="4505">
                  <c:v>41031</c:v>
                </c:pt>
                <c:pt idx="4506">
                  <c:v>41032</c:v>
                </c:pt>
                <c:pt idx="4507">
                  <c:v>41033</c:v>
                </c:pt>
                <c:pt idx="4508">
                  <c:v>41034</c:v>
                </c:pt>
                <c:pt idx="4509">
                  <c:v>41035</c:v>
                </c:pt>
                <c:pt idx="4510">
                  <c:v>41036</c:v>
                </c:pt>
                <c:pt idx="4511">
                  <c:v>41037</c:v>
                </c:pt>
                <c:pt idx="4512">
                  <c:v>41038</c:v>
                </c:pt>
                <c:pt idx="4513">
                  <c:v>41039</c:v>
                </c:pt>
                <c:pt idx="4514">
                  <c:v>41040</c:v>
                </c:pt>
                <c:pt idx="4515">
                  <c:v>41041</c:v>
                </c:pt>
                <c:pt idx="4516">
                  <c:v>41042</c:v>
                </c:pt>
                <c:pt idx="4517">
                  <c:v>41043</c:v>
                </c:pt>
                <c:pt idx="4518">
                  <c:v>41044</c:v>
                </c:pt>
                <c:pt idx="4519">
                  <c:v>41045</c:v>
                </c:pt>
                <c:pt idx="4520">
                  <c:v>41046</c:v>
                </c:pt>
                <c:pt idx="4521">
                  <c:v>41047</c:v>
                </c:pt>
                <c:pt idx="4522">
                  <c:v>41048</c:v>
                </c:pt>
                <c:pt idx="4523">
                  <c:v>41049</c:v>
                </c:pt>
                <c:pt idx="4524">
                  <c:v>41050</c:v>
                </c:pt>
                <c:pt idx="4525">
                  <c:v>41051</c:v>
                </c:pt>
                <c:pt idx="4526">
                  <c:v>41052</c:v>
                </c:pt>
                <c:pt idx="4527">
                  <c:v>41053</c:v>
                </c:pt>
                <c:pt idx="4528">
                  <c:v>41054</c:v>
                </c:pt>
                <c:pt idx="4529">
                  <c:v>41055</c:v>
                </c:pt>
                <c:pt idx="4530">
                  <c:v>41056</c:v>
                </c:pt>
                <c:pt idx="4531">
                  <c:v>41057</c:v>
                </c:pt>
                <c:pt idx="4532">
                  <c:v>41058</c:v>
                </c:pt>
                <c:pt idx="4533">
                  <c:v>41059</c:v>
                </c:pt>
                <c:pt idx="4534">
                  <c:v>41060</c:v>
                </c:pt>
                <c:pt idx="4535">
                  <c:v>41061</c:v>
                </c:pt>
                <c:pt idx="4536">
                  <c:v>41062</c:v>
                </c:pt>
                <c:pt idx="4537">
                  <c:v>41063</c:v>
                </c:pt>
                <c:pt idx="4538">
                  <c:v>41064</c:v>
                </c:pt>
                <c:pt idx="4539">
                  <c:v>41065</c:v>
                </c:pt>
                <c:pt idx="4540">
                  <c:v>41066</c:v>
                </c:pt>
                <c:pt idx="4541">
                  <c:v>41067</c:v>
                </c:pt>
                <c:pt idx="4542">
                  <c:v>41068</c:v>
                </c:pt>
                <c:pt idx="4543">
                  <c:v>41069</c:v>
                </c:pt>
                <c:pt idx="4544">
                  <c:v>41070</c:v>
                </c:pt>
                <c:pt idx="4545">
                  <c:v>41071</c:v>
                </c:pt>
                <c:pt idx="4546">
                  <c:v>41072</c:v>
                </c:pt>
                <c:pt idx="4547">
                  <c:v>41073</c:v>
                </c:pt>
                <c:pt idx="4548">
                  <c:v>41074</c:v>
                </c:pt>
                <c:pt idx="4549">
                  <c:v>41075</c:v>
                </c:pt>
                <c:pt idx="4550">
                  <c:v>41076</c:v>
                </c:pt>
                <c:pt idx="4551">
                  <c:v>41077</c:v>
                </c:pt>
                <c:pt idx="4552">
                  <c:v>41078</c:v>
                </c:pt>
                <c:pt idx="4553">
                  <c:v>41079</c:v>
                </c:pt>
                <c:pt idx="4554">
                  <c:v>41080</c:v>
                </c:pt>
                <c:pt idx="4555">
                  <c:v>41081</c:v>
                </c:pt>
                <c:pt idx="4556">
                  <c:v>41082</c:v>
                </c:pt>
                <c:pt idx="4557">
                  <c:v>41083</c:v>
                </c:pt>
                <c:pt idx="4558">
                  <c:v>41084</c:v>
                </c:pt>
                <c:pt idx="4559">
                  <c:v>41085</c:v>
                </c:pt>
                <c:pt idx="4560">
                  <c:v>41086</c:v>
                </c:pt>
                <c:pt idx="4561">
                  <c:v>41087</c:v>
                </c:pt>
                <c:pt idx="4562">
                  <c:v>41088</c:v>
                </c:pt>
                <c:pt idx="4563">
                  <c:v>41089</c:v>
                </c:pt>
                <c:pt idx="4564">
                  <c:v>41090</c:v>
                </c:pt>
                <c:pt idx="4565">
                  <c:v>41091</c:v>
                </c:pt>
                <c:pt idx="4566">
                  <c:v>41092</c:v>
                </c:pt>
                <c:pt idx="4567">
                  <c:v>41093</c:v>
                </c:pt>
                <c:pt idx="4568">
                  <c:v>41094</c:v>
                </c:pt>
                <c:pt idx="4569">
                  <c:v>41095</c:v>
                </c:pt>
                <c:pt idx="4570">
                  <c:v>41096</c:v>
                </c:pt>
                <c:pt idx="4571">
                  <c:v>41097</c:v>
                </c:pt>
                <c:pt idx="4572">
                  <c:v>41098</c:v>
                </c:pt>
                <c:pt idx="4573">
                  <c:v>41099</c:v>
                </c:pt>
                <c:pt idx="4574">
                  <c:v>41100</c:v>
                </c:pt>
                <c:pt idx="4575">
                  <c:v>41101</c:v>
                </c:pt>
                <c:pt idx="4576">
                  <c:v>41102</c:v>
                </c:pt>
                <c:pt idx="4577">
                  <c:v>41103</c:v>
                </c:pt>
                <c:pt idx="4578">
                  <c:v>41104</c:v>
                </c:pt>
                <c:pt idx="4579">
                  <c:v>41105</c:v>
                </c:pt>
                <c:pt idx="4580">
                  <c:v>41106</c:v>
                </c:pt>
                <c:pt idx="4581">
                  <c:v>41107</c:v>
                </c:pt>
                <c:pt idx="4582">
                  <c:v>41108</c:v>
                </c:pt>
                <c:pt idx="4583">
                  <c:v>41109</c:v>
                </c:pt>
                <c:pt idx="4584">
                  <c:v>41110</c:v>
                </c:pt>
                <c:pt idx="4585">
                  <c:v>41111</c:v>
                </c:pt>
                <c:pt idx="4586">
                  <c:v>41112</c:v>
                </c:pt>
                <c:pt idx="4587">
                  <c:v>41113</c:v>
                </c:pt>
                <c:pt idx="4588">
                  <c:v>41114</c:v>
                </c:pt>
                <c:pt idx="4589">
                  <c:v>41115</c:v>
                </c:pt>
                <c:pt idx="4590">
                  <c:v>41116</c:v>
                </c:pt>
                <c:pt idx="4591">
                  <c:v>41117</c:v>
                </c:pt>
                <c:pt idx="4592">
                  <c:v>41118</c:v>
                </c:pt>
                <c:pt idx="4593">
                  <c:v>41119</c:v>
                </c:pt>
                <c:pt idx="4594">
                  <c:v>41120</c:v>
                </c:pt>
                <c:pt idx="4595">
                  <c:v>41121</c:v>
                </c:pt>
                <c:pt idx="4596">
                  <c:v>41122</c:v>
                </c:pt>
                <c:pt idx="4597">
                  <c:v>41123</c:v>
                </c:pt>
                <c:pt idx="4598">
                  <c:v>41124</c:v>
                </c:pt>
                <c:pt idx="4599">
                  <c:v>41125</c:v>
                </c:pt>
                <c:pt idx="4600">
                  <c:v>41126</c:v>
                </c:pt>
                <c:pt idx="4601">
                  <c:v>41127</c:v>
                </c:pt>
                <c:pt idx="4602">
                  <c:v>41128</c:v>
                </c:pt>
                <c:pt idx="4603">
                  <c:v>41129</c:v>
                </c:pt>
                <c:pt idx="4604">
                  <c:v>41130</c:v>
                </c:pt>
                <c:pt idx="4605">
                  <c:v>41131</c:v>
                </c:pt>
                <c:pt idx="4606">
                  <c:v>41132</c:v>
                </c:pt>
                <c:pt idx="4607">
                  <c:v>41133</c:v>
                </c:pt>
                <c:pt idx="4608">
                  <c:v>41134</c:v>
                </c:pt>
                <c:pt idx="4609">
                  <c:v>41135</c:v>
                </c:pt>
                <c:pt idx="4610">
                  <c:v>41136</c:v>
                </c:pt>
                <c:pt idx="4611">
                  <c:v>41137</c:v>
                </c:pt>
                <c:pt idx="4612">
                  <c:v>41138</c:v>
                </c:pt>
                <c:pt idx="4613">
                  <c:v>41139</c:v>
                </c:pt>
                <c:pt idx="4614">
                  <c:v>41140</c:v>
                </c:pt>
                <c:pt idx="4615">
                  <c:v>41141</c:v>
                </c:pt>
                <c:pt idx="4616">
                  <c:v>41142</c:v>
                </c:pt>
                <c:pt idx="4617">
                  <c:v>41143</c:v>
                </c:pt>
                <c:pt idx="4618">
                  <c:v>41144</c:v>
                </c:pt>
                <c:pt idx="4619">
                  <c:v>41145</c:v>
                </c:pt>
                <c:pt idx="4620">
                  <c:v>41146</c:v>
                </c:pt>
                <c:pt idx="4621">
                  <c:v>41147</c:v>
                </c:pt>
                <c:pt idx="4622">
                  <c:v>41148</c:v>
                </c:pt>
                <c:pt idx="4623">
                  <c:v>41149</c:v>
                </c:pt>
                <c:pt idx="4624">
                  <c:v>41150</c:v>
                </c:pt>
                <c:pt idx="4625">
                  <c:v>41151</c:v>
                </c:pt>
                <c:pt idx="4626">
                  <c:v>41152</c:v>
                </c:pt>
                <c:pt idx="4627">
                  <c:v>41153</c:v>
                </c:pt>
                <c:pt idx="4628">
                  <c:v>41154</c:v>
                </c:pt>
                <c:pt idx="4629">
                  <c:v>41155</c:v>
                </c:pt>
                <c:pt idx="4630">
                  <c:v>41156</c:v>
                </c:pt>
                <c:pt idx="4631">
                  <c:v>41157</c:v>
                </c:pt>
                <c:pt idx="4632">
                  <c:v>41158</c:v>
                </c:pt>
                <c:pt idx="4633">
                  <c:v>41159</c:v>
                </c:pt>
                <c:pt idx="4634">
                  <c:v>41160</c:v>
                </c:pt>
                <c:pt idx="4635">
                  <c:v>41161</c:v>
                </c:pt>
                <c:pt idx="4636">
                  <c:v>41162</c:v>
                </c:pt>
                <c:pt idx="4637">
                  <c:v>41163</c:v>
                </c:pt>
                <c:pt idx="4638">
                  <c:v>41164</c:v>
                </c:pt>
                <c:pt idx="4639">
                  <c:v>41165</c:v>
                </c:pt>
                <c:pt idx="4640">
                  <c:v>41166</c:v>
                </c:pt>
                <c:pt idx="4641">
                  <c:v>41167</c:v>
                </c:pt>
                <c:pt idx="4642">
                  <c:v>41168</c:v>
                </c:pt>
                <c:pt idx="4643">
                  <c:v>41169</c:v>
                </c:pt>
                <c:pt idx="4644">
                  <c:v>41170</c:v>
                </c:pt>
                <c:pt idx="4645">
                  <c:v>41171</c:v>
                </c:pt>
                <c:pt idx="4646">
                  <c:v>41172</c:v>
                </c:pt>
                <c:pt idx="4647">
                  <c:v>41173</c:v>
                </c:pt>
                <c:pt idx="4648">
                  <c:v>41174</c:v>
                </c:pt>
                <c:pt idx="4649">
                  <c:v>41175</c:v>
                </c:pt>
                <c:pt idx="4650">
                  <c:v>41176</c:v>
                </c:pt>
                <c:pt idx="4651">
                  <c:v>41177</c:v>
                </c:pt>
                <c:pt idx="4652">
                  <c:v>41178</c:v>
                </c:pt>
                <c:pt idx="4653">
                  <c:v>41179</c:v>
                </c:pt>
                <c:pt idx="4654">
                  <c:v>41180</c:v>
                </c:pt>
                <c:pt idx="4655">
                  <c:v>41181</c:v>
                </c:pt>
                <c:pt idx="4656">
                  <c:v>41182</c:v>
                </c:pt>
                <c:pt idx="4657">
                  <c:v>41183</c:v>
                </c:pt>
                <c:pt idx="4658">
                  <c:v>41184</c:v>
                </c:pt>
                <c:pt idx="4659">
                  <c:v>41185</c:v>
                </c:pt>
                <c:pt idx="4660">
                  <c:v>41186</c:v>
                </c:pt>
                <c:pt idx="4661">
                  <c:v>41187</c:v>
                </c:pt>
                <c:pt idx="4662">
                  <c:v>41188</c:v>
                </c:pt>
                <c:pt idx="4663">
                  <c:v>41189</c:v>
                </c:pt>
                <c:pt idx="4664">
                  <c:v>41190</c:v>
                </c:pt>
                <c:pt idx="4665">
                  <c:v>41191</c:v>
                </c:pt>
                <c:pt idx="4666">
                  <c:v>41192</c:v>
                </c:pt>
                <c:pt idx="4667">
                  <c:v>41193</c:v>
                </c:pt>
                <c:pt idx="4668">
                  <c:v>41194</c:v>
                </c:pt>
                <c:pt idx="4669">
                  <c:v>41195</c:v>
                </c:pt>
                <c:pt idx="4670">
                  <c:v>41196</c:v>
                </c:pt>
                <c:pt idx="4671">
                  <c:v>41197</c:v>
                </c:pt>
                <c:pt idx="4672">
                  <c:v>41198</c:v>
                </c:pt>
                <c:pt idx="4673">
                  <c:v>41199</c:v>
                </c:pt>
                <c:pt idx="4674">
                  <c:v>41200</c:v>
                </c:pt>
                <c:pt idx="4675">
                  <c:v>41201</c:v>
                </c:pt>
                <c:pt idx="4676">
                  <c:v>41202</c:v>
                </c:pt>
                <c:pt idx="4677">
                  <c:v>41203</c:v>
                </c:pt>
                <c:pt idx="4678">
                  <c:v>41204</c:v>
                </c:pt>
                <c:pt idx="4679">
                  <c:v>41205</c:v>
                </c:pt>
                <c:pt idx="4680">
                  <c:v>41206</c:v>
                </c:pt>
                <c:pt idx="4681">
                  <c:v>41207</c:v>
                </c:pt>
                <c:pt idx="4682">
                  <c:v>41208</c:v>
                </c:pt>
                <c:pt idx="4683">
                  <c:v>41209</c:v>
                </c:pt>
                <c:pt idx="4684">
                  <c:v>41210</c:v>
                </c:pt>
                <c:pt idx="4685">
                  <c:v>41211</c:v>
                </c:pt>
                <c:pt idx="4686">
                  <c:v>41212</c:v>
                </c:pt>
                <c:pt idx="4687">
                  <c:v>41213</c:v>
                </c:pt>
                <c:pt idx="4688">
                  <c:v>41214</c:v>
                </c:pt>
                <c:pt idx="4689">
                  <c:v>41215</c:v>
                </c:pt>
                <c:pt idx="4690">
                  <c:v>41216</c:v>
                </c:pt>
                <c:pt idx="4691">
                  <c:v>41217</c:v>
                </c:pt>
                <c:pt idx="4692">
                  <c:v>41218</c:v>
                </c:pt>
                <c:pt idx="4693">
                  <c:v>41219</c:v>
                </c:pt>
                <c:pt idx="4694">
                  <c:v>41220</c:v>
                </c:pt>
                <c:pt idx="4695">
                  <c:v>41221</c:v>
                </c:pt>
                <c:pt idx="4696">
                  <c:v>41222</c:v>
                </c:pt>
                <c:pt idx="4697">
                  <c:v>41223</c:v>
                </c:pt>
                <c:pt idx="4698">
                  <c:v>41224</c:v>
                </c:pt>
                <c:pt idx="4699">
                  <c:v>41225</c:v>
                </c:pt>
                <c:pt idx="4700">
                  <c:v>41226</c:v>
                </c:pt>
                <c:pt idx="4701">
                  <c:v>41227</c:v>
                </c:pt>
                <c:pt idx="4702">
                  <c:v>41228</c:v>
                </c:pt>
                <c:pt idx="4703">
                  <c:v>41229</c:v>
                </c:pt>
                <c:pt idx="4704">
                  <c:v>41230</c:v>
                </c:pt>
                <c:pt idx="4705">
                  <c:v>41231</c:v>
                </c:pt>
                <c:pt idx="4706">
                  <c:v>41232</c:v>
                </c:pt>
                <c:pt idx="4707">
                  <c:v>41233</c:v>
                </c:pt>
                <c:pt idx="4708">
                  <c:v>41234</c:v>
                </c:pt>
                <c:pt idx="4709">
                  <c:v>41235</c:v>
                </c:pt>
                <c:pt idx="4710">
                  <c:v>41236</c:v>
                </c:pt>
                <c:pt idx="4711">
                  <c:v>41237</c:v>
                </c:pt>
                <c:pt idx="4712">
                  <c:v>41238</c:v>
                </c:pt>
                <c:pt idx="4713">
                  <c:v>41239</c:v>
                </c:pt>
                <c:pt idx="4714">
                  <c:v>41240</c:v>
                </c:pt>
                <c:pt idx="4715">
                  <c:v>41241</c:v>
                </c:pt>
                <c:pt idx="4716">
                  <c:v>41242</c:v>
                </c:pt>
                <c:pt idx="4717">
                  <c:v>41243</c:v>
                </c:pt>
                <c:pt idx="4718">
                  <c:v>41244</c:v>
                </c:pt>
                <c:pt idx="4719">
                  <c:v>41245</c:v>
                </c:pt>
                <c:pt idx="4720">
                  <c:v>41246</c:v>
                </c:pt>
                <c:pt idx="4721">
                  <c:v>41247</c:v>
                </c:pt>
                <c:pt idx="4722">
                  <c:v>41248</c:v>
                </c:pt>
                <c:pt idx="4723">
                  <c:v>41249</c:v>
                </c:pt>
                <c:pt idx="4724">
                  <c:v>41250</c:v>
                </c:pt>
                <c:pt idx="4725">
                  <c:v>41251</c:v>
                </c:pt>
                <c:pt idx="4726">
                  <c:v>41252</c:v>
                </c:pt>
                <c:pt idx="4727">
                  <c:v>41253</c:v>
                </c:pt>
                <c:pt idx="4728">
                  <c:v>41254</c:v>
                </c:pt>
                <c:pt idx="4729">
                  <c:v>41255</c:v>
                </c:pt>
                <c:pt idx="4730">
                  <c:v>41256</c:v>
                </c:pt>
                <c:pt idx="4731">
                  <c:v>41257</c:v>
                </c:pt>
                <c:pt idx="4732">
                  <c:v>41258</c:v>
                </c:pt>
                <c:pt idx="4733">
                  <c:v>41259</c:v>
                </c:pt>
                <c:pt idx="4734">
                  <c:v>41260</c:v>
                </c:pt>
                <c:pt idx="4735">
                  <c:v>41261</c:v>
                </c:pt>
                <c:pt idx="4736">
                  <c:v>41262</c:v>
                </c:pt>
                <c:pt idx="4737">
                  <c:v>41263</c:v>
                </c:pt>
                <c:pt idx="4738">
                  <c:v>41264</c:v>
                </c:pt>
                <c:pt idx="4739">
                  <c:v>41265</c:v>
                </c:pt>
                <c:pt idx="4740">
                  <c:v>41266</c:v>
                </c:pt>
                <c:pt idx="4741">
                  <c:v>41267</c:v>
                </c:pt>
                <c:pt idx="4742">
                  <c:v>41268</c:v>
                </c:pt>
                <c:pt idx="4743">
                  <c:v>41269</c:v>
                </c:pt>
                <c:pt idx="4744">
                  <c:v>41270</c:v>
                </c:pt>
                <c:pt idx="4745">
                  <c:v>41271</c:v>
                </c:pt>
                <c:pt idx="4746">
                  <c:v>41272</c:v>
                </c:pt>
                <c:pt idx="4747">
                  <c:v>41273</c:v>
                </c:pt>
                <c:pt idx="4748">
                  <c:v>41274</c:v>
                </c:pt>
                <c:pt idx="4749">
                  <c:v>41275</c:v>
                </c:pt>
                <c:pt idx="4750">
                  <c:v>41276</c:v>
                </c:pt>
                <c:pt idx="4751">
                  <c:v>41277</c:v>
                </c:pt>
                <c:pt idx="4752">
                  <c:v>41278</c:v>
                </c:pt>
                <c:pt idx="4753">
                  <c:v>41279</c:v>
                </c:pt>
                <c:pt idx="4754">
                  <c:v>41280</c:v>
                </c:pt>
                <c:pt idx="4755">
                  <c:v>41281</c:v>
                </c:pt>
                <c:pt idx="4756">
                  <c:v>41282</c:v>
                </c:pt>
                <c:pt idx="4757">
                  <c:v>41283</c:v>
                </c:pt>
                <c:pt idx="4758">
                  <c:v>41284</c:v>
                </c:pt>
                <c:pt idx="4759">
                  <c:v>41285</c:v>
                </c:pt>
                <c:pt idx="4760">
                  <c:v>41286</c:v>
                </c:pt>
                <c:pt idx="4761">
                  <c:v>41287</c:v>
                </c:pt>
                <c:pt idx="4762">
                  <c:v>41288</c:v>
                </c:pt>
                <c:pt idx="4763">
                  <c:v>41289</c:v>
                </c:pt>
                <c:pt idx="4764">
                  <c:v>41290</c:v>
                </c:pt>
                <c:pt idx="4765">
                  <c:v>41291</c:v>
                </c:pt>
                <c:pt idx="4766">
                  <c:v>41292</c:v>
                </c:pt>
                <c:pt idx="4767">
                  <c:v>41293</c:v>
                </c:pt>
                <c:pt idx="4768">
                  <c:v>41294</c:v>
                </c:pt>
                <c:pt idx="4769">
                  <c:v>41295</c:v>
                </c:pt>
                <c:pt idx="4770">
                  <c:v>41296</c:v>
                </c:pt>
                <c:pt idx="4771">
                  <c:v>41297</c:v>
                </c:pt>
                <c:pt idx="4772">
                  <c:v>41298</c:v>
                </c:pt>
                <c:pt idx="4773">
                  <c:v>41299</c:v>
                </c:pt>
                <c:pt idx="4774">
                  <c:v>41300</c:v>
                </c:pt>
                <c:pt idx="4775">
                  <c:v>41301</c:v>
                </c:pt>
                <c:pt idx="4776">
                  <c:v>41302</c:v>
                </c:pt>
                <c:pt idx="4777">
                  <c:v>41303</c:v>
                </c:pt>
                <c:pt idx="4778">
                  <c:v>41304</c:v>
                </c:pt>
                <c:pt idx="4779">
                  <c:v>41305</c:v>
                </c:pt>
                <c:pt idx="4780">
                  <c:v>41306</c:v>
                </c:pt>
                <c:pt idx="4781">
                  <c:v>41307</c:v>
                </c:pt>
                <c:pt idx="4782">
                  <c:v>41308</c:v>
                </c:pt>
                <c:pt idx="4783">
                  <c:v>41309</c:v>
                </c:pt>
                <c:pt idx="4784">
                  <c:v>41310</c:v>
                </c:pt>
                <c:pt idx="4785">
                  <c:v>41311</c:v>
                </c:pt>
                <c:pt idx="4786">
                  <c:v>41312</c:v>
                </c:pt>
                <c:pt idx="4787">
                  <c:v>41313</c:v>
                </c:pt>
                <c:pt idx="4788">
                  <c:v>41314</c:v>
                </c:pt>
                <c:pt idx="4789">
                  <c:v>41315</c:v>
                </c:pt>
                <c:pt idx="4790">
                  <c:v>41316</c:v>
                </c:pt>
                <c:pt idx="4791">
                  <c:v>41317</c:v>
                </c:pt>
                <c:pt idx="4792">
                  <c:v>41318</c:v>
                </c:pt>
                <c:pt idx="4793">
                  <c:v>41319</c:v>
                </c:pt>
                <c:pt idx="4794">
                  <c:v>41320</c:v>
                </c:pt>
                <c:pt idx="4795">
                  <c:v>41321</c:v>
                </c:pt>
                <c:pt idx="4796">
                  <c:v>41322</c:v>
                </c:pt>
                <c:pt idx="4797">
                  <c:v>41323</c:v>
                </c:pt>
                <c:pt idx="4798">
                  <c:v>41324</c:v>
                </c:pt>
                <c:pt idx="4799">
                  <c:v>41325</c:v>
                </c:pt>
                <c:pt idx="4800">
                  <c:v>41326</c:v>
                </c:pt>
                <c:pt idx="4801">
                  <c:v>41327</c:v>
                </c:pt>
                <c:pt idx="4802">
                  <c:v>41328</c:v>
                </c:pt>
                <c:pt idx="4803">
                  <c:v>41329</c:v>
                </c:pt>
                <c:pt idx="4804">
                  <c:v>41330</c:v>
                </c:pt>
                <c:pt idx="4805">
                  <c:v>41331</c:v>
                </c:pt>
                <c:pt idx="4806">
                  <c:v>41332</c:v>
                </c:pt>
                <c:pt idx="4807">
                  <c:v>41333</c:v>
                </c:pt>
                <c:pt idx="4808">
                  <c:v>41334</c:v>
                </c:pt>
                <c:pt idx="4809">
                  <c:v>41335</c:v>
                </c:pt>
                <c:pt idx="4810">
                  <c:v>41336</c:v>
                </c:pt>
                <c:pt idx="4811">
                  <c:v>41337</c:v>
                </c:pt>
                <c:pt idx="4812">
                  <c:v>41338</c:v>
                </c:pt>
                <c:pt idx="4813">
                  <c:v>41339</c:v>
                </c:pt>
                <c:pt idx="4814">
                  <c:v>41340</c:v>
                </c:pt>
                <c:pt idx="4815">
                  <c:v>41341</c:v>
                </c:pt>
                <c:pt idx="4816">
                  <c:v>41342</c:v>
                </c:pt>
                <c:pt idx="4817">
                  <c:v>41343</c:v>
                </c:pt>
                <c:pt idx="4818">
                  <c:v>41344</c:v>
                </c:pt>
                <c:pt idx="4819">
                  <c:v>41345</c:v>
                </c:pt>
                <c:pt idx="4820">
                  <c:v>41346</c:v>
                </c:pt>
                <c:pt idx="4821">
                  <c:v>41347</c:v>
                </c:pt>
                <c:pt idx="4822">
                  <c:v>41348</c:v>
                </c:pt>
                <c:pt idx="4823">
                  <c:v>41349</c:v>
                </c:pt>
                <c:pt idx="4824">
                  <c:v>41350</c:v>
                </c:pt>
                <c:pt idx="4825">
                  <c:v>41351</c:v>
                </c:pt>
                <c:pt idx="4826">
                  <c:v>41352</c:v>
                </c:pt>
                <c:pt idx="4827">
                  <c:v>41353</c:v>
                </c:pt>
                <c:pt idx="4828">
                  <c:v>41354</c:v>
                </c:pt>
                <c:pt idx="4829">
                  <c:v>41355</c:v>
                </c:pt>
                <c:pt idx="4830">
                  <c:v>41356</c:v>
                </c:pt>
                <c:pt idx="4831">
                  <c:v>41357</c:v>
                </c:pt>
                <c:pt idx="4832">
                  <c:v>41358</c:v>
                </c:pt>
                <c:pt idx="4833">
                  <c:v>41359</c:v>
                </c:pt>
                <c:pt idx="4834">
                  <c:v>41360</c:v>
                </c:pt>
                <c:pt idx="4835">
                  <c:v>41361</c:v>
                </c:pt>
                <c:pt idx="4836">
                  <c:v>41362</c:v>
                </c:pt>
                <c:pt idx="4837">
                  <c:v>41363</c:v>
                </c:pt>
                <c:pt idx="4838">
                  <c:v>41364</c:v>
                </c:pt>
                <c:pt idx="4839">
                  <c:v>41365</c:v>
                </c:pt>
                <c:pt idx="4840">
                  <c:v>41366</c:v>
                </c:pt>
                <c:pt idx="4841">
                  <c:v>41367</c:v>
                </c:pt>
                <c:pt idx="4842">
                  <c:v>41368</c:v>
                </c:pt>
                <c:pt idx="4843">
                  <c:v>41369</c:v>
                </c:pt>
                <c:pt idx="4844">
                  <c:v>41370</c:v>
                </c:pt>
                <c:pt idx="4845">
                  <c:v>41371</c:v>
                </c:pt>
                <c:pt idx="4846">
                  <c:v>41372</c:v>
                </c:pt>
                <c:pt idx="4847">
                  <c:v>41373</c:v>
                </c:pt>
                <c:pt idx="4848">
                  <c:v>41374</c:v>
                </c:pt>
                <c:pt idx="4849">
                  <c:v>41375</c:v>
                </c:pt>
                <c:pt idx="4850">
                  <c:v>41376</c:v>
                </c:pt>
                <c:pt idx="4851">
                  <c:v>41377</c:v>
                </c:pt>
                <c:pt idx="4852">
                  <c:v>41378</c:v>
                </c:pt>
                <c:pt idx="4853">
                  <c:v>41379</c:v>
                </c:pt>
                <c:pt idx="4854">
                  <c:v>41380</c:v>
                </c:pt>
                <c:pt idx="4855">
                  <c:v>41381</c:v>
                </c:pt>
                <c:pt idx="4856">
                  <c:v>41382</c:v>
                </c:pt>
                <c:pt idx="4857">
                  <c:v>41383</c:v>
                </c:pt>
                <c:pt idx="4858">
                  <c:v>41384</c:v>
                </c:pt>
                <c:pt idx="4859">
                  <c:v>41385</c:v>
                </c:pt>
                <c:pt idx="4860">
                  <c:v>41386</c:v>
                </c:pt>
                <c:pt idx="4861">
                  <c:v>41387</c:v>
                </c:pt>
                <c:pt idx="4862">
                  <c:v>41388</c:v>
                </c:pt>
                <c:pt idx="4863">
                  <c:v>41389</c:v>
                </c:pt>
                <c:pt idx="4864">
                  <c:v>41390</c:v>
                </c:pt>
                <c:pt idx="4865">
                  <c:v>41391</c:v>
                </c:pt>
                <c:pt idx="4866">
                  <c:v>41392</c:v>
                </c:pt>
                <c:pt idx="4867">
                  <c:v>41393</c:v>
                </c:pt>
                <c:pt idx="4868">
                  <c:v>41394</c:v>
                </c:pt>
                <c:pt idx="4869">
                  <c:v>41395</c:v>
                </c:pt>
                <c:pt idx="4870">
                  <c:v>41396</c:v>
                </c:pt>
                <c:pt idx="4871">
                  <c:v>41397</c:v>
                </c:pt>
                <c:pt idx="4872">
                  <c:v>41398</c:v>
                </c:pt>
                <c:pt idx="4873">
                  <c:v>41399</c:v>
                </c:pt>
                <c:pt idx="4874">
                  <c:v>41400</c:v>
                </c:pt>
                <c:pt idx="4875">
                  <c:v>41401</c:v>
                </c:pt>
                <c:pt idx="4876">
                  <c:v>41402</c:v>
                </c:pt>
                <c:pt idx="4877">
                  <c:v>41403</c:v>
                </c:pt>
                <c:pt idx="4878">
                  <c:v>41404</c:v>
                </c:pt>
                <c:pt idx="4879">
                  <c:v>41405</c:v>
                </c:pt>
                <c:pt idx="4880">
                  <c:v>41406</c:v>
                </c:pt>
                <c:pt idx="4881">
                  <c:v>41407</c:v>
                </c:pt>
                <c:pt idx="4882">
                  <c:v>41408</c:v>
                </c:pt>
                <c:pt idx="4883">
                  <c:v>41409</c:v>
                </c:pt>
                <c:pt idx="4884">
                  <c:v>41410</c:v>
                </c:pt>
                <c:pt idx="4885">
                  <c:v>41411</c:v>
                </c:pt>
                <c:pt idx="4886">
                  <c:v>41412</c:v>
                </c:pt>
                <c:pt idx="4887">
                  <c:v>41413</c:v>
                </c:pt>
                <c:pt idx="4888">
                  <c:v>41414</c:v>
                </c:pt>
                <c:pt idx="4889">
                  <c:v>41415</c:v>
                </c:pt>
                <c:pt idx="4890">
                  <c:v>41416</c:v>
                </c:pt>
                <c:pt idx="4891">
                  <c:v>41417</c:v>
                </c:pt>
                <c:pt idx="4892">
                  <c:v>41418</c:v>
                </c:pt>
                <c:pt idx="4893">
                  <c:v>41419</c:v>
                </c:pt>
                <c:pt idx="4894">
                  <c:v>41420</c:v>
                </c:pt>
                <c:pt idx="4895">
                  <c:v>41421</c:v>
                </c:pt>
                <c:pt idx="4896">
                  <c:v>41422</c:v>
                </c:pt>
                <c:pt idx="4897">
                  <c:v>41423</c:v>
                </c:pt>
                <c:pt idx="4898">
                  <c:v>41424</c:v>
                </c:pt>
                <c:pt idx="4899">
                  <c:v>41425</c:v>
                </c:pt>
                <c:pt idx="4900">
                  <c:v>41426</c:v>
                </c:pt>
                <c:pt idx="4901">
                  <c:v>41427</c:v>
                </c:pt>
                <c:pt idx="4902">
                  <c:v>41428</c:v>
                </c:pt>
                <c:pt idx="4903">
                  <c:v>41429</c:v>
                </c:pt>
                <c:pt idx="4904">
                  <c:v>41430</c:v>
                </c:pt>
                <c:pt idx="4905">
                  <c:v>41431</c:v>
                </c:pt>
                <c:pt idx="4906">
                  <c:v>41432</c:v>
                </c:pt>
                <c:pt idx="4907">
                  <c:v>41433</c:v>
                </c:pt>
                <c:pt idx="4908">
                  <c:v>41434</c:v>
                </c:pt>
                <c:pt idx="4909">
                  <c:v>41435</c:v>
                </c:pt>
                <c:pt idx="4910">
                  <c:v>41436</c:v>
                </c:pt>
                <c:pt idx="4911">
                  <c:v>41437</c:v>
                </c:pt>
                <c:pt idx="4912">
                  <c:v>41438</c:v>
                </c:pt>
                <c:pt idx="4913">
                  <c:v>41439</c:v>
                </c:pt>
                <c:pt idx="4914">
                  <c:v>41440</c:v>
                </c:pt>
                <c:pt idx="4915">
                  <c:v>41441</c:v>
                </c:pt>
                <c:pt idx="4916">
                  <c:v>41442</c:v>
                </c:pt>
                <c:pt idx="4917">
                  <c:v>41443</c:v>
                </c:pt>
                <c:pt idx="4918">
                  <c:v>41444</c:v>
                </c:pt>
                <c:pt idx="4919">
                  <c:v>41445</c:v>
                </c:pt>
                <c:pt idx="4920">
                  <c:v>41446</c:v>
                </c:pt>
                <c:pt idx="4921">
                  <c:v>41447</c:v>
                </c:pt>
                <c:pt idx="4922">
                  <c:v>41448</c:v>
                </c:pt>
                <c:pt idx="4923">
                  <c:v>41449</c:v>
                </c:pt>
                <c:pt idx="4924">
                  <c:v>41450</c:v>
                </c:pt>
                <c:pt idx="4925">
                  <c:v>41451</c:v>
                </c:pt>
                <c:pt idx="4926">
                  <c:v>41452</c:v>
                </c:pt>
                <c:pt idx="4927">
                  <c:v>41453</c:v>
                </c:pt>
                <c:pt idx="4928">
                  <c:v>41454</c:v>
                </c:pt>
                <c:pt idx="4929">
                  <c:v>41455</c:v>
                </c:pt>
                <c:pt idx="4930">
                  <c:v>41456</c:v>
                </c:pt>
                <c:pt idx="4931">
                  <c:v>41457</c:v>
                </c:pt>
                <c:pt idx="4932">
                  <c:v>41458</c:v>
                </c:pt>
                <c:pt idx="4933">
                  <c:v>41459</c:v>
                </c:pt>
                <c:pt idx="4934">
                  <c:v>41460</c:v>
                </c:pt>
                <c:pt idx="4935">
                  <c:v>41461</c:v>
                </c:pt>
                <c:pt idx="4936">
                  <c:v>41462</c:v>
                </c:pt>
                <c:pt idx="4937">
                  <c:v>41463</c:v>
                </c:pt>
                <c:pt idx="4938">
                  <c:v>41464</c:v>
                </c:pt>
                <c:pt idx="4939">
                  <c:v>41465</c:v>
                </c:pt>
                <c:pt idx="4940">
                  <c:v>41466</c:v>
                </c:pt>
                <c:pt idx="4941">
                  <c:v>41467</c:v>
                </c:pt>
                <c:pt idx="4942">
                  <c:v>41468</c:v>
                </c:pt>
                <c:pt idx="4943">
                  <c:v>41469</c:v>
                </c:pt>
                <c:pt idx="4944">
                  <c:v>41470</c:v>
                </c:pt>
                <c:pt idx="4945">
                  <c:v>41471</c:v>
                </c:pt>
                <c:pt idx="4946">
                  <c:v>41472</c:v>
                </c:pt>
                <c:pt idx="4947">
                  <c:v>41473</c:v>
                </c:pt>
                <c:pt idx="4948">
                  <c:v>41474</c:v>
                </c:pt>
                <c:pt idx="4949">
                  <c:v>41475</c:v>
                </c:pt>
                <c:pt idx="4950">
                  <c:v>41476</c:v>
                </c:pt>
                <c:pt idx="4951">
                  <c:v>41477</c:v>
                </c:pt>
                <c:pt idx="4952">
                  <c:v>41478</c:v>
                </c:pt>
                <c:pt idx="4953">
                  <c:v>41479</c:v>
                </c:pt>
                <c:pt idx="4954">
                  <c:v>41480</c:v>
                </c:pt>
                <c:pt idx="4955">
                  <c:v>41481</c:v>
                </c:pt>
                <c:pt idx="4956">
                  <c:v>41482</c:v>
                </c:pt>
                <c:pt idx="4957">
                  <c:v>41483</c:v>
                </c:pt>
                <c:pt idx="4958">
                  <c:v>41484</c:v>
                </c:pt>
                <c:pt idx="4959">
                  <c:v>41485</c:v>
                </c:pt>
                <c:pt idx="4960">
                  <c:v>41486</c:v>
                </c:pt>
                <c:pt idx="4961">
                  <c:v>41487</c:v>
                </c:pt>
                <c:pt idx="4962">
                  <c:v>41488</c:v>
                </c:pt>
                <c:pt idx="4963">
                  <c:v>41489</c:v>
                </c:pt>
                <c:pt idx="4964">
                  <c:v>41490</c:v>
                </c:pt>
                <c:pt idx="4965">
                  <c:v>41491</c:v>
                </c:pt>
                <c:pt idx="4966">
                  <c:v>41492</c:v>
                </c:pt>
                <c:pt idx="4967">
                  <c:v>41493</c:v>
                </c:pt>
                <c:pt idx="4968">
                  <c:v>41494</c:v>
                </c:pt>
                <c:pt idx="4969">
                  <c:v>41495</c:v>
                </c:pt>
                <c:pt idx="4970">
                  <c:v>41496</c:v>
                </c:pt>
                <c:pt idx="4971">
                  <c:v>41497</c:v>
                </c:pt>
                <c:pt idx="4972">
                  <c:v>41498</c:v>
                </c:pt>
                <c:pt idx="4973">
                  <c:v>41499</c:v>
                </c:pt>
                <c:pt idx="4974">
                  <c:v>41500</c:v>
                </c:pt>
                <c:pt idx="4975">
                  <c:v>41501</c:v>
                </c:pt>
                <c:pt idx="4976">
                  <c:v>41502</c:v>
                </c:pt>
                <c:pt idx="4977">
                  <c:v>41503</c:v>
                </c:pt>
                <c:pt idx="4978">
                  <c:v>41504</c:v>
                </c:pt>
                <c:pt idx="4979">
                  <c:v>41505</c:v>
                </c:pt>
                <c:pt idx="4980">
                  <c:v>41506</c:v>
                </c:pt>
                <c:pt idx="4981">
                  <c:v>41507</c:v>
                </c:pt>
                <c:pt idx="4982">
                  <c:v>41508</c:v>
                </c:pt>
                <c:pt idx="4983">
                  <c:v>41509</c:v>
                </c:pt>
                <c:pt idx="4984">
                  <c:v>41510</c:v>
                </c:pt>
                <c:pt idx="4985">
                  <c:v>41511</c:v>
                </c:pt>
                <c:pt idx="4986">
                  <c:v>41512</c:v>
                </c:pt>
                <c:pt idx="4987">
                  <c:v>41513</c:v>
                </c:pt>
                <c:pt idx="4988">
                  <c:v>41514</c:v>
                </c:pt>
                <c:pt idx="4989">
                  <c:v>41515</c:v>
                </c:pt>
                <c:pt idx="4990">
                  <c:v>41516</c:v>
                </c:pt>
                <c:pt idx="4991">
                  <c:v>41517</c:v>
                </c:pt>
                <c:pt idx="4992">
                  <c:v>41518</c:v>
                </c:pt>
                <c:pt idx="4993">
                  <c:v>41519</c:v>
                </c:pt>
                <c:pt idx="4994">
                  <c:v>41520</c:v>
                </c:pt>
                <c:pt idx="4995">
                  <c:v>41521</c:v>
                </c:pt>
                <c:pt idx="4996">
                  <c:v>41522</c:v>
                </c:pt>
                <c:pt idx="4997">
                  <c:v>41523</c:v>
                </c:pt>
                <c:pt idx="4998">
                  <c:v>41524</c:v>
                </c:pt>
                <c:pt idx="4999">
                  <c:v>41525</c:v>
                </c:pt>
                <c:pt idx="5000">
                  <c:v>41526</c:v>
                </c:pt>
                <c:pt idx="5001">
                  <c:v>41527</c:v>
                </c:pt>
                <c:pt idx="5002">
                  <c:v>41528</c:v>
                </c:pt>
                <c:pt idx="5003">
                  <c:v>41529</c:v>
                </c:pt>
                <c:pt idx="5004">
                  <c:v>41530</c:v>
                </c:pt>
                <c:pt idx="5005">
                  <c:v>41531</c:v>
                </c:pt>
                <c:pt idx="5006">
                  <c:v>41532</c:v>
                </c:pt>
                <c:pt idx="5007">
                  <c:v>41533</c:v>
                </c:pt>
                <c:pt idx="5008">
                  <c:v>41534</c:v>
                </c:pt>
                <c:pt idx="5009">
                  <c:v>41535</c:v>
                </c:pt>
                <c:pt idx="5010">
                  <c:v>41536</c:v>
                </c:pt>
                <c:pt idx="5011">
                  <c:v>41537</c:v>
                </c:pt>
                <c:pt idx="5012">
                  <c:v>41538</c:v>
                </c:pt>
                <c:pt idx="5013">
                  <c:v>41539</c:v>
                </c:pt>
                <c:pt idx="5014">
                  <c:v>41540</c:v>
                </c:pt>
                <c:pt idx="5015">
                  <c:v>41541</c:v>
                </c:pt>
                <c:pt idx="5016">
                  <c:v>41542</c:v>
                </c:pt>
                <c:pt idx="5017">
                  <c:v>41543</c:v>
                </c:pt>
                <c:pt idx="5018">
                  <c:v>41544</c:v>
                </c:pt>
                <c:pt idx="5019">
                  <c:v>41545</c:v>
                </c:pt>
                <c:pt idx="5020">
                  <c:v>41546</c:v>
                </c:pt>
                <c:pt idx="5021">
                  <c:v>41547</c:v>
                </c:pt>
                <c:pt idx="5022">
                  <c:v>41548</c:v>
                </c:pt>
                <c:pt idx="5023">
                  <c:v>41549</c:v>
                </c:pt>
                <c:pt idx="5024">
                  <c:v>41550</c:v>
                </c:pt>
                <c:pt idx="5025">
                  <c:v>41551</c:v>
                </c:pt>
                <c:pt idx="5026">
                  <c:v>41552</c:v>
                </c:pt>
                <c:pt idx="5027">
                  <c:v>41553</c:v>
                </c:pt>
                <c:pt idx="5028">
                  <c:v>41554</c:v>
                </c:pt>
                <c:pt idx="5029">
                  <c:v>41555</c:v>
                </c:pt>
                <c:pt idx="5030">
                  <c:v>41556</c:v>
                </c:pt>
                <c:pt idx="5031">
                  <c:v>41557</c:v>
                </c:pt>
                <c:pt idx="5032">
                  <c:v>41558</c:v>
                </c:pt>
                <c:pt idx="5033">
                  <c:v>41559</c:v>
                </c:pt>
                <c:pt idx="5034">
                  <c:v>41560</c:v>
                </c:pt>
                <c:pt idx="5035">
                  <c:v>41561</c:v>
                </c:pt>
                <c:pt idx="5036">
                  <c:v>41562</c:v>
                </c:pt>
                <c:pt idx="5037">
                  <c:v>41563</c:v>
                </c:pt>
                <c:pt idx="5038">
                  <c:v>41564</c:v>
                </c:pt>
                <c:pt idx="5039">
                  <c:v>41565</c:v>
                </c:pt>
                <c:pt idx="5040">
                  <c:v>41566</c:v>
                </c:pt>
                <c:pt idx="5041">
                  <c:v>41567</c:v>
                </c:pt>
                <c:pt idx="5042">
                  <c:v>41568</c:v>
                </c:pt>
                <c:pt idx="5043">
                  <c:v>41569</c:v>
                </c:pt>
                <c:pt idx="5044">
                  <c:v>41570</c:v>
                </c:pt>
                <c:pt idx="5045">
                  <c:v>41571</c:v>
                </c:pt>
                <c:pt idx="5046">
                  <c:v>41572</c:v>
                </c:pt>
                <c:pt idx="5047">
                  <c:v>41573</c:v>
                </c:pt>
                <c:pt idx="5048">
                  <c:v>41574</c:v>
                </c:pt>
                <c:pt idx="5049">
                  <c:v>41575</c:v>
                </c:pt>
                <c:pt idx="5050">
                  <c:v>41576</c:v>
                </c:pt>
                <c:pt idx="5051">
                  <c:v>41577</c:v>
                </c:pt>
                <c:pt idx="5052">
                  <c:v>41578</c:v>
                </c:pt>
                <c:pt idx="5053">
                  <c:v>41579</c:v>
                </c:pt>
                <c:pt idx="5054">
                  <c:v>41580</c:v>
                </c:pt>
                <c:pt idx="5055">
                  <c:v>41581</c:v>
                </c:pt>
                <c:pt idx="5056">
                  <c:v>41582</c:v>
                </c:pt>
                <c:pt idx="5057">
                  <c:v>41583</c:v>
                </c:pt>
                <c:pt idx="5058">
                  <c:v>41584</c:v>
                </c:pt>
                <c:pt idx="5059">
                  <c:v>41585</c:v>
                </c:pt>
                <c:pt idx="5060">
                  <c:v>41586</c:v>
                </c:pt>
                <c:pt idx="5061">
                  <c:v>41587</c:v>
                </c:pt>
                <c:pt idx="5062">
                  <c:v>41588</c:v>
                </c:pt>
                <c:pt idx="5063">
                  <c:v>41589</c:v>
                </c:pt>
                <c:pt idx="5064">
                  <c:v>41590</c:v>
                </c:pt>
                <c:pt idx="5065">
                  <c:v>41591</c:v>
                </c:pt>
                <c:pt idx="5066">
                  <c:v>41592</c:v>
                </c:pt>
                <c:pt idx="5067">
                  <c:v>41593</c:v>
                </c:pt>
                <c:pt idx="5068">
                  <c:v>41594</c:v>
                </c:pt>
                <c:pt idx="5069">
                  <c:v>41595</c:v>
                </c:pt>
                <c:pt idx="5070">
                  <c:v>41596</c:v>
                </c:pt>
                <c:pt idx="5071">
                  <c:v>41597</c:v>
                </c:pt>
                <c:pt idx="5072">
                  <c:v>41598</c:v>
                </c:pt>
                <c:pt idx="5073">
                  <c:v>41599</c:v>
                </c:pt>
                <c:pt idx="5074">
                  <c:v>41600</c:v>
                </c:pt>
                <c:pt idx="5075">
                  <c:v>41601</c:v>
                </c:pt>
                <c:pt idx="5076">
                  <c:v>41602</c:v>
                </c:pt>
                <c:pt idx="5077">
                  <c:v>41603</c:v>
                </c:pt>
                <c:pt idx="5078">
                  <c:v>41604</c:v>
                </c:pt>
                <c:pt idx="5079">
                  <c:v>41605</c:v>
                </c:pt>
                <c:pt idx="5080">
                  <c:v>41606</c:v>
                </c:pt>
                <c:pt idx="5081">
                  <c:v>41607</c:v>
                </c:pt>
                <c:pt idx="5082">
                  <c:v>41608</c:v>
                </c:pt>
                <c:pt idx="5083">
                  <c:v>41609</c:v>
                </c:pt>
                <c:pt idx="5084">
                  <c:v>41610</c:v>
                </c:pt>
                <c:pt idx="5085">
                  <c:v>41611</c:v>
                </c:pt>
                <c:pt idx="5086">
                  <c:v>41612</c:v>
                </c:pt>
                <c:pt idx="5087">
                  <c:v>41613</c:v>
                </c:pt>
                <c:pt idx="5088">
                  <c:v>41614</c:v>
                </c:pt>
                <c:pt idx="5089">
                  <c:v>41615</c:v>
                </c:pt>
                <c:pt idx="5090">
                  <c:v>41616</c:v>
                </c:pt>
                <c:pt idx="5091">
                  <c:v>41617</c:v>
                </c:pt>
                <c:pt idx="5092">
                  <c:v>41618</c:v>
                </c:pt>
                <c:pt idx="5093">
                  <c:v>41619</c:v>
                </c:pt>
                <c:pt idx="5094">
                  <c:v>41620</c:v>
                </c:pt>
                <c:pt idx="5095">
                  <c:v>41621</c:v>
                </c:pt>
                <c:pt idx="5096">
                  <c:v>41622</c:v>
                </c:pt>
                <c:pt idx="5097">
                  <c:v>41623</c:v>
                </c:pt>
                <c:pt idx="5098">
                  <c:v>41624</c:v>
                </c:pt>
                <c:pt idx="5099">
                  <c:v>41625</c:v>
                </c:pt>
                <c:pt idx="5100">
                  <c:v>41626</c:v>
                </c:pt>
                <c:pt idx="5101">
                  <c:v>41627</c:v>
                </c:pt>
                <c:pt idx="5102">
                  <c:v>41628</c:v>
                </c:pt>
                <c:pt idx="5103">
                  <c:v>41629</c:v>
                </c:pt>
                <c:pt idx="5104">
                  <c:v>41630</c:v>
                </c:pt>
                <c:pt idx="5105">
                  <c:v>41631</c:v>
                </c:pt>
                <c:pt idx="5106">
                  <c:v>41632</c:v>
                </c:pt>
                <c:pt idx="5107">
                  <c:v>41633</c:v>
                </c:pt>
                <c:pt idx="5108">
                  <c:v>41634</c:v>
                </c:pt>
                <c:pt idx="5109">
                  <c:v>41635</c:v>
                </c:pt>
                <c:pt idx="5110">
                  <c:v>41636</c:v>
                </c:pt>
                <c:pt idx="5111">
                  <c:v>41637</c:v>
                </c:pt>
                <c:pt idx="5112">
                  <c:v>41638</c:v>
                </c:pt>
                <c:pt idx="5113">
                  <c:v>41639</c:v>
                </c:pt>
                <c:pt idx="5114">
                  <c:v>41640</c:v>
                </c:pt>
                <c:pt idx="5115">
                  <c:v>41641</c:v>
                </c:pt>
                <c:pt idx="5116">
                  <c:v>41642</c:v>
                </c:pt>
                <c:pt idx="5117">
                  <c:v>41643</c:v>
                </c:pt>
                <c:pt idx="5118">
                  <c:v>41644</c:v>
                </c:pt>
                <c:pt idx="5119">
                  <c:v>41645</c:v>
                </c:pt>
                <c:pt idx="5120">
                  <c:v>41646</c:v>
                </c:pt>
                <c:pt idx="5121">
                  <c:v>41647</c:v>
                </c:pt>
                <c:pt idx="5122">
                  <c:v>41648</c:v>
                </c:pt>
                <c:pt idx="5123">
                  <c:v>41649</c:v>
                </c:pt>
                <c:pt idx="5124">
                  <c:v>41650</c:v>
                </c:pt>
                <c:pt idx="5125">
                  <c:v>41651</c:v>
                </c:pt>
                <c:pt idx="5126">
                  <c:v>41652</c:v>
                </c:pt>
                <c:pt idx="5127">
                  <c:v>41653</c:v>
                </c:pt>
                <c:pt idx="5128">
                  <c:v>41654</c:v>
                </c:pt>
                <c:pt idx="5129">
                  <c:v>41655</c:v>
                </c:pt>
                <c:pt idx="5130">
                  <c:v>41656</c:v>
                </c:pt>
                <c:pt idx="5131">
                  <c:v>41657</c:v>
                </c:pt>
                <c:pt idx="5132">
                  <c:v>41658</c:v>
                </c:pt>
                <c:pt idx="5133">
                  <c:v>41659</c:v>
                </c:pt>
                <c:pt idx="5134">
                  <c:v>41660</c:v>
                </c:pt>
                <c:pt idx="5135">
                  <c:v>41661</c:v>
                </c:pt>
                <c:pt idx="5136">
                  <c:v>41662</c:v>
                </c:pt>
                <c:pt idx="5137">
                  <c:v>41663</c:v>
                </c:pt>
                <c:pt idx="5138">
                  <c:v>41664</c:v>
                </c:pt>
                <c:pt idx="5139">
                  <c:v>41665</c:v>
                </c:pt>
                <c:pt idx="5140">
                  <c:v>41666</c:v>
                </c:pt>
                <c:pt idx="5141">
                  <c:v>41667</c:v>
                </c:pt>
                <c:pt idx="5142">
                  <c:v>41668</c:v>
                </c:pt>
                <c:pt idx="5143">
                  <c:v>41669</c:v>
                </c:pt>
                <c:pt idx="5144">
                  <c:v>41670</c:v>
                </c:pt>
                <c:pt idx="5145">
                  <c:v>41671</c:v>
                </c:pt>
                <c:pt idx="5146">
                  <c:v>41672</c:v>
                </c:pt>
                <c:pt idx="5147">
                  <c:v>41673</c:v>
                </c:pt>
                <c:pt idx="5148">
                  <c:v>41674</c:v>
                </c:pt>
                <c:pt idx="5149">
                  <c:v>41675</c:v>
                </c:pt>
                <c:pt idx="5150">
                  <c:v>41676</c:v>
                </c:pt>
                <c:pt idx="5151">
                  <c:v>41677</c:v>
                </c:pt>
                <c:pt idx="5152">
                  <c:v>41678</c:v>
                </c:pt>
                <c:pt idx="5153">
                  <c:v>41679</c:v>
                </c:pt>
                <c:pt idx="5154">
                  <c:v>41680</c:v>
                </c:pt>
                <c:pt idx="5155">
                  <c:v>41681</c:v>
                </c:pt>
                <c:pt idx="5156">
                  <c:v>41682</c:v>
                </c:pt>
                <c:pt idx="5157">
                  <c:v>41683</c:v>
                </c:pt>
                <c:pt idx="5158">
                  <c:v>41684</c:v>
                </c:pt>
                <c:pt idx="5159">
                  <c:v>41685</c:v>
                </c:pt>
                <c:pt idx="5160">
                  <c:v>41686</c:v>
                </c:pt>
                <c:pt idx="5161">
                  <c:v>41687</c:v>
                </c:pt>
                <c:pt idx="5162">
                  <c:v>41688</c:v>
                </c:pt>
                <c:pt idx="5163">
                  <c:v>41689</c:v>
                </c:pt>
                <c:pt idx="5164">
                  <c:v>41690</c:v>
                </c:pt>
                <c:pt idx="5165">
                  <c:v>41691</c:v>
                </c:pt>
                <c:pt idx="5166">
                  <c:v>41692</c:v>
                </c:pt>
                <c:pt idx="5167">
                  <c:v>41693</c:v>
                </c:pt>
                <c:pt idx="5168">
                  <c:v>41694</c:v>
                </c:pt>
                <c:pt idx="5169">
                  <c:v>41695</c:v>
                </c:pt>
                <c:pt idx="5170">
                  <c:v>41696</c:v>
                </c:pt>
                <c:pt idx="5171">
                  <c:v>41697</c:v>
                </c:pt>
                <c:pt idx="5172">
                  <c:v>41698</c:v>
                </c:pt>
                <c:pt idx="5173">
                  <c:v>41699</c:v>
                </c:pt>
                <c:pt idx="5174">
                  <c:v>41700</c:v>
                </c:pt>
                <c:pt idx="5175">
                  <c:v>41701</c:v>
                </c:pt>
                <c:pt idx="5176">
                  <c:v>41702</c:v>
                </c:pt>
                <c:pt idx="5177">
                  <c:v>41703</c:v>
                </c:pt>
                <c:pt idx="5178">
                  <c:v>41704</c:v>
                </c:pt>
                <c:pt idx="5179">
                  <c:v>41705</c:v>
                </c:pt>
                <c:pt idx="5180">
                  <c:v>41706</c:v>
                </c:pt>
                <c:pt idx="5181">
                  <c:v>41707</c:v>
                </c:pt>
                <c:pt idx="5182">
                  <c:v>41708</c:v>
                </c:pt>
                <c:pt idx="5183">
                  <c:v>41709</c:v>
                </c:pt>
                <c:pt idx="5184">
                  <c:v>41710</c:v>
                </c:pt>
                <c:pt idx="5185">
                  <c:v>41711</c:v>
                </c:pt>
                <c:pt idx="5186">
                  <c:v>41712</c:v>
                </c:pt>
                <c:pt idx="5187">
                  <c:v>41713</c:v>
                </c:pt>
                <c:pt idx="5188">
                  <c:v>41714</c:v>
                </c:pt>
                <c:pt idx="5189">
                  <c:v>41715</c:v>
                </c:pt>
                <c:pt idx="5190">
                  <c:v>41716</c:v>
                </c:pt>
                <c:pt idx="5191">
                  <c:v>41717</c:v>
                </c:pt>
                <c:pt idx="5192">
                  <c:v>41718</c:v>
                </c:pt>
                <c:pt idx="5193">
                  <c:v>41719</c:v>
                </c:pt>
                <c:pt idx="5194">
                  <c:v>41720</c:v>
                </c:pt>
                <c:pt idx="5195">
                  <c:v>41721</c:v>
                </c:pt>
                <c:pt idx="5196">
                  <c:v>41722</c:v>
                </c:pt>
                <c:pt idx="5197">
                  <c:v>41723</c:v>
                </c:pt>
                <c:pt idx="5198">
                  <c:v>41724</c:v>
                </c:pt>
                <c:pt idx="5199">
                  <c:v>41725</c:v>
                </c:pt>
                <c:pt idx="5200">
                  <c:v>41726</c:v>
                </c:pt>
                <c:pt idx="5201">
                  <c:v>41727</c:v>
                </c:pt>
                <c:pt idx="5202">
                  <c:v>41728</c:v>
                </c:pt>
                <c:pt idx="5203">
                  <c:v>41729</c:v>
                </c:pt>
                <c:pt idx="5204">
                  <c:v>41730</c:v>
                </c:pt>
                <c:pt idx="5205">
                  <c:v>41731</c:v>
                </c:pt>
                <c:pt idx="5206">
                  <c:v>41732</c:v>
                </c:pt>
                <c:pt idx="5207">
                  <c:v>41733</c:v>
                </c:pt>
                <c:pt idx="5208">
                  <c:v>41734</c:v>
                </c:pt>
                <c:pt idx="5209">
                  <c:v>41735</c:v>
                </c:pt>
                <c:pt idx="5210">
                  <c:v>41736</c:v>
                </c:pt>
                <c:pt idx="5211">
                  <c:v>41737</c:v>
                </c:pt>
                <c:pt idx="5212">
                  <c:v>41738</c:v>
                </c:pt>
                <c:pt idx="5213">
                  <c:v>41739</c:v>
                </c:pt>
                <c:pt idx="5214">
                  <c:v>41740</c:v>
                </c:pt>
                <c:pt idx="5215">
                  <c:v>41741</c:v>
                </c:pt>
                <c:pt idx="5216">
                  <c:v>41742</c:v>
                </c:pt>
                <c:pt idx="5217">
                  <c:v>41743</c:v>
                </c:pt>
                <c:pt idx="5218">
                  <c:v>41744</c:v>
                </c:pt>
                <c:pt idx="5219">
                  <c:v>41745</c:v>
                </c:pt>
                <c:pt idx="5220">
                  <c:v>41746</c:v>
                </c:pt>
                <c:pt idx="5221">
                  <c:v>41747</c:v>
                </c:pt>
                <c:pt idx="5222">
                  <c:v>41748</c:v>
                </c:pt>
                <c:pt idx="5223">
                  <c:v>41749</c:v>
                </c:pt>
                <c:pt idx="5224">
                  <c:v>41750</c:v>
                </c:pt>
                <c:pt idx="5225">
                  <c:v>41751</c:v>
                </c:pt>
                <c:pt idx="5226">
                  <c:v>41752</c:v>
                </c:pt>
                <c:pt idx="5227">
                  <c:v>41753</c:v>
                </c:pt>
                <c:pt idx="5228">
                  <c:v>41754</c:v>
                </c:pt>
                <c:pt idx="5229">
                  <c:v>41755</c:v>
                </c:pt>
                <c:pt idx="5230">
                  <c:v>41756</c:v>
                </c:pt>
                <c:pt idx="5231">
                  <c:v>41757</c:v>
                </c:pt>
                <c:pt idx="5232">
                  <c:v>41758</c:v>
                </c:pt>
                <c:pt idx="5233">
                  <c:v>41759</c:v>
                </c:pt>
                <c:pt idx="5234">
                  <c:v>41760</c:v>
                </c:pt>
                <c:pt idx="5235">
                  <c:v>41761</c:v>
                </c:pt>
                <c:pt idx="5236">
                  <c:v>41762</c:v>
                </c:pt>
                <c:pt idx="5237">
                  <c:v>41763</c:v>
                </c:pt>
                <c:pt idx="5238">
                  <c:v>41764</c:v>
                </c:pt>
                <c:pt idx="5239">
                  <c:v>41765</c:v>
                </c:pt>
                <c:pt idx="5240">
                  <c:v>41766</c:v>
                </c:pt>
                <c:pt idx="5241">
                  <c:v>41767</c:v>
                </c:pt>
                <c:pt idx="5242">
                  <c:v>41768</c:v>
                </c:pt>
                <c:pt idx="5243">
                  <c:v>41769</c:v>
                </c:pt>
                <c:pt idx="5244">
                  <c:v>41770</c:v>
                </c:pt>
                <c:pt idx="5245">
                  <c:v>41771</c:v>
                </c:pt>
                <c:pt idx="5246">
                  <c:v>41772</c:v>
                </c:pt>
                <c:pt idx="5247">
                  <c:v>41773</c:v>
                </c:pt>
                <c:pt idx="5248">
                  <c:v>41774</c:v>
                </c:pt>
                <c:pt idx="5249">
                  <c:v>41775</c:v>
                </c:pt>
                <c:pt idx="5250">
                  <c:v>41776</c:v>
                </c:pt>
                <c:pt idx="5251">
                  <c:v>41777</c:v>
                </c:pt>
                <c:pt idx="5252">
                  <c:v>41778</c:v>
                </c:pt>
                <c:pt idx="5253">
                  <c:v>41779</c:v>
                </c:pt>
                <c:pt idx="5254">
                  <c:v>41780</c:v>
                </c:pt>
                <c:pt idx="5255">
                  <c:v>41781</c:v>
                </c:pt>
                <c:pt idx="5256">
                  <c:v>41782</c:v>
                </c:pt>
                <c:pt idx="5257">
                  <c:v>41783</c:v>
                </c:pt>
                <c:pt idx="5258">
                  <c:v>41784</c:v>
                </c:pt>
                <c:pt idx="5259">
                  <c:v>41785</c:v>
                </c:pt>
                <c:pt idx="5260">
                  <c:v>41786</c:v>
                </c:pt>
                <c:pt idx="5261">
                  <c:v>41787</c:v>
                </c:pt>
                <c:pt idx="5262">
                  <c:v>41788</c:v>
                </c:pt>
                <c:pt idx="5263">
                  <c:v>41789</c:v>
                </c:pt>
                <c:pt idx="5264">
                  <c:v>41790</c:v>
                </c:pt>
                <c:pt idx="5265">
                  <c:v>41791</c:v>
                </c:pt>
                <c:pt idx="5266">
                  <c:v>41792</c:v>
                </c:pt>
                <c:pt idx="5267">
                  <c:v>41793</c:v>
                </c:pt>
                <c:pt idx="5268">
                  <c:v>41794</c:v>
                </c:pt>
                <c:pt idx="5269">
                  <c:v>41795</c:v>
                </c:pt>
                <c:pt idx="5270">
                  <c:v>41796</c:v>
                </c:pt>
                <c:pt idx="5271">
                  <c:v>41797</c:v>
                </c:pt>
                <c:pt idx="5272">
                  <c:v>41798</c:v>
                </c:pt>
                <c:pt idx="5273">
                  <c:v>41799</c:v>
                </c:pt>
                <c:pt idx="5274">
                  <c:v>41800</c:v>
                </c:pt>
                <c:pt idx="5275">
                  <c:v>41801</c:v>
                </c:pt>
                <c:pt idx="5276">
                  <c:v>41802</c:v>
                </c:pt>
                <c:pt idx="5277">
                  <c:v>41803</c:v>
                </c:pt>
                <c:pt idx="5278">
                  <c:v>41804</c:v>
                </c:pt>
                <c:pt idx="5279">
                  <c:v>41805</c:v>
                </c:pt>
                <c:pt idx="5280">
                  <c:v>41806</c:v>
                </c:pt>
                <c:pt idx="5281">
                  <c:v>41807</c:v>
                </c:pt>
                <c:pt idx="5282">
                  <c:v>41808</c:v>
                </c:pt>
                <c:pt idx="5283">
                  <c:v>41809</c:v>
                </c:pt>
                <c:pt idx="5284">
                  <c:v>41810</c:v>
                </c:pt>
                <c:pt idx="5285">
                  <c:v>41811</c:v>
                </c:pt>
                <c:pt idx="5286">
                  <c:v>41812</c:v>
                </c:pt>
                <c:pt idx="5287">
                  <c:v>41813</c:v>
                </c:pt>
                <c:pt idx="5288">
                  <c:v>41814</c:v>
                </c:pt>
                <c:pt idx="5289">
                  <c:v>41815</c:v>
                </c:pt>
                <c:pt idx="5290">
                  <c:v>41816</c:v>
                </c:pt>
                <c:pt idx="5291">
                  <c:v>41817</c:v>
                </c:pt>
                <c:pt idx="5292">
                  <c:v>41818</c:v>
                </c:pt>
                <c:pt idx="5293">
                  <c:v>41819</c:v>
                </c:pt>
                <c:pt idx="5294">
                  <c:v>41820</c:v>
                </c:pt>
                <c:pt idx="5295">
                  <c:v>41821</c:v>
                </c:pt>
                <c:pt idx="5296">
                  <c:v>41822</c:v>
                </c:pt>
                <c:pt idx="5297">
                  <c:v>41823</c:v>
                </c:pt>
                <c:pt idx="5298">
                  <c:v>41824</c:v>
                </c:pt>
                <c:pt idx="5299">
                  <c:v>41825</c:v>
                </c:pt>
                <c:pt idx="5300">
                  <c:v>41826</c:v>
                </c:pt>
                <c:pt idx="5301">
                  <c:v>41827</c:v>
                </c:pt>
                <c:pt idx="5302">
                  <c:v>41828</c:v>
                </c:pt>
                <c:pt idx="5303">
                  <c:v>41829</c:v>
                </c:pt>
                <c:pt idx="5304">
                  <c:v>41830</c:v>
                </c:pt>
                <c:pt idx="5305">
                  <c:v>41831</c:v>
                </c:pt>
                <c:pt idx="5306">
                  <c:v>41832</c:v>
                </c:pt>
                <c:pt idx="5307">
                  <c:v>41833</c:v>
                </c:pt>
                <c:pt idx="5308">
                  <c:v>41834</c:v>
                </c:pt>
                <c:pt idx="5309">
                  <c:v>41835</c:v>
                </c:pt>
                <c:pt idx="5310">
                  <c:v>41836</c:v>
                </c:pt>
                <c:pt idx="5311">
                  <c:v>41837</c:v>
                </c:pt>
                <c:pt idx="5312">
                  <c:v>41838</c:v>
                </c:pt>
                <c:pt idx="5313">
                  <c:v>41839</c:v>
                </c:pt>
                <c:pt idx="5314">
                  <c:v>41840</c:v>
                </c:pt>
                <c:pt idx="5315">
                  <c:v>41841</c:v>
                </c:pt>
                <c:pt idx="5316">
                  <c:v>41842</c:v>
                </c:pt>
                <c:pt idx="5317">
                  <c:v>41843</c:v>
                </c:pt>
                <c:pt idx="5318">
                  <c:v>41844</c:v>
                </c:pt>
                <c:pt idx="5319">
                  <c:v>41845</c:v>
                </c:pt>
                <c:pt idx="5320">
                  <c:v>41846</c:v>
                </c:pt>
                <c:pt idx="5321">
                  <c:v>41847</c:v>
                </c:pt>
                <c:pt idx="5322">
                  <c:v>41848</c:v>
                </c:pt>
                <c:pt idx="5323">
                  <c:v>41849</c:v>
                </c:pt>
                <c:pt idx="5324">
                  <c:v>41850</c:v>
                </c:pt>
                <c:pt idx="5325">
                  <c:v>41851</c:v>
                </c:pt>
                <c:pt idx="5326">
                  <c:v>41852</c:v>
                </c:pt>
                <c:pt idx="5327">
                  <c:v>41853</c:v>
                </c:pt>
                <c:pt idx="5328">
                  <c:v>41854</c:v>
                </c:pt>
                <c:pt idx="5329">
                  <c:v>41855</c:v>
                </c:pt>
                <c:pt idx="5330">
                  <c:v>41856</c:v>
                </c:pt>
                <c:pt idx="5331">
                  <c:v>41857</c:v>
                </c:pt>
                <c:pt idx="5332">
                  <c:v>41858</c:v>
                </c:pt>
                <c:pt idx="5333">
                  <c:v>41859</c:v>
                </c:pt>
                <c:pt idx="5334">
                  <c:v>41860</c:v>
                </c:pt>
                <c:pt idx="5335">
                  <c:v>41861</c:v>
                </c:pt>
                <c:pt idx="5336">
                  <c:v>41862</c:v>
                </c:pt>
                <c:pt idx="5337">
                  <c:v>41863</c:v>
                </c:pt>
                <c:pt idx="5338">
                  <c:v>41864</c:v>
                </c:pt>
                <c:pt idx="5339">
                  <c:v>41865</c:v>
                </c:pt>
                <c:pt idx="5340">
                  <c:v>41866</c:v>
                </c:pt>
                <c:pt idx="5341">
                  <c:v>41867</c:v>
                </c:pt>
                <c:pt idx="5342">
                  <c:v>41868</c:v>
                </c:pt>
                <c:pt idx="5343">
                  <c:v>41869</c:v>
                </c:pt>
                <c:pt idx="5344">
                  <c:v>41870</c:v>
                </c:pt>
                <c:pt idx="5345">
                  <c:v>41871</c:v>
                </c:pt>
                <c:pt idx="5346">
                  <c:v>41872</c:v>
                </c:pt>
                <c:pt idx="5347">
                  <c:v>41873</c:v>
                </c:pt>
                <c:pt idx="5348">
                  <c:v>41874</c:v>
                </c:pt>
                <c:pt idx="5349">
                  <c:v>41875</c:v>
                </c:pt>
                <c:pt idx="5350">
                  <c:v>41876</c:v>
                </c:pt>
                <c:pt idx="5351">
                  <c:v>41877</c:v>
                </c:pt>
                <c:pt idx="5352">
                  <c:v>41878</c:v>
                </c:pt>
                <c:pt idx="5353">
                  <c:v>41879</c:v>
                </c:pt>
                <c:pt idx="5354">
                  <c:v>41880</c:v>
                </c:pt>
                <c:pt idx="5355">
                  <c:v>41881</c:v>
                </c:pt>
                <c:pt idx="5356">
                  <c:v>41882</c:v>
                </c:pt>
                <c:pt idx="5357">
                  <c:v>41883</c:v>
                </c:pt>
                <c:pt idx="5358">
                  <c:v>41884</c:v>
                </c:pt>
                <c:pt idx="5359">
                  <c:v>41885</c:v>
                </c:pt>
                <c:pt idx="5360">
                  <c:v>41886</c:v>
                </c:pt>
                <c:pt idx="5361">
                  <c:v>41887</c:v>
                </c:pt>
                <c:pt idx="5362">
                  <c:v>41888</c:v>
                </c:pt>
                <c:pt idx="5363">
                  <c:v>41889</c:v>
                </c:pt>
                <c:pt idx="5364">
                  <c:v>41890</c:v>
                </c:pt>
                <c:pt idx="5365">
                  <c:v>41891</c:v>
                </c:pt>
                <c:pt idx="5366">
                  <c:v>41892</c:v>
                </c:pt>
                <c:pt idx="5367">
                  <c:v>41893</c:v>
                </c:pt>
                <c:pt idx="5368">
                  <c:v>41894</c:v>
                </c:pt>
                <c:pt idx="5369">
                  <c:v>41895</c:v>
                </c:pt>
                <c:pt idx="5370">
                  <c:v>41896</c:v>
                </c:pt>
                <c:pt idx="5371">
                  <c:v>41897</c:v>
                </c:pt>
                <c:pt idx="5372">
                  <c:v>41898</c:v>
                </c:pt>
                <c:pt idx="5373">
                  <c:v>41899</c:v>
                </c:pt>
                <c:pt idx="5374">
                  <c:v>41900</c:v>
                </c:pt>
                <c:pt idx="5375">
                  <c:v>41901</c:v>
                </c:pt>
                <c:pt idx="5376">
                  <c:v>41902</c:v>
                </c:pt>
                <c:pt idx="5377">
                  <c:v>41903</c:v>
                </c:pt>
                <c:pt idx="5378">
                  <c:v>41904</c:v>
                </c:pt>
                <c:pt idx="5379">
                  <c:v>41905</c:v>
                </c:pt>
                <c:pt idx="5380">
                  <c:v>41906</c:v>
                </c:pt>
                <c:pt idx="5381">
                  <c:v>41907</c:v>
                </c:pt>
                <c:pt idx="5382">
                  <c:v>41908</c:v>
                </c:pt>
                <c:pt idx="5383">
                  <c:v>41909</c:v>
                </c:pt>
                <c:pt idx="5384">
                  <c:v>41910</c:v>
                </c:pt>
                <c:pt idx="5385">
                  <c:v>41911</c:v>
                </c:pt>
                <c:pt idx="5386">
                  <c:v>41912</c:v>
                </c:pt>
                <c:pt idx="5387">
                  <c:v>41913</c:v>
                </c:pt>
                <c:pt idx="5388">
                  <c:v>41914</c:v>
                </c:pt>
                <c:pt idx="5389">
                  <c:v>41915</c:v>
                </c:pt>
                <c:pt idx="5390">
                  <c:v>41916</c:v>
                </c:pt>
                <c:pt idx="5391">
                  <c:v>41917</c:v>
                </c:pt>
                <c:pt idx="5392">
                  <c:v>41918</c:v>
                </c:pt>
                <c:pt idx="5393">
                  <c:v>41919</c:v>
                </c:pt>
                <c:pt idx="5394">
                  <c:v>41920</c:v>
                </c:pt>
                <c:pt idx="5395">
                  <c:v>41921</c:v>
                </c:pt>
                <c:pt idx="5396">
                  <c:v>41922</c:v>
                </c:pt>
                <c:pt idx="5397">
                  <c:v>41923</c:v>
                </c:pt>
                <c:pt idx="5398">
                  <c:v>41924</c:v>
                </c:pt>
                <c:pt idx="5399">
                  <c:v>41925</c:v>
                </c:pt>
                <c:pt idx="5400">
                  <c:v>41926</c:v>
                </c:pt>
                <c:pt idx="5401">
                  <c:v>41927</c:v>
                </c:pt>
                <c:pt idx="5402">
                  <c:v>41928</c:v>
                </c:pt>
                <c:pt idx="5403">
                  <c:v>41929</c:v>
                </c:pt>
                <c:pt idx="5404">
                  <c:v>41930</c:v>
                </c:pt>
                <c:pt idx="5405">
                  <c:v>41931</c:v>
                </c:pt>
                <c:pt idx="5406">
                  <c:v>41932</c:v>
                </c:pt>
                <c:pt idx="5407">
                  <c:v>41933</c:v>
                </c:pt>
                <c:pt idx="5408">
                  <c:v>41934</c:v>
                </c:pt>
                <c:pt idx="5409">
                  <c:v>41935</c:v>
                </c:pt>
                <c:pt idx="5410">
                  <c:v>41936</c:v>
                </c:pt>
                <c:pt idx="5411">
                  <c:v>41937</c:v>
                </c:pt>
                <c:pt idx="5412">
                  <c:v>41938</c:v>
                </c:pt>
                <c:pt idx="5413">
                  <c:v>41939</c:v>
                </c:pt>
                <c:pt idx="5414">
                  <c:v>41940</c:v>
                </c:pt>
                <c:pt idx="5415">
                  <c:v>41941</c:v>
                </c:pt>
                <c:pt idx="5416">
                  <c:v>41942</c:v>
                </c:pt>
                <c:pt idx="5417">
                  <c:v>41943</c:v>
                </c:pt>
                <c:pt idx="5418">
                  <c:v>41944</c:v>
                </c:pt>
                <c:pt idx="5419">
                  <c:v>41945</c:v>
                </c:pt>
                <c:pt idx="5420">
                  <c:v>41946</c:v>
                </c:pt>
                <c:pt idx="5421">
                  <c:v>41947</c:v>
                </c:pt>
                <c:pt idx="5422">
                  <c:v>41948</c:v>
                </c:pt>
                <c:pt idx="5423">
                  <c:v>41949</c:v>
                </c:pt>
                <c:pt idx="5424">
                  <c:v>41950</c:v>
                </c:pt>
                <c:pt idx="5425">
                  <c:v>41951</c:v>
                </c:pt>
                <c:pt idx="5426">
                  <c:v>41952</c:v>
                </c:pt>
                <c:pt idx="5427">
                  <c:v>41953</c:v>
                </c:pt>
                <c:pt idx="5428">
                  <c:v>41954</c:v>
                </c:pt>
                <c:pt idx="5429">
                  <c:v>41955</c:v>
                </c:pt>
                <c:pt idx="5430">
                  <c:v>41956</c:v>
                </c:pt>
                <c:pt idx="5431">
                  <c:v>41957</c:v>
                </c:pt>
                <c:pt idx="5432">
                  <c:v>41958</c:v>
                </c:pt>
                <c:pt idx="5433">
                  <c:v>41959</c:v>
                </c:pt>
                <c:pt idx="5434">
                  <c:v>41960</c:v>
                </c:pt>
                <c:pt idx="5435">
                  <c:v>41961</c:v>
                </c:pt>
                <c:pt idx="5436">
                  <c:v>41962</c:v>
                </c:pt>
                <c:pt idx="5437">
                  <c:v>41963</c:v>
                </c:pt>
                <c:pt idx="5438">
                  <c:v>41964</c:v>
                </c:pt>
                <c:pt idx="5439">
                  <c:v>41965</c:v>
                </c:pt>
                <c:pt idx="5440">
                  <c:v>41966</c:v>
                </c:pt>
                <c:pt idx="5441">
                  <c:v>41967</c:v>
                </c:pt>
                <c:pt idx="5442">
                  <c:v>41968</c:v>
                </c:pt>
                <c:pt idx="5443">
                  <c:v>41969</c:v>
                </c:pt>
                <c:pt idx="5444">
                  <c:v>41970</c:v>
                </c:pt>
                <c:pt idx="5445">
                  <c:v>41971</c:v>
                </c:pt>
                <c:pt idx="5446">
                  <c:v>41972</c:v>
                </c:pt>
                <c:pt idx="5447">
                  <c:v>41973</c:v>
                </c:pt>
                <c:pt idx="5448">
                  <c:v>41974</c:v>
                </c:pt>
                <c:pt idx="5449">
                  <c:v>41975</c:v>
                </c:pt>
                <c:pt idx="5450">
                  <c:v>41976</c:v>
                </c:pt>
                <c:pt idx="5451">
                  <c:v>41977</c:v>
                </c:pt>
                <c:pt idx="5452">
                  <c:v>41978</c:v>
                </c:pt>
                <c:pt idx="5453">
                  <c:v>41979</c:v>
                </c:pt>
                <c:pt idx="5454">
                  <c:v>41980</c:v>
                </c:pt>
                <c:pt idx="5455">
                  <c:v>41981</c:v>
                </c:pt>
                <c:pt idx="5456">
                  <c:v>41982</c:v>
                </c:pt>
                <c:pt idx="5457">
                  <c:v>41983</c:v>
                </c:pt>
                <c:pt idx="5458">
                  <c:v>41984</c:v>
                </c:pt>
                <c:pt idx="5459">
                  <c:v>41985</c:v>
                </c:pt>
                <c:pt idx="5460">
                  <c:v>41986</c:v>
                </c:pt>
                <c:pt idx="5461">
                  <c:v>41987</c:v>
                </c:pt>
                <c:pt idx="5462">
                  <c:v>41988</c:v>
                </c:pt>
                <c:pt idx="5463">
                  <c:v>41989</c:v>
                </c:pt>
                <c:pt idx="5464">
                  <c:v>41990</c:v>
                </c:pt>
                <c:pt idx="5465">
                  <c:v>41991</c:v>
                </c:pt>
                <c:pt idx="5466">
                  <c:v>41992</c:v>
                </c:pt>
                <c:pt idx="5467">
                  <c:v>41993</c:v>
                </c:pt>
                <c:pt idx="5468">
                  <c:v>41994</c:v>
                </c:pt>
                <c:pt idx="5469">
                  <c:v>41995</c:v>
                </c:pt>
                <c:pt idx="5470">
                  <c:v>41996</c:v>
                </c:pt>
                <c:pt idx="5471">
                  <c:v>41997</c:v>
                </c:pt>
                <c:pt idx="5472">
                  <c:v>41998</c:v>
                </c:pt>
                <c:pt idx="5473">
                  <c:v>41999</c:v>
                </c:pt>
                <c:pt idx="5474">
                  <c:v>42000</c:v>
                </c:pt>
                <c:pt idx="5475">
                  <c:v>42001</c:v>
                </c:pt>
                <c:pt idx="5476">
                  <c:v>42002</c:v>
                </c:pt>
                <c:pt idx="5477">
                  <c:v>42003</c:v>
                </c:pt>
                <c:pt idx="5478">
                  <c:v>42004</c:v>
                </c:pt>
                <c:pt idx="5479">
                  <c:v>42005</c:v>
                </c:pt>
                <c:pt idx="5480">
                  <c:v>42006</c:v>
                </c:pt>
                <c:pt idx="5481">
                  <c:v>42007</c:v>
                </c:pt>
                <c:pt idx="5482">
                  <c:v>42008</c:v>
                </c:pt>
                <c:pt idx="5483">
                  <c:v>42009</c:v>
                </c:pt>
                <c:pt idx="5484">
                  <c:v>42010</c:v>
                </c:pt>
                <c:pt idx="5485">
                  <c:v>42011</c:v>
                </c:pt>
                <c:pt idx="5486">
                  <c:v>42012</c:v>
                </c:pt>
                <c:pt idx="5487">
                  <c:v>42013</c:v>
                </c:pt>
                <c:pt idx="5488">
                  <c:v>42014</c:v>
                </c:pt>
                <c:pt idx="5489">
                  <c:v>42015</c:v>
                </c:pt>
                <c:pt idx="5490">
                  <c:v>42016</c:v>
                </c:pt>
                <c:pt idx="5491">
                  <c:v>42017</c:v>
                </c:pt>
                <c:pt idx="5492">
                  <c:v>42018</c:v>
                </c:pt>
                <c:pt idx="5493">
                  <c:v>42019</c:v>
                </c:pt>
                <c:pt idx="5494">
                  <c:v>42020</c:v>
                </c:pt>
                <c:pt idx="5495">
                  <c:v>42021</c:v>
                </c:pt>
                <c:pt idx="5496">
                  <c:v>42022</c:v>
                </c:pt>
                <c:pt idx="5497">
                  <c:v>42023</c:v>
                </c:pt>
                <c:pt idx="5498">
                  <c:v>42024</c:v>
                </c:pt>
                <c:pt idx="5499">
                  <c:v>42025</c:v>
                </c:pt>
                <c:pt idx="5500">
                  <c:v>42026</c:v>
                </c:pt>
                <c:pt idx="5501">
                  <c:v>42027</c:v>
                </c:pt>
                <c:pt idx="5502">
                  <c:v>42028</c:v>
                </c:pt>
                <c:pt idx="5503">
                  <c:v>42029</c:v>
                </c:pt>
                <c:pt idx="5504">
                  <c:v>42030</c:v>
                </c:pt>
                <c:pt idx="5505">
                  <c:v>42031</c:v>
                </c:pt>
                <c:pt idx="5506">
                  <c:v>42032</c:v>
                </c:pt>
                <c:pt idx="5507">
                  <c:v>42033</c:v>
                </c:pt>
                <c:pt idx="5508">
                  <c:v>42034</c:v>
                </c:pt>
                <c:pt idx="5509">
                  <c:v>42035</c:v>
                </c:pt>
                <c:pt idx="5510">
                  <c:v>42036</c:v>
                </c:pt>
                <c:pt idx="5511">
                  <c:v>42037</c:v>
                </c:pt>
                <c:pt idx="5512">
                  <c:v>42038</c:v>
                </c:pt>
                <c:pt idx="5513">
                  <c:v>42039</c:v>
                </c:pt>
                <c:pt idx="5514">
                  <c:v>42040</c:v>
                </c:pt>
                <c:pt idx="5515">
                  <c:v>42041</c:v>
                </c:pt>
                <c:pt idx="5516">
                  <c:v>42042</c:v>
                </c:pt>
                <c:pt idx="5517">
                  <c:v>42043</c:v>
                </c:pt>
                <c:pt idx="5518">
                  <c:v>42044</c:v>
                </c:pt>
                <c:pt idx="5519">
                  <c:v>42045</c:v>
                </c:pt>
                <c:pt idx="5520">
                  <c:v>42046</c:v>
                </c:pt>
                <c:pt idx="5521">
                  <c:v>42047</c:v>
                </c:pt>
                <c:pt idx="5522">
                  <c:v>42048</c:v>
                </c:pt>
                <c:pt idx="5523">
                  <c:v>42049</c:v>
                </c:pt>
                <c:pt idx="5524">
                  <c:v>42050</c:v>
                </c:pt>
                <c:pt idx="5525">
                  <c:v>42051</c:v>
                </c:pt>
                <c:pt idx="5526">
                  <c:v>42052</c:v>
                </c:pt>
                <c:pt idx="5527">
                  <c:v>42053</c:v>
                </c:pt>
                <c:pt idx="5528">
                  <c:v>42054</c:v>
                </c:pt>
                <c:pt idx="5529">
                  <c:v>42055</c:v>
                </c:pt>
                <c:pt idx="5530">
                  <c:v>42056</c:v>
                </c:pt>
                <c:pt idx="5531">
                  <c:v>42057</c:v>
                </c:pt>
                <c:pt idx="5532">
                  <c:v>42058</c:v>
                </c:pt>
                <c:pt idx="5533">
                  <c:v>42059</c:v>
                </c:pt>
                <c:pt idx="5534">
                  <c:v>42060</c:v>
                </c:pt>
                <c:pt idx="5535">
                  <c:v>42061</c:v>
                </c:pt>
                <c:pt idx="5536">
                  <c:v>42062</c:v>
                </c:pt>
                <c:pt idx="5537">
                  <c:v>42063</c:v>
                </c:pt>
                <c:pt idx="5538">
                  <c:v>42064</c:v>
                </c:pt>
                <c:pt idx="5539">
                  <c:v>42065</c:v>
                </c:pt>
                <c:pt idx="5540">
                  <c:v>42066</c:v>
                </c:pt>
                <c:pt idx="5541">
                  <c:v>42067</c:v>
                </c:pt>
                <c:pt idx="5542">
                  <c:v>42068</c:v>
                </c:pt>
                <c:pt idx="5543">
                  <c:v>42069</c:v>
                </c:pt>
                <c:pt idx="5544">
                  <c:v>42070</c:v>
                </c:pt>
                <c:pt idx="5545">
                  <c:v>42071</c:v>
                </c:pt>
                <c:pt idx="5546">
                  <c:v>42072</c:v>
                </c:pt>
                <c:pt idx="5547">
                  <c:v>42073</c:v>
                </c:pt>
                <c:pt idx="5548">
                  <c:v>42074</c:v>
                </c:pt>
                <c:pt idx="5549">
                  <c:v>42075</c:v>
                </c:pt>
                <c:pt idx="5550">
                  <c:v>42076</c:v>
                </c:pt>
                <c:pt idx="5551">
                  <c:v>42077</c:v>
                </c:pt>
                <c:pt idx="5552">
                  <c:v>42078</c:v>
                </c:pt>
                <c:pt idx="5553">
                  <c:v>42079</c:v>
                </c:pt>
                <c:pt idx="5554">
                  <c:v>42080</c:v>
                </c:pt>
                <c:pt idx="5555">
                  <c:v>42081</c:v>
                </c:pt>
                <c:pt idx="5556">
                  <c:v>42082</c:v>
                </c:pt>
                <c:pt idx="5557">
                  <c:v>42083</c:v>
                </c:pt>
                <c:pt idx="5558">
                  <c:v>42084</c:v>
                </c:pt>
                <c:pt idx="5559">
                  <c:v>42085</c:v>
                </c:pt>
                <c:pt idx="5560">
                  <c:v>42086</c:v>
                </c:pt>
                <c:pt idx="5561">
                  <c:v>42087</c:v>
                </c:pt>
                <c:pt idx="5562">
                  <c:v>42088</c:v>
                </c:pt>
                <c:pt idx="5563">
                  <c:v>42089</c:v>
                </c:pt>
                <c:pt idx="5564">
                  <c:v>42090</c:v>
                </c:pt>
                <c:pt idx="5565">
                  <c:v>42091</c:v>
                </c:pt>
                <c:pt idx="5566">
                  <c:v>42092</c:v>
                </c:pt>
                <c:pt idx="5567">
                  <c:v>42093</c:v>
                </c:pt>
                <c:pt idx="5568">
                  <c:v>42094</c:v>
                </c:pt>
                <c:pt idx="5569">
                  <c:v>42095</c:v>
                </c:pt>
                <c:pt idx="5570">
                  <c:v>42096</c:v>
                </c:pt>
                <c:pt idx="5571">
                  <c:v>42097</c:v>
                </c:pt>
                <c:pt idx="5572">
                  <c:v>42098</c:v>
                </c:pt>
                <c:pt idx="5573">
                  <c:v>42099</c:v>
                </c:pt>
                <c:pt idx="5574">
                  <c:v>42100</c:v>
                </c:pt>
                <c:pt idx="5575">
                  <c:v>42101</c:v>
                </c:pt>
                <c:pt idx="5576">
                  <c:v>42102</c:v>
                </c:pt>
                <c:pt idx="5577">
                  <c:v>42103</c:v>
                </c:pt>
                <c:pt idx="5578">
                  <c:v>42104</c:v>
                </c:pt>
                <c:pt idx="5579">
                  <c:v>42105</c:v>
                </c:pt>
                <c:pt idx="5580">
                  <c:v>42106</c:v>
                </c:pt>
                <c:pt idx="5581">
                  <c:v>42107</c:v>
                </c:pt>
                <c:pt idx="5582">
                  <c:v>42108</c:v>
                </c:pt>
                <c:pt idx="5583">
                  <c:v>42109</c:v>
                </c:pt>
                <c:pt idx="5584">
                  <c:v>42110</c:v>
                </c:pt>
                <c:pt idx="5585">
                  <c:v>42111</c:v>
                </c:pt>
                <c:pt idx="5586">
                  <c:v>42112</c:v>
                </c:pt>
                <c:pt idx="5587">
                  <c:v>42113</c:v>
                </c:pt>
                <c:pt idx="5588">
                  <c:v>42114</c:v>
                </c:pt>
                <c:pt idx="5589">
                  <c:v>42115</c:v>
                </c:pt>
                <c:pt idx="5590">
                  <c:v>42116</c:v>
                </c:pt>
                <c:pt idx="5591">
                  <c:v>42117</c:v>
                </c:pt>
                <c:pt idx="5592">
                  <c:v>42118</c:v>
                </c:pt>
                <c:pt idx="5593">
                  <c:v>42119</c:v>
                </c:pt>
                <c:pt idx="5594">
                  <c:v>42120</c:v>
                </c:pt>
                <c:pt idx="5595">
                  <c:v>42121</c:v>
                </c:pt>
                <c:pt idx="5596">
                  <c:v>42122</c:v>
                </c:pt>
                <c:pt idx="5597">
                  <c:v>42123</c:v>
                </c:pt>
                <c:pt idx="5598">
                  <c:v>42124</c:v>
                </c:pt>
                <c:pt idx="5599">
                  <c:v>42125</c:v>
                </c:pt>
                <c:pt idx="5600">
                  <c:v>42126</c:v>
                </c:pt>
                <c:pt idx="5601">
                  <c:v>42127</c:v>
                </c:pt>
                <c:pt idx="5602">
                  <c:v>42128</c:v>
                </c:pt>
                <c:pt idx="5603">
                  <c:v>42129</c:v>
                </c:pt>
                <c:pt idx="5604">
                  <c:v>42130</c:v>
                </c:pt>
                <c:pt idx="5605">
                  <c:v>42131</c:v>
                </c:pt>
                <c:pt idx="5606">
                  <c:v>42132</c:v>
                </c:pt>
                <c:pt idx="5607">
                  <c:v>42133</c:v>
                </c:pt>
                <c:pt idx="5608">
                  <c:v>42134</c:v>
                </c:pt>
                <c:pt idx="5609">
                  <c:v>42135</c:v>
                </c:pt>
                <c:pt idx="5610">
                  <c:v>42136</c:v>
                </c:pt>
                <c:pt idx="5611">
                  <c:v>42137</c:v>
                </c:pt>
                <c:pt idx="5612">
                  <c:v>42138</c:v>
                </c:pt>
                <c:pt idx="5613">
                  <c:v>42139</c:v>
                </c:pt>
                <c:pt idx="5614">
                  <c:v>42140</c:v>
                </c:pt>
                <c:pt idx="5615">
                  <c:v>42141</c:v>
                </c:pt>
                <c:pt idx="5616">
                  <c:v>42142</c:v>
                </c:pt>
                <c:pt idx="5617">
                  <c:v>42143</c:v>
                </c:pt>
                <c:pt idx="5618">
                  <c:v>42144</c:v>
                </c:pt>
                <c:pt idx="5619">
                  <c:v>42145</c:v>
                </c:pt>
                <c:pt idx="5620">
                  <c:v>42146</c:v>
                </c:pt>
                <c:pt idx="5621">
                  <c:v>42147</c:v>
                </c:pt>
                <c:pt idx="5622">
                  <c:v>42148</c:v>
                </c:pt>
                <c:pt idx="5623">
                  <c:v>42149</c:v>
                </c:pt>
                <c:pt idx="5624">
                  <c:v>42150</c:v>
                </c:pt>
                <c:pt idx="5625">
                  <c:v>42151</c:v>
                </c:pt>
                <c:pt idx="5626">
                  <c:v>42152</c:v>
                </c:pt>
                <c:pt idx="5627">
                  <c:v>42153</c:v>
                </c:pt>
                <c:pt idx="5628">
                  <c:v>42154</c:v>
                </c:pt>
                <c:pt idx="5629">
                  <c:v>42155</c:v>
                </c:pt>
                <c:pt idx="5630">
                  <c:v>42156</c:v>
                </c:pt>
                <c:pt idx="5631">
                  <c:v>42157</c:v>
                </c:pt>
                <c:pt idx="5632">
                  <c:v>42158</c:v>
                </c:pt>
                <c:pt idx="5633">
                  <c:v>42159</c:v>
                </c:pt>
                <c:pt idx="5634">
                  <c:v>42160</c:v>
                </c:pt>
                <c:pt idx="5635">
                  <c:v>42161</c:v>
                </c:pt>
                <c:pt idx="5636">
                  <c:v>42162</c:v>
                </c:pt>
                <c:pt idx="5637">
                  <c:v>42163</c:v>
                </c:pt>
                <c:pt idx="5638">
                  <c:v>42164</c:v>
                </c:pt>
                <c:pt idx="5639">
                  <c:v>42165</c:v>
                </c:pt>
                <c:pt idx="5640">
                  <c:v>42166</c:v>
                </c:pt>
                <c:pt idx="5641">
                  <c:v>42167</c:v>
                </c:pt>
                <c:pt idx="5642">
                  <c:v>42168</c:v>
                </c:pt>
                <c:pt idx="5643">
                  <c:v>42169</c:v>
                </c:pt>
                <c:pt idx="5644">
                  <c:v>42170</c:v>
                </c:pt>
                <c:pt idx="5645">
                  <c:v>42171</c:v>
                </c:pt>
                <c:pt idx="5646">
                  <c:v>42172</c:v>
                </c:pt>
                <c:pt idx="5647">
                  <c:v>42173</c:v>
                </c:pt>
                <c:pt idx="5648">
                  <c:v>42174</c:v>
                </c:pt>
                <c:pt idx="5649">
                  <c:v>42175</c:v>
                </c:pt>
                <c:pt idx="5650">
                  <c:v>42176</c:v>
                </c:pt>
                <c:pt idx="5651">
                  <c:v>42177</c:v>
                </c:pt>
                <c:pt idx="5652">
                  <c:v>42178</c:v>
                </c:pt>
                <c:pt idx="5653">
                  <c:v>42179</c:v>
                </c:pt>
                <c:pt idx="5654">
                  <c:v>42180</c:v>
                </c:pt>
                <c:pt idx="5655">
                  <c:v>42181</c:v>
                </c:pt>
                <c:pt idx="5656">
                  <c:v>42182</c:v>
                </c:pt>
                <c:pt idx="5657">
                  <c:v>42183</c:v>
                </c:pt>
                <c:pt idx="5658">
                  <c:v>42184</c:v>
                </c:pt>
                <c:pt idx="5659">
                  <c:v>42185</c:v>
                </c:pt>
                <c:pt idx="5660">
                  <c:v>42186</c:v>
                </c:pt>
                <c:pt idx="5661">
                  <c:v>42187</c:v>
                </c:pt>
                <c:pt idx="5662">
                  <c:v>42188</c:v>
                </c:pt>
                <c:pt idx="5663">
                  <c:v>42189</c:v>
                </c:pt>
                <c:pt idx="5664">
                  <c:v>42190</c:v>
                </c:pt>
                <c:pt idx="5665">
                  <c:v>42191</c:v>
                </c:pt>
                <c:pt idx="5666">
                  <c:v>42192</c:v>
                </c:pt>
                <c:pt idx="5667">
                  <c:v>42193</c:v>
                </c:pt>
                <c:pt idx="5668">
                  <c:v>42194</c:v>
                </c:pt>
                <c:pt idx="5669">
                  <c:v>42195</c:v>
                </c:pt>
                <c:pt idx="5670">
                  <c:v>42196</c:v>
                </c:pt>
                <c:pt idx="5671">
                  <c:v>42197</c:v>
                </c:pt>
                <c:pt idx="5672">
                  <c:v>42198</c:v>
                </c:pt>
                <c:pt idx="5673">
                  <c:v>42199</c:v>
                </c:pt>
                <c:pt idx="5674">
                  <c:v>42200</c:v>
                </c:pt>
                <c:pt idx="5675">
                  <c:v>42201</c:v>
                </c:pt>
                <c:pt idx="5676">
                  <c:v>42202</c:v>
                </c:pt>
                <c:pt idx="5677">
                  <c:v>42203</c:v>
                </c:pt>
                <c:pt idx="5678">
                  <c:v>42204</c:v>
                </c:pt>
                <c:pt idx="5679">
                  <c:v>42205</c:v>
                </c:pt>
                <c:pt idx="5680">
                  <c:v>42206</c:v>
                </c:pt>
                <c:pt idx="5681">
                  <c:v>42207</c:v>
                </c:pt>
                <c:pt idx="5682">
                  <c:v>42208</c:v>
                </c:pt>
                <c:pt idx="5683">
                  <c:v>42209</c:v>
                </c:pt>
                <c:pt idx="5684">
                  <c:v>42210</c:v>
                </c:pt>
                <c:pt idx="5685">
                  <c:v>42211</c:v>
                </c:pt>
                <c:pt idx="5686">
                  <c:v>42212</c:v>
                </c:pt>
                <c:pt idx="5687">
                  <c:v>42213</c:v>
                </c:pt>
                <c:pt idx="5688">
                  <c:v>42214</c:v>
                </c:pt>
                <c:pt idx="5689">
                  <c:v>42215</c:v>
                </c:pt>
                <c:pt idx="5690">
                  <c:v>42216</c:v>
                </c:pt>
                <c:pt idx="5691">
                  <c:v>42217</c:v>
                </c:pt>
                <c:pt idx="5692">
                  <c:v>42218</c:v>
                </c:pt>
                <c:pt idx="5693">
                  <c:v>42219</c:v>
                </c:pt>
                <c:pt idx="5694">
                  <c:v>42220</c:v>
                </c:pt>
                <c:pt idx="5695">
                  <c:v>42221</c:v>
                </c:pt>
                <c:pt idx="5696">
                  <c:v>42222</c:v>
                </c:pt>
                <c:pt idx="5697">
                  <c:v>42223</c:v>
                </c:pt>
                <c:pt idx="5698">
                  <c:v>42224</c:v>
                </c:pt>
                <c:pt idx="5699">
                  <c:v>42225</c:v>
                </c:pt>
                <c:pt idx="5700">
                  <c:v>42226</c:v>
                </c:pt>
                <c:pt idx="5701">
                  <c:v>42227</c:v>
                </c:pt>
                <c:pt idx="5702">
                  <c:v>42228</c:v>
                </c:pt>
                <c:pt idx="5703">
                  <c:v>42229</c:v>
                </c:pt>
                <c:pt idx="5704">
                  <c:v>42230</c:v>
                </c:pt>
                <c:pt idx="5705">
                  <c:v>42231</c:v>
                </c:pt>
                <c:pt idx="5706">
                  <c:v>42232</c:v>
                </c:pt>
                <c:pt idx="5707">
                  <c:v>42233</c:v>
                </c:pt>
                <c:pt idx="5708">
                  <c:v>42234</c:v>
                </c:pt>
                <c:pt idx="5709">
                  <c:v>42235</c:v>
                </c:pt>
                <c:pt idx="5710">
                  <c:v>42236</c:v>
                </c:pt>
                <c:pt idx="5711">
                  <c:v>42237</c:v>
                </c:pt>
                <c:pt idx="5712">
                  <c:v>42238</c:v>
                </c:pt>
                <c:pt idx="5713">
                  <c:v>42239</c:v>
                </c:pt>
                <c:pt idx="5714">
                  <c:v>42240</c:v>
                </c:pt>
                <c:pt idx="5715">
                  <c:v>42241</c:v>
                </c:pt>
                <c:pt idx="5716">
                  <c:v>42242</c:v>
                </c:pt>
                <c:pt idx="5717">
                  <c:v>42243</c:v>
                </c:pt>
                <c:pt idx="5718">
                  <c:v>42244</c:v>
                </c:pt>
                <c:pt idx="5719">
                  <c:v>42245</c:v>
                </c:pt>
                <c:pt idx="5720">
                  <c:v>42246</c:v>
                </c:pt>
                <c:pt idx="5721">
                  <c:v>42247</c:v>
                </c:pt>
                <c:pt idx="5722">
                  <c:v>42248</c:v>
                </c:pt>
                <c:pt idx="5723">
                  <c:v>42249</c:v>
                </c:pt>
                <c:pt idx="5724">
                  <c:v>42250</c:v>
                </c:pt>
                <c:pt idx="5725">
                  <c:v>42251</c:v>
                </c:pt>
                <c:pt idx="5726">
                  <c:v>42252</c:v>
                </c:pt>
                <c:pt idx="5727">
                  <c:v>42253</c:v>
                </c:pt>
                <c:pt idx="5728">
                  <c:v>42254</c:v>
                </c:pt>
                <c:pt idx="5729">
                  <c:v>42255</c:v>
                </c:pt>
                <c:pt idx="5730">
                  <c:v>42256</c:v>
                </c:pt>
                <c:pt idx="5731">
                  <c:v>42257</c:v>
                </c:pt>
                <c:pt idx="5732">
                  <c:v>42258</c:v>
                </c:pt>
                <c:pt idx="5733">
                  <c:v>42259</c:v>
                </c:pt>
                <c:pt idx="5734">
                  <c:v>42260</c:v>
                </c:pt>
                <c:pt idx="5735">
                  <c:v>42261</c:v>
                </c:pt>
                <c:pt idx="5736">
                  <c:v>42262</c:v>
                </c:pt>
                <c:pt idx="5737">
                  <c:v>42263</c:v>
                </c:pt>
                <c:pt idx="5738">
                  <c:v>42264</c:v>
                </c:pt>
                <c:pt idx="5739">
                  <c:v>42265</c:v>
                </c:pt>
                <c:pt idx="5740">
                  <c:v>42266</c:v>
                </c:pt>
                <c:pt idx="5741">
                  <c:v>42267</c:v>
                </c:pt>
                <c:pt idx="5742">
                  <c:v>42268</c:v>
                </c:pt>
                <c:pt idx="5743">
                  <c:v>42269</c:v>
                </c:pt>
                <c:pt idx="5744">
                  <c:v>42270</c:v>
                </c:pt>
                <c:pt idx="5745">
                  <c:v>42271</c:v>
                </c:pt>
                <c:pt idx="5746">
                  <c:v>42272</c:v>
                </c:pt>
                <c:pt idx="5747">
                  <c:v>42273</c:v>
                </c:pt>
                <c:pt idx="5748">
                  <c:v>42274</c:v>
                </c:pt>
                <c:pt idx="5749">
                  <c:v>42275</c:v>
                </c:pt>
                <c:pt idx="5750">
                  <c:v>42276</c:v>
                </c:pt>
                <c:pt idx="5751">
                  <c:v>42277</c:v>
                </c:pt>
                <c:pt idx="5752">
                  <c:v>42278</c:v>
                </c:pt>
                <c:pt idx="5753">
                  <c:v>42279</c:v>
                </c:pt>
                <c:pt idx="5754">
                  <c:v>42280</c:v>
                </c:pt>
                <c:pt idx="5755">
                  <c:v>42281</c:v>
                </c:pt>
                <c:pt idx="5756">
                  <c:v>42282</c:v>
                </c:pt>
                <c:pt idx="5757">
                  <c:v>42283</c:v>
                </c:pt>
                <c:pt idx="5758">
                  <c:v>42284</c:v>
                </c:pt>
                <c:pt idx="5759">
                  <c:v>42285</c:v>
                </c:pt>
                <c:pt idx="5760">
                  <c:v>42286</c:v>
                </c:pt>
                <c:pt idx="5761">
                  <c:v>42287</c:v>
                </c:pt>
                <c:pt idx="5762">
                  <c:v>42288</c:v>
                </c:pt>
                <c:pt idx="5763">
                  <c:v>42289</c:v>
                </c:pt>
                <c:pt idx="5764">
                  <c:v>42290</c:v>
                </c:pt>
                <c:pt idx="5765">
                  <c:v>42291</c:v>
                </c:pt>
                <c:pt idx="5766">
                  <c:v>42292</c:v>
                </c:pt>
                <c:pt idx="5767">
                  <c:v>42293</c:v>
                </c:pt>
                <c:pt idx="5768">
                  <c:v>42294</c:v>
                </c:pt>
                <c:pt idx="5769">
                  <c:v>42295</c:v>
                </c:pt>
                <c:pt idx="5770">
                  <c:v>42296</c:v>
                </c:pt>
                <c:pt idx="5771">
                  <c:v>42297</c:v>
                </c:pt>
                <c:pt idx="5772">
                  <c:v>42298</c:v>
                </c:pt>
                <c:pt idx="5773">
                  <c:v>42299</c:v>
                </c:pt>
                <c:pt idx="5774">
                  <c:v>42300</c:v>
                </c:pt>
                <c:pt idx="5775">
                  <c:v>42301</c:v>
                </c:pt>
                <c:pt idx="5776">
                  <c:v>42302</c:v>
                </c:pt>
                <c:pt idx="5777">
                  <c:v>42303</c:v>
                </c:pt>
                <c:pt idx="5778">
                  <c:v>42304</c:v>
                </c:pt>
                <c:pt idx="5779">
                  <c:v>42305</c:v>
                </c:pt>
                <c:pt idx="5780">
                  <c:v>42306</c:v>
                </c:pt>
                <c:pt idx="5781">
                  <c:v>42307</c:v>
                </c:pt>
                <c:pt idx="5782">
                  <c:v>42308</c:v>
                </c:pt>
                <c:pt idx="5783">
                  <c:v>42309</c:v>
                </c:pt>
                <c:pt idx="5784">
                  <c:v>42310</c:v>
                </c:pt>
                <c:pt idx="5785">
                  <c:v>42311</c:v>
                </c:pt>
                <c:pt idx="5786">
                  <c:v>42312</c:v>
                </c:pt>
                <c:pt idx="5787">
                  <c:v>42313</c:v>
                </c:pt>
                <c:pt idx="5788">
                  <c:v>42314</c:v>
                </c:pt>
                <c:pt idx="5789">
                  <c:v>42315</c:v>
                </c:pt>
                <c:pt idx="5790">
                  <c:v>42316</c:v>
                </c:pt>
                <c:pt idx="5791">
                  <c:v>42317</c:v>
                </c:pt>
                <c:pt idx="5792">
                  <c:v>42318</c:v>
                </c:pt>
                <c:pt idx="5793">
                  <c:v>42319</c:v>
                </c:pt>
                <c:pt idx="5794">
                  <c:v>42320</c:v>
                </c:pt>
                <c:pt idx="5795">
                  <c:v>42321</c:v>
                </c:pt>
                <c:pt idx="5796">
                  <c:v>42322</c:v>
                </c:pt>
                <c:pt idx="5797">
                  <c:v>42323</c:v>
                </c:pt>
                <c:pt idx="5798">
                  <c:v>42324</c:v>
                </c:pt>
                <c:pt idx="5799">
                  <c:v>42325</c:v>
                </c:pt>
                <c:pt idx="5800">
                  <c:v>42326</c:v>
                </c:pt>
                <c:pt idx="5801">
                  <c:v>42327</c:v>
                </c:pt>
                <c:pt idx="5802">
                  <c:v>42328</c:v>
                </c:pt>
                <c:pt idx="5803">
                  <c:v>42329</c:v>
                </c:pt>
                <c:pt idx="5804">
                  <c:v>42330</c:v>
                </c:pt>
                <c:pt idx="5805">
                  <c:v>42331</c:v>
                </c:pt>
                <c:pt idx="5806">
                  <c:v>42332</c:v>
                </c:pt>
                <c:pt idx="5807">
                  <c:v>42333</c:v>
                </c:pt>
                <c:pt idx="5808">
                  <c:v>42334</c:v>
                </c:pt>
                <c:pt idx="5809">
                  <c:v>42335</c:v>
                </c:pt>
                <c:pt idx="5810">
                  <c:v>42336</c:v>
                </c:pt>
                <c:pt idx="5811">
                  <c:v>42337</c:v>
                </c:pt>
                <c:pt idx="5812">
                  <c:v>42338</c:v>
                </c:pt>
                <c:pt idx="5813">
                  <c:v>42339</c:v>
                </c:pt>
                <c:pt idx="5814">
                  <c:v>42340</c:v>
                </c:pt>
                <c:pt idx="5815">
                  <c:v>42341</c:v>
                </c:pt>
                <c:pt idx="5816">
                  <c:v>42342</c:v>
                </c:pt>
                <c:pt idx="5817">
                  <c:v>42343</c:v>
                </c:pt>
                <c:pt idx="5818">
                  <c:v>42344</c:v>
                </c:pt>
                <c:pt idx="5819">
                  <c:v>42345</c:v>
                </c:pt>
                <c:pt idx="5820">
                  <c:v>42346</c:v>
                </c:pt>
                <c:pt idx="5821">
                  <c:v>42347</c:v>
                </c:pt>
                <c:pt idx="5822">
                  <c:v>42348</c:v>
                </c:pt>
                <c:pt idx="5823">
                  <c:v>42349</c:v>
                </c:pt>
                <c:pt idx="5824">
                  <c:v>42350</c:v>
                </c:pt>
                <c:pt idx="5825">
                  <c:v>42351</c:v>
                </c:pt>
                <c:pt idx="5826">
                  <c:v>42352</c:v>
                </c:pt>
                <c:pt idx="5827">
                  <c:v>42353</c:v>
                </c:pt>
                <c:pt idx="5828">
                  <c:v>42354</c:v>
                </c:pt>
                <c:pt idx="5829">
                  <c:v>42355</c:v>
                </c:pt>
                <c:pt idx="5830">
                  <c:v>42356</c:v>
                </c:pt>
                <c:pt idx="5831">
                  <c:v>42357</c:v>
                </c:pt>
                <c:pt idx="5832">
                  <c:v>42358</c:v>
                </c:pt>
                <c:pt idx="5833">
                  <c:v>42359</c:v>
                </c:pt>
                <c:pt idx="5834">
                  <c:v>42360</c:v>
                </c:pt>
                <c:pt idx="5835">
                  <c:v>42361</c:v>
                </c:pt>
                <c:pt idx="5836">
                  <c:v>42362</c:v>
                </c:pt>
                <c:pt idx="5837">
                  <c:v>42363</c:v>
                </c:pt>
                <c:pt idx="5838">
                  <c:v>42364</c:v>
                </c:pt>
                <c:pt idx="5839">
                  <c:v>42365</c:v>
                </c:pt>
                <c:pt idx="5840">
                  <c:v>42366</c:v>
                </c:pt>
                <c:pt idx="5841">
                  <c:v>42367</c:v>
                </c:pt>
                <c:pt idx="5842">
                  <c:v>42368</c:v>
                </c:pt>
                <c:pt idx="5843">
                  <c:v>42369</c:v>
                </c:pt>
                <c:pt idx="5844">
                  <c:v>42370</c:v>
                </c:pt>
                <c:pt idx="5845">
                  <c:v>42371</c:v>
                </c:pt>
                <c:pt idx="5846">
                  <c:v>42372</c:v>
                </c:pt>
                <c:pt idx="5847">
                  <c:v>42373</c:v>
                </c:pt>
                <c:pt idx="5848">
                  <c:v>42374</c:v>
                </c:pt>
                <c:pt idx="5849">
                  <c:v>42375</c:v>
                </c:pt>
                <c:pt idx="5850">
                  <c:v>42376</c:v>
                </c:pt>
                <c:pt idx="5851">
                  <c:v>42377</c:v>
                </c:pt>
                <c:pt idx="5852">
                  <c:v>42378</c:v>
                </c:pt>
                <c:pt idx="5853">
                  <c:v>42379</c:v>
                </c:pt>
                <c:pt idx="5854">
                  <c:v>42380</c:v>
                </c:pt>
                <c:pt idx="5855">
                  <c:v>42381</c:v>
                </c:pt>
                <c:pt idx="5856">
                  <c:v>42382</c:v>
                </c:pt>
                <c:pt idx="5857">
                  <c:v>42383</c:v>
                </c:pt>
                <c:pt idx="5858">
                  <c:v>42384</c:v>
                </c:pt>
                <c:pt idx="5859">
                  <c:v>42385</c:v>
                </c:pt>
                <c:pt idx="5860">
                  <c:v>42386</c:v>
                </c:pt>
                <c:pt idx="5861">
                  <c:v>42387</c:v>
                </c:pt>
                <c:pt idx="5862">
                  <c:v>42388</c:v>
                </c:pt>
                <c:pt idx="5863">
                  <c:v>42389</c:v>
                </c:pt>
                <c:pt idx="5864">
                  <c:v>42390</c:v>
                </c:pt>
                <c:pt idx="5865">
                  <c:v>42391</c:v>
                </c:pt>
                <c:pt idx="5866">
                  <c:v>42392</c:v>
                </c:pt>
                <c:pt idx="5867">
                  <c:v>42393</c:v>
                </c:pt>
                <c:pt idx="5868">
                  <c:v>42394</c:v>
                </c:pt>
                <c:pt idx="5869">
                  <c:v>42395</c:v>
                </c:pt>
                <c:pt idx="5870">
                  <c:v>42396</c:v>
                </c:pt>
                <c:pt idx="5871">
                  <c:v>42397</c:v>
                </c:pt>
                <c:pt idx="5872">
                  <c:v>42398</c:v>
                </c:pt>
                <c:pt idx="5873">
                  <c:v>42399</c:v>
                </c:pt>
                <c:pt idx="5874">
                  <c:v>42400</c:v>
                </c:pt>
                <c:pt idx="5875">
                  <c:v>42401</c:v>
                </c:pt>
                <c:pt idx="5876">
                  <c:v>42402</c:v>
                </c:pt>
                <c:pt idx="5877">
                  <c:v>42403</c:v>
                </c:pt>
                <c:pt idx="5878">
                  <c:v>42404</c:v>
                </c:pt>
                <c:pt idx="5879">
                  <c:v>42405</c:v>
                </c:pt>
                <c:pt idx="5880">
                  <c:v>42406</c:v>
                </c:pt>
                <c:pt idx="5881">
                  <c:v>42407</c:v>
                </c:pt>
                <c:pt idx="5882">
                  <c:v>42408</c:v>
                </c:pt>
                <c:pt idx="5883">
                  <c:v>42409</c:v>
                </c:pt>
                <c:pt idx="5884">
                  <c:v>42410</c:v>
                </c:pt>
                <c:pt idx="5885">
                  <c:v>42411</c:v>
                </c:pt>
                <c:pt idx="5886">
                  <c:v>42412</c:v>
                </c:pt>
                <c:pt idx="5887">
                  <c:v>42413</c:v>
                </c:pt>
                <c:pt idx="5888">
                  <c:v>42414</c:v>
                </c:pt>
                <c:pt idx="5889">
                  <c:v>42415</c:v>
                </c:pt>
                <c:pt idx="5890">
                  <c:v>42416</c:v>
                </c:pt>
                <c:pt idx="5891">
                  <c:v>42417</c:v>
                </c:pt>
                <c:pt idx="5892">
                  <c:v>42418</c:v>
                </c:pt>
                <c:pt idx="5893">
                  <c:v>42419</c:v>
                </c:pt>
                <c:pt idx="5894">
                  <c:v>42420</c:v>
                </c:pt>
                <c:pt idx="5895">
                  <c:v>42421</c:v>
                </c:pt>
                <c:pt idx="5896">
                  <c:v>42422</c:v>
                </c:pt>
                <c:pt idx="5897">
                  <c:v>42423</c:v>
                </c:pt>
                <c:pt idx="5898">
                  <c:v>42424</c:v>
                </c:pt>
                <c:pt idx="5899">
                  <c:v>42425</c:v>
                </c:pt>
                <c:pt idx="5900">
                  <c:v>42426</c:v>
                </c:pt>
                <c:pt idx="5901">
                  <c:v>42427</c:v>
                </c:pt>
                <c:pt idx="5902">
                  <c:v>42428</c:v>
                </c:pt>
                <c:pt idx="5903">
                  <c:v>42429</c:v>
                </c:pt>
                <c:pt idx="5904">
                  <c:v>42430</c:v>
                </c:pt>
                <c:pt idx="5905">
                  <c:v>42431</c:v>
                </c:pt>
                <c:pt idx="5906">
                  <c:v>42432</c:v>
                </c:pt>
                <c:pt idx="5907">
                  <c:v>42433</c:v>
                </c:pt>
                <c:pt idx="5908">
                  <c:v>42434</c:v>
                </c:pt>
                <c:pt idx="5909">
                  <c:v>42435</c:v>
                </c:pt>
                <c:pt idx="5910">
                  <c:v>42436</c:v>
                </c:pt>
                <c:pt idx="5911">
                  <c:v>42437</c:v>
                </c:pt>
                <c:pt idx="5912">
                  <c:v>42438</c:v>
                </c:pt>
                <c:pt idx="5913">
                  <c:v>42439</c:v>
                </c:pt>
                <c:pt idx="5914">
                  <c:v>42440</c:v>
                </c:pt>
                <c:pt idx="5915">
                  <c:v>42441</c:v>
                </c:pt>
                <c:pt idx="5916">
                  <c:v>42442</c:v>
                </c:pt>
                <c:pt idx="5917">
                  <c:v>42443</c:v>
                </c:pt>
                <c:pt idx="5918">
                  <c:v>42444</c:v>
                </c:pt>
                <c:pt idx="5919">
                  <c:v>42445</c:v>
                </c:pt>
                <c:pt idx="5920">
                  <c:v>42446</c:v>
                </c:pt>
                <c:pt idx="5921">
                  <c:v>42447</c:v>
                </c:pt>
                <c:pt idx="5922">
                  <c:v>42448</c:v>
                </c:pt>
                <c:pt idx="5923">
                  <c:v>42449</c:v>
                </c:pt>
                <c:pt idx="5924">
                  <c:v>42450</c:v>
                </c:pt>
                <c:pt idx="5925">
                  <c:v>42451</c:v>
                </c:pt>
                <c:pt idx="5926">
                  <c:v>42452</c:v>
                </c:pt>
                <c:pt idx="5927">
                  <c:v>42453</c:v>
                </c:pt>
                <c:pt idx="5928">
                  <c:v>42454</c:v>
                </c:pt>
                <c:pt idx="5929">
                  <c:v>42455</c:v>
                </c:pt>
                <c:pt idx="5930">
                  <c:v>42456</c:v>
                </c:pt>
                <c:pt idx="5931">
                  <c:v>42457</c:v>
                </c:pt>
                <c:pt idx="5932">
                  <c:v>42458</c:v>
                </c:pt>
                <c:pt idx="5933">
                  <c:v>42459</c:v>
                </c:pt>
                <c:pt idx="5934">
                  <c:v>42460</c:v>
                </c:pt>
                <c:pt idx="5935">
                  <c:v>42461</c:v>
                </c:pt>
                <c:pt idx="5936">
                  <c:v>42462</c:v>
                </c:pt>
                <c:pt idx="5937">
                  <c:v>42463</c:v>
                </c:pt>
                <c:pt idx="5938">
                  <c:v>42464</c:v>
                </c:pt>
                <c:pt idx="5939">
                  <c:v>42465</c:v>
                </c:pt>
                <c:pt idx="5940">
                  <c:v>42466</c:v>
                </c:pt>
                <c:pt idx="5941">
                  <c:v>42467</c:v>
                </c:pt>
                <c:pt idx="5942">
                  <c:v>42468</c:v>
                </c:pt>
                <c:pt idx="5943">
                  <c:v>42469</c:v>
                </c:pt>
                <c:pt idx="5944">
                  <c:v>42470</c:v>
                </c:pt>
                <c:pt idx="5945">
                  <c:v>42471</c:v>
                </c:pt>
                <c:pt idx="5946">
                  <c:v>42472</c:v>
                </c:pt>
                <c:pt idx="5947">
                  <c:v>42473</c:v>
                </c:pt>
                <c:pt idx="5948">
                  <c:v>42474</c:v>
                </c:pt>
                <c:pt idx="5949">
                  <c:v>42475</c:v>
                </c:pt>
                <c:pt idx="5950">
                  <c:v>42476</c:v>
                </c:pt>
                <c:pt idx="5951">
                  <c:v>42477</c:v>
                </c:pt>
                <c:pt idx="5952">
                  <c:v>42478</c:v>
                </c:pt>
                <c:pt idx="5953">
                  <c:v>42479</c:v>
                </c:pt>
                <c:pt idx="5954">
                  <c:v>42480</c:v>
                </c:pt>
                <c:pt idx="5955">
                  <c:v>42481</c:v>
                </c:pt>
                <c:pt idx="5956">
                  <c:v>42482</c:v>
                </c:pt>
                <c:pt idx="5957">
                  <c:v>42483</c:v>
                </c:pt>
                <c:pt idx="5958">
                  <c:v>42484</c:v>
                </c:pt>
                <c:pt idx="5959">
                  <c:v>42485</c:v>
                </c:pt>
                <c:pt idx="5960">
                  <c:v>42486</c:v>
                </c:pt>
                <c:pt idx="5961">
                  <c:v>42487</c:v>
                </c:pt>
                <c:pt idx="5962">
                  <c:v>42488</c:v>
                </c:pt>
                <c:pt idx="5963">
                  <c:v>42489</c:v>
                </c:pt>
                <c:pt idx="5964">
                  <c:v>42490</c:v>
                </c:pt>
                <c:pt idx="5965">
                  <c:v>42491</c:v>
                </c:pt>
                <c:pt idx="5966">
                  <c:v>42492</c:v>
                </c:pt>
                <c:pt idx="5967">
                  <c:v>42493</c:v>
                </c:pt>
                <c:pt idx="5968">
                  <c:v>42494</c:v>
                </c:pt>
                <c:pt idx="5969">
                  <c:v>42495</c:v>
                </c:pt>
                <c:pt idx="5970">
                  <c:v>42496</c:v>
                </c:pt>
                <c:pt idx="5971">
                  <c:v>42497</c:v>
                </c:pt>
                <c:pt idx="5972">
                  <c:v>42498</c:v>
                </c:pt>
                <c:pt idx="5973">
                  <c:v>42499</c:v>
                </c:pt>
                <c:pt idx="5974">
                  <c:v>42500</c:v>
                </c:pt>
                <c:pt idx="5975">
                  <c:v>42501</c:v>
                </c:pt>
                <c:pt idx="5976">
                  <c:v>42502</c:v>
                </c:pt>
                <c:pt idx="5977">
                  <c:v>42503</c:v>
                </c:pt>
                <c:pt idx="5978">
                  <c:v>42504</c:v>
                </c:pt>
                <c:pt idx="5979">
                  <c:v>42505</c:v>
                </c:pt>
                <c:pt idx="5980">
                  <c:v>42506</c:v>
                </c:pt>
                <c:pt idx="5981">
                  <c:v>42507</c:v>
                </c:pt>
                <c:pt idx="5982">
                  <c:v>42508</c:v>
                </c:pt>
                <c:pt idx="5983">
                  <c:v>42509</c:v>
                </c:pt>
                <c:pt idx="5984">
                  <c:v>42510</c:v>
                </c:pt>
                <c:pt idx="5985">
                  <c:v>42511</c:v>
                </c:pt>
                <c:pt idx="5986">
                  <c:v>42512</c:v>
                </c:pt>
                <c:pt idx="5987">
                  <c:v>42513</c:v>
                </c:pt>
                <c:pt idx="5988">
                  <c:v>42514</c:v>
                </c:pt>
                <c:pt idx="5989">
                  <c:v>42515</c:v>
                </c:pt>
                <c:pt idx="5990">
                  <c:v>42516</c:v>
                </c:pt>
                <c:pt idx="5991">
                  <c:v>42517</c:v>
                </c:pt>
                <c:pt idx="5992">
                  <c:v>42518</c:v>
                </c:pt>
                <c:pt idx="5993">
                  <c:v>42519</c:v>
                </c:pt>
                <c:pt idx="5994">
                  <c:v>42520</c:v>
                </c:pt>
                <c:pt idx="5995">
                  <c:v>42521</c:v>
                </c:pt>
                <c:pt idx="5996">
                  <c:v>42522</c:v>
                </c:pt>
                <c:pt idx="5997">
                  <c:v>42523</c:v>
                </c:pt>
                <c:pt idx="5998">
                  <c:v>42524</c:v>
                </c:pt>
                <c:pt idx="5999">
                  <c:v>42525</c:v>
                </c:pt>
                <c:pt idx="6000">
                  <c:v>42526</c:v>
                </c:pt>
                <c:pt idx="6001">
                  <c:v>42527</c:v>
                </c:pt>
                <c:pt idx="6002">
                  <c:v>42528</c:v>
                </c:pt>
                <c:pt idx="6003">
                  <c:v>42529</c:v>
                </c:pt>
                <c:pt idx="6004">
                  <c:v>42530</c:v>
                </c:pt>
                <c:pt idx="6005">
                  <c:v>42531</c:v>
                </c:pt>
                <c:pt idx="6006">
                  <c:v>42532</c:v>
                </c:pt>
                <c:pt idx="6007">
                  <c:v>42533</c:v>
                </c:pt>
                <c:pt idx="6008">
                  <c:v>42534</c:v>
                </c:pt>
                <c:pt idx="6009">
                  <c:v>42535</c:v>
                </c:pt>
                <c:pt idx="6010">
                  <c:v>42536</c:v>
                </c:pt>
                <c:pt idx="6011">
                  <c:v>42537</c:v>
                </c:pt>
                <c:pt idx="6012">
                  <c:v>42538</c:v>
                </c:pt>
                <c:pt idx="6013">
                  <c:v>42539</c:v>
                </c:pt>
                <c:pt idx="6014">
                  <c:v>42540</c:v>
                </c:pt>
                <c:pt idx="6015">
                  <c:v>42541</c:v>
                </c:pt>
                <c:pt idx="6016">
                  <c:v>42542</c:v>
                </c:pt>
                <c:pt idx="6017">
                  <c:v>42543</c:v>
                </c:pt>
                <c:pt idx="6018">
                  <c:v>42544</c:v>
                </c:pt>
                <c:pt idx="6019">
                  <c:v>42545</c:v>
                </c:pt>
                <c:pt idx="6020">
                  <c:v>42546</c:v>
                </c:pt>
                <c:pt idx="6021">
                  <c:v>42547</c:v>
                </c:pt>
                <c:pt idx="6022">
                  <c:v>42548</c:v>
                </c:pt>
                <c:pt idx="6023">
                  <c:v>42549</c:v>
                </c:pt>
                <c:pt idx="6024">
                  <c:v>42550</c:v>
                </c:pt>
                <c:pt idx="6025">
                  <c:v>42551</c:v>
                </c:pt>
                <c:pt idx="6026">
                  <c:v>42552</c:v>
                </c:pt>
                <c:pt idx="6027">
                  <c:v>42553</c:v>
                </c:pt>
                <c:pt idx="6028">
                  <c:v>42554</c:v>
                </c:pt>
                <c:pt idx="6029">
                  <c:v>42555</c:v>
                </c:pt>
                <c:pt idx="6030">
                  <c:v>42556</c:v>
                </c:pt>
                <c:pt idx="6031">
                  <c:v>42557</c:v>
                </c:pt>
                <c:pt idx="6032">
                  <c:v>42558</c:v>
                </c:pt>
                <c:pt idx="6033">
                  <c:v>42559</c:v>
                </c:pt>
                <c:pt idx="6034">
                  <c:v>42560</c:v>
                </c:pt>
                <c:pt idx="6035">
                  <c:v>42561</c:v>
                </c:pt>
                <c:pt idx="6036">
                  <c:v>42562</c:v>
                </c:pt>
                <c:pt idx="6037">
                  <c:v>42563</c:v>
                </c:pt>
                <c:pt idx="6038">
                  <c:v>42564</c:v>
                </c:pt>
                <c:pt idx="6039">
                  <c:v>42565</c:v>
                </c:pt>
                <c:pt idx="6040">
                  <c:v>42566</c:v>
                </c:pt>
                <c:pt idx="6041">
                  <c:v>42567</c:v>
                </c:pt>
                <c:pt idx="6042">
                  <c:v>42568</c:v>
                </c:pt>
                <c:pt idx="6043">
                  <c:v>42569</c:v>
                </c:pt>
                <c:pt idx="6044">
                  <c:v>42570</c:v>
                </c:pt>
                <c:pt idx="6045">
                  <c:v>42571</c:v>
                </c:pt>
                <c:pt idx="6046">
                  <c:v>42572</c:v>
                </c:pt>
                <c:pt idx="6047">
                  <c:v>42573</c:v>
                </c:pt>
                <c:pt idx="6048">
                  <c:v>42574</c:v>
                </c:pt>
                <c:pt idx="6049">
                  <c:v>42575</c:v>
                </c:pt>
                <c:pt idx="6050">
                  <c:v>42576</c:v>
                </c:pt>
                <c:pt idx="6051">
                  <c:v>42577</c:v>
                </c:pt>
                <c:pt idx="6052">
                  <c:v>42578</c:v>
                </c:pt>
                <c:pt idx="6053">
                  <c:v>42579</c:v>
                </c:pt>
                <c:pt idx="6054">
                  <c:v>42580</c:v>
                </c:pt>
                <c:pt idx="6055">
                  <c:v>42581</c:v>
                </c:pt>
                <c:pt idx="6056">
                  <c:v>42582</c:v>
                </c:pt>
                <c:pt idx="6057">
                  <c:v>42583</c:v>
                </c:pt>
                <c:pt idx="6058">
                  <c:v>42584</c:v>
                </c:pt>
                <c:pt idx="6059">
                  <c:v>42585</c:v>
                </c:pt>
                <c:pt idx="6060">
                  <c:v>42586</c:v>
                </c:pt>
                <c:pt idx="6061">
                  <c:v>42587</c:v>
                </c:pt>
                <c:pt idx="6062">
                  <c:v>42588</c:v>
                </c:pt>
                <c:pt idx="6063">
                  <c:v>42589</c:v>
                </c:pt>
                <c:pt idx="6064">
                  <c:v>42590</c:v>
                </c:pt>
                <c:pt idx="6065">
                  <c:v>42591</c:v>
                </c:pt>
                <c:pt idx="6066">
                  <c:v>42592</c:v>
                </c:pt>
                <c:pt idx="6067">
                  <c:v>42593</c:v>
                </c:pt>
                <c:pt idx="6068">
                  <c:v>42594</c:v>
                </c:pt>
                <c:pt idx="6069">
                  <c:v>42595</c:v>
                </c:pt>
                <c:pt idx="6070">
                  <c:v>42596</c:v>
                </c:pt>
                <c:pt idx="6071">
                  <c:v>42597</c:v>
                </c:pt>
                <c:pt idx="6072">
                  <c:v>42598</c:v>
                </c:pt>
                <c:pt idx="6073">
                  <c:v>42599</c:v>
                </c:pt>
                <c:pt idx="6074">
                  <c:v>42600</c:v>
                </c:pt>
                <c:pt idx="6075">
                  <c:v>42601</c:v>
                </c:pt>
                <c:pt idx="6076">
                  <c:v>42602</c:v>
                </c:pt>
                <c:pt idx="6077">
                  <c:v>42603</c:v>
                </c:pt>
                <c:pt idx="6078">
                  <c:v>42604</c:v>
                </c:pt>
                <c:pt idx="6079">
                  <c:v>42605</c:v>
                </c:pt>
                <c:pt idx="6080">
                  <c:v>42606</c:v>
                </c:pt>
                <c:pt idx="6081">
                  <c:v>42607</c:v>
                </c:pt>
                <c:pt idx="6082">
                  <c:v>42608</c:v>
                </c:pt>
                <c:pt idx="6083">
                  <c:v>42609</c:v>
                </c:pt>
                <c:pt idx="6084">
                  <c:v>42610</c:v>
                </c:pt>
                <c:pt idx="6085">
                  <c:v>42611</c:v>
                </c:pt>
                <c:pt idx="6086">
                  <c:v>42612</c:v>
                </c:pt>
                <c:pt idx="6087">
                  <c:v>42613</c:v>
                </c:pt>
                <c:pt idx="6088">
                  <c:v>42614</c:v>
                </c:pt>
                <c:pt idx="6089">
                  <c:v>42615</c:v>
                </c:pt>
                <c:pt idx="6090">
                  <c:v>42616</c:v>
                </c:pt>
                <c:pt idx="6091">
                  <c:v>42617</c:v>
                </c:pt>
                <c:pt idx="6092">
                  <c:v>42618</c:v>
                </c:pt>
                <c:pt idx="6093">
                  <c:v>42619</c:v>
                </c:pt>
                <c:pt idx="6094">
                  <c:v>42620</c:v>
                </c:pt>
                <c:pt idx="6095">
                  <c:v>42621</c:v>
                </c:pt>
                <c:pt idx="6096">
                  <c:v>42622</c:v>
                </c:pt>
                <c:pt idx="6097">
                  <c:v>42623</c:v>
                </c:pt>
                <c:pt idx="6098">
                  <c:v>42624</c:v>
                </c:pt>
                <c:pt idx="6099">
                  <c:v>42625</c:v>
                </c:pt>
                <c:pt idx="6100">
                  <c:v>42626</c:v>
                </c:pt>
                <c:pt idx="6101">
                  <c:v>42627</c:v>
                </c:pt>
                <c:pt idx="6102">
                  <c:v>42628</c:v>
                </c:pt>
                <c:pt idx="6103">
                  <c:v>42629</c:v>
                </c:pt>
                <c:pt idx="6104">
                  <c:v>42630</c:v>
                </c:pt>
                <c:pt idx="6105">
                  <c:v>42631</c:v>
                </c:pt>
                <c:pt idx="6106">
                  <c:v>42632</c:v>
                </c:pt>
                <c:pt idx="6107">
                  <c:v>42633</c:v>
                </c:pt>
                <c:pt idx="6108">
                  <c:v>42634</c:v>
                </c:pt>
                <c:pt idx="6109">
                  <c:v>42635</c:v>
                </c:pt>
                <c:pt idx="6110">
                  <c:v>42636</c:v>
                </c:pt>
                <c:pt idx="6111">
                  <c:v>42637</c:v>
                </c:pt>
                <c:pt idx="6112">
                  <c:v>42638</c:v>
                </c:pt>
                <c:pt idx="6113">
                  <c:v>42639</c:v>
                </c:pt>
                <c:pt idx="6114">
                  <c:v>42640</c:v>
                </c:pt>
                <c:pt idx="6115">
                  <c:v>42641</c:v>
                </c:pt>
                <c:pt idx="6116">
                  <c:v>42642</c:v>
                </c:pt>
                <c:pt idx="6117">
                  <c:v>42643</c:v>
                </c:pt>
                <c:pt idx="6118">
                  <c:v>42644</c:v>
                </c:pt>
                <c:pt idx="6119">
                  <c:v>42645</c:v>
                </c:pt>
                <c:pt idx="6120">
                  <c:v>42646</c:v>
                </c:pt>
                <c:pt idx="6121">
                  <c:v>42647</c:v>
                </c:pt>
                <c:pt idx="6122">
                  <c:v>42648</c:v>
                </c:pt>
                <c:pt idx="6123">
                  <c:v>42649</c:v>
                </c:pt>
                <c:pt idx="6124">
                  <c:v>42650</c:v>
                </c:pt>
                <c:pt idx="6125">
                  <c:v>42651</c:v>
                </c:pt>
                <c:pt idx="6126">
                  <c:v>42652</c:v>
                </c:pt>
                <c:pt idx="6127">
                  <c:v>42653</c:v>
                </c:pt>
                <c:pt idx="6128">
                  <c:v>42654</c:v>
                </c:pt>
                <c:pt idx="6129">
                  <c:v>42655</c:v>
                </c:pt>
                <c:pt idx="6130">
                  <c:v>42656</c:v>
                </c:pt>
                <c:pt idx="6131">
                  <c:v>42657</c:v>
                </c:pt>
                <c:pt idx="6132">
                  <c:v>42658</c:v>
                </c:pt>
                <c:pt idx="6133">
                  <c:v>42659</c:v>
                </c:pt>
                <c:pt idx="6134">
                  <c:v>42660</c:v>
                </c:pt>
                <c:pt idx="6135">
                  <c:v>42661</c:v>
                </c:pt>
                <c:pt idx="6136">
                  <c:v>42662</c:v>
                </c:pt>
                <c:pt idx="6137">
                  <c:v>42663</c:v>
                </c:pt>
                <c:pt idx="6138">
                  <c:v>42664</c:v>
                </c:pt>
                <c:pt idx="6139">
                  <c:v>42665</c:v>
                </c:pt>
                <c:pt idx="6140">
                  <c:v>42666</c:v>
                </c:pt>
                <c:pt idx="6141">
                  <c:v>42667</c:v>
                </c:pt>
                <c:pt idx="6142">
                  <c:v>42668</c:v>
                </c:pt>
                <c:pt idx="6143">
                  <c:v>42669</c:v>
                </c:pt>
                <c:pt idx="6144">
                  <c:v>42670</c:v>
                </c:pt>
                <c:pt idx="6145">
                  <c:v>42671</c:v>
                </c:pt>
                <c:pt idx="6146">
                  <c:v>42672</c:v>
                </c:pt>
                <c:pt idx="6147">
                  <c:v>42673</c:v>
                </c:pt>
                <c:pt idx="6148">
                  <c:v>42674</c:v>
                </c:pt>
                <c:pt idx="6149">
                  <c:v>42675</c:v>
                </c:pt>
                <c:pt idx="6150">
                  <c:v>42676</c:v>
                </c:pt>
                <c:pt idx="6151">
                  <c:v>42677</c:v>
                </c:pt>
                <c:pt idx="6152">
                  <c:v>42678</c:v>
                </c:pt>
                <c:pt idx="6153">
                  <c:v>42679</c:v>
                </c:pt>
                <c:pt idx="6154">
                  <c:v>42680</c:v>
                </c:pt>
                <c:pt idx="6155">
                  <c:v>42681</c:v>
                </c:pt>
                <c:pt idx="6156">
                  <c:v>42682</c:v>
                </c:pt>
                <c:pt idx="6157">
                  <c:v>42683</c:v>
                </c:pt>
                <c:pt idx="6158">
                  <c:v>42684</c:v>
                </c:pt>
                <c:pt idx="6159">
                  <c:v>42685</c:v>
                </c:pt>
                <c:pt idx="6160">
                  <c:v>42686</c:v>
                </c:pt>
                <c:pt idx="6161">
                  <c:v>42687</c:v>
                </c:pt>
                <c:pt idx="6162">
                  <c:v>42688</c:v>
                </c:pt>
                <c:pt idx="6163">
                  <c:v>42689</c:v>
                </c:pt>
                <c:pt idx="6164">
                  <c:v>42690</c:v>
                </c:pt>
                <c:pt idx="6165">
                  <c:v>42691</c:v>
                </c:pt>
                <c:pt idx="6166">
                  <c:v>42692</c:v>
                </c:pt>
                <c:pt idx="6167">
                  <c:v>42693</c:v>
                </c:pt>
                <c:pt idx="6168">
                  <c:v>42694</c:v>
                </c:pt>
                <c:pt idx="6169">
                  <c:v>42695</c:v>
                </c:pt>
                <c:pt idx="6170">
                  <c:v>42696</c:v>
                </c:pt>
                <c:pt idx="6171">
                  <c:v>42697</c:v>
                </c:pt>
                <c:pt idx="6172">
                  <c:v>42698</c:v>
                </c:pt>
                <c:pt idx="6173">
                  <c:v>42699</c:v>
                </c:pt>
                <c:pt idx="6174">
                  <c:v>42700</c:v>
                </c:pt>
                <c:pt idx="6175">
                  <c:v>42701</c:v>
                </c:pt>
                <c:pt idx="6176">
                  <c:v>42702</c:v>
                </c:pt>
                <c:pt idx="6177">
                  <c:v>42703</c:v>
                </c:pt>
                <c:pt idx="6178">
                  <c:v>42704</c:v>
                </c:pt>
                <c:pt idx="6179">
                  <c:v>42705</c:v>
                </c:pt>
                <c:pt idx="6180">
                  <c:v>42706</c:v>
                </c:pt>
                <c:pt idx="6181">
                  <c:v>42707</c:v>
                </c:pt>
                <c:pt idx="6182">
                  <c:v>42708</c:v>
                </c:pt>
                <c:pt idx="6183">
                  <c:v>42709</c:v>
                </c:pt>
                <c:pt idx="6184">
                  <c:v>42710</c:v>
                </c:pt>
                <c:pt idx="6185">
                  <c:v>42711</c:v>
                </c:pt>
                <c:pt idx="6186">
                  <c:v>42712</c:v>
                </c:pt>
                <c:pt idx="6187">
                  <c:v>42713</c:v>
                </c:pt>
                <c:pt idx="6188">
                  <c:v>42714</c:v>
                </c:pt>
                <c:pt idx="6189">
                  <c:v>42715</c:v>
                </c:pt>
                <c:pt idx="6190">
                  <c:v>42716</c:v>
                </c:pt>
                <c:pt idx="6191">
                  <c:v>42717</c:v>
                </c:pt>
                <c:pt idx="6192">
                  <c:v>42718</c:v>
                </c:pt>
                <c:pt idx="6193">
                  <c:v>42719</c:v>
                </c:pt>
                <c:pt idx="6194">
                  <c:v>42720</c:v>
                </c:pt>
                <c:pt idx="6195">
                  <c:v>42721</c:v>
                </c:pt>
                <c:pt idx="6196">
                  <c:v>42722</c:v>
                </c:pt>
                <c:pt idx="6197">
                  <c:v>42723</c:v>
                </c:pt>
                <c:pt idx="6198">
                  <c:v>42724</c:v>
                </c:pt>
                <c:pt idx="6199">
                  <c:v>42725</c:v>
                </c:pt>
                <c:pt idx="6200">
                  <c:v>42726</c:v>
                </c:pt>
                <c:pt idx="6201">
                  <c:v>42727</c:v>
                </c:pt>
                <c:pt idx="6202">
                  <c:v>42728</c:v>
                </c:pt>
                <c:pt idx="6203">
                  <c:v>42729</c:v>
                </c:pt>
                <c:pt idx="6204">
                  <c:v>42730</c:v>
                </c:pt>
                <c:pt idx="6205">
                  <c:v>42731</c:v>
                </c:pt>
                <c:pt idx="6206">
                  <c:v>42732</c:v>
                </c:pt>
                <c:pt idx="6207">
                  <c:v>42733</c:v>
                </c:pt>
                <c:pt idx="6208">
                  <c:v>42734</c:v>
                </c:pt>
                <c:pt idx="6209">
                  <c:v>42735</c:v>
                </c:pt>
                <c:pt idx="6210">
                  <c:v>42736</c:v>
                </c:pt>
                <c:pt idx="6211">
                  <c:v>42737</c:v>
                </c:pt>
                <c:pt idx="6212">
                  <c:v>42738</c:v>
                </c:pt>
                <c:pt idx="6213">
                  <c:v>42739</c:v>
                </c:pt>
                <c:pt idx="6214">
                  <c:v>42740</c:v>
                </c:pt>
                <c:pt idx="6215">
                  <c:v>42741</c:v>
                </c:pt>
                <c:pt idx="6216">
                  <c:v>42742</c:v>
                </c:pt>
                <c:pt idx="6217">
                  <c:v>42743</c:v>
                </c:pt>
                <c:pt idx="6218">
                  <c:v>42744</c:v>
                </c:pt>
                <c:pt idx="6219">
                  <c:v>42745</c:v>
                </c:pt>
                <c:pt idx="6220">
                  <c:v>42746</c:v>
                </c:pt>
                <c:pt idx="6221">
                  <c:v>42747</c:v>
                </c:pt>
                <c:pt idx="6222">
                  <c:v>42748</c:v>
                </c:pt>
                <c:pt idx="6223">
                  <c:v>42749</c:v>
                </c:pt>
                <c:pt idx="6224">
                  <c:v>42750</c:v>
                </c:pt>
                <c:pt idx="6225">
                  <c:v>42751</c:v>
                </c:pt>
                <c:pt idx="6226">
                  <c:v>42752</c:v>
                </c:pt>
                <c:pt idx="6227">
                  <c:v>42753</c:v>
                </c:pt>
                <c:pt idx="6228">
                  <c:v>42754</c:v>
                </c:pt>
                <c:pt idx="6229">
                  <c:v>42755</c:v>
                </c:pt>
                <c:pt idx="6230">
                  <c:v>42756</c:v>
                </c:pt>
                <c:pt idx="6231">
                  <c:v>42757</c:v>
                </c:pt>
                <c:pt idx="6232">
                  <c:v>42758</c:v>
                </c:pt>
                <c:pt idx="6233">
                  <c:v>42759</c:v>
                </c:pt>
                <c:pt idx="6234">
                  <c:v>42760</c:v>
                </c:pt>
                <c:pt idx="6235">
                  <c:v>42761</c:v>
                </c:pt>
                <c:pt idx="6236">
                  <c:v>42762</c:v>
                </c:pt>
                <c:pt idx="6237">
                  <c:v>42763</c:v>
                </c:pt>
                <c:pt idx="6238">
                  <c:v>42764</c:v>
                </c:pt>
                <c:pt idx="6239">
                  <c:v>42765</c:v>
                </c:pt>
                <c:pt idx="6240">
                  <c:v>42766</c:v>
                </c:pt>
                <c:pt idx="6241">
                  <c:v>42767</c:v>
                </c:pt>
                <c:pt idx="6242">
                  <c:v>42768</c:v>
                </c:pt>
                <c:pt idx="6243">
                  <c:v>42769</c:v>
                </c:pt>
                <c:pt idx="6244">
                  <c:v>42770</c:v>
                </c:pt>
                <c:pt idx="6245">
                  <c:v>42771</c:v>
                </c:pt>
                <c:pt idx="6246">
                  <c:v>42772</c:v>
                </c:pt>
                <c:pt idx="6247">
                  <c:v>42773</c:v>
                </c:pt>
                <c:pt idx="6248">
                  <c:v>42774</c:v>
                </c:pt>
                <c:pt idx="6249">
                  <c:v>42775</c:v>
                </c:pt>
                <c:pt idx="6250">
                  <c:v>42776</c:v>
                </c:pt>
                <c:pt idx="6251">
                  <c:v>42777</c:v>
                </c:pt>
                <c:pt idx="6252">
                  <c:v>42778</c:v>
                </c:pt>
                <c:pt idx="6253">
                  <c:v>42779</c:v>
                </c:pt>
                <c:pt idx="6254">
                  <c:v>42780</c:v>
                </c:pt>
                <c:pt idx="6255">
                  <c:v>42781</c:v>
                </c:pt>
                <c:pt idx="6256">
                  <c:v>42782</c:v>
                </c:pt>
                <c:pt idx="6257">
                  <c:v>42783</c:v>
                </c:pt>
                <c:pt idx="6258">
                  <c:v>42784</c:v>
                </c:pt>
                <c:pt idx="6259">
                  <c:v>42785</c:v>
                </c:pt>
                <c:pt idx="6260">
                  <c:v>42786</c:v>
                </c:pt>
                <c:pt idx="6261">
                  <c:v>42787</c:v>
                </c:pt>
                <c:pt idx="6262">
                  <c:v>42788</c:v>
                </c:pt>
                <c:pt idx="6263">
                  <c:v>42789</c:v>
                </c:pt>
                <c:pt idx="6264">
                  <c:v>42790</c:v>
                </c:pt>
                <c:pt idx="6265">
                  <c:v>42791</c:v>
                </c:pt>
                <c:pt idx="6266">
                  <c:v>42792</c:v>
                </c:pt>
                <c:pt idx="6267">
                  <c:v>42793</c:v>
                </c:pt>
                <c:pt idx="6268">
                  <c:v>42794</c:v>
                </c:pt>
                <c:pt idx="6269">
                  <c:v>42795</c:v>
                </c:pt>
                <c:pt idx="6270">
                  <c:v>42796</c:v>
                </c:pt>
                <c:pt idx="6271">
                  <c:v>42797</c:v>
                </c:pt>
                <c:pt idx="6272">
                  <c:v>42798</c:v>
                </c:pt>
                <c:pt idx="6273">
                  <c:v>42799</c:v>
                </c:pt>
                <c:pt idx="6274">
                  <c:v>42800</c:v>
                </c:pt>
                <c:pt idx="6275">
                  <c:v>42801</c:v>
                </c:pt>
                <c:pt idx="6276">
                  <c:v>42802</c:v>
                </c:pt>
                <c:pt idx="6277">
                  <c:v>42803</c:v>
                </c:pt>
                <c:pt idx="6278">
                  <c:v>42804</c:v>
                </c:pt>
                <c:pt idx="6279">
                  <c:v>42805</c:v>
                </c:pt>
                <c:pt idx="6280">
                  <c:v>42806</c:v>
                </c:pt>
                <c:pt idx="6281">
                  <c:v>42807</c:v>
                </c:pt>
                <c:pt idx="6282">
                  <c:v>42808</c:v>
                </c:pt>
                <c:pt idx="6283">
                  <c:v>42809</c:v>
                </c:pt>
                <c:pt idx="6284">
                  <c:v>42810</c:v>
                </c:pt>
                <c:pt idx="6285">
                  <c:v>42811</c:v>
                </c:pt>
                <c:pt idx="6286">
                  <c:v>42812</c:v>
                </c:pt>
                <c:pt idx="6287">
                  <c:v>42813</c:v>
                </c:pt>
                <c:pt idx="6288">
                  <c:v>42814</c:v>
                </c:pt>
                <c:pt idx="6289">
                  <c:v>42815</c:v>
                </c:pt>
                <c:pt idx="6290">
                  <c:v>42816</c:v>
                </c:pt>
                <c:pt idx="6291">
                  <c:v>42817</c:v>
                </c:pt>
                <c:pt idx="6292">
                  <c:v>42818</c:v>
                </c:pt>
                <c:pt idx="6293">
                  <c:v>42819</c:v>
                </c:pt>
                <c:pt idx="6294">
                  <c:v>42820</c:v>
                </c:pt>
                <c:pt idx="6295">
                  <c:v>42821</c:v>
                </c:pt>
                <c:pt idx="6296">
                  <c:v>42822</c:v>
                </c:pt>
                <c:pt idx="6297">
                  <c:v>42823</c:v>
                </c:pt>
                <c:pt idx="6298">
                  <c:v>42824</c:v>
                </c:pt>
                <c:pt idx="6299">
                  <c:v>42825</c:v>
                </c:pt>
                <c:pt idx="6300">
                  <c:v>42826</c:v>
                </c:pt>
                <c:pt idx="6301">
                  <c:v>42827</c:v>
                </c:pt>
                <c:pt idx="6302">
                  <c:v>42828</c:v>
                </c:pt>
                <c:pt idx="6303">
                  <c:v>42829</c:v>
                </c:pt>
                <c:pt idx="6304">
                  <c:v>42830</c:v>
                </c:pt>
                <c:pt idx="6305">
                  <c:v>42831</c:v>
                </c:pt>
                <c:pt idx="6306">
                  <c:v>42832</c:v>
                </c:pt>
                <c:pt idx="6307">
                  <c:v>42833</c:v>
                </c:pt>
                <c:pt idx="6308">
                  <c:v>42834</c:v>
                </c:pt>
                <c:pt idx="6309">
                  <c:v>42835</c:v>
                </c:pt>
                <c:pt idx="6310">
                  <c:v>42836</c:v>
                </c:pt>
                <c:pt idx="6311">
                  <c:v>42837</c:v>
                </c:pt>
                <c:pt idx="6312">
                  <c:v>42838</c:v>
                </c:pt>
                <c:pt idx="6313">
                  <c:v>42839</c:v>
                </c:pt>
                <c:pt idx="6314">
                  <c:v>42840</c:v>
                </c:pt>
                <c:pt idx="6315">
                  <c:v>42841</c:v>
                </c:pt>
                <c:pt idx="6316">
                  <c:v>42842</c:v>
                </c:pt>
                <c:pt idx="6317">
                  <c:v>42843</c:v>
                </c:pt>
                <c:pt idx="6318">
                  <c:v>42844</c:v>
                </c:pt>
                <c:pt idx="6319">
                  <c:v>42845</c:v>
                </c:pt>
                <c:pt idx="6320">
                  <c:v>42846</c:v>
                </c:pt>
                <c:pt idx="6321">
                  <c:v>42847</c:v>
                </c:pt>
                <c:pt idx="6322">
                  <c:v>42848</c:v>
                </c:pt>
                <c:pt idx="6323">
                  <c:v>42849</c:v>
                </c:pt>
                <c:pt idx="6324">
                  <c:v>42850</c:v>
                </c:pt>
                <c:pt idx="6325">
                  <c:v>42851</c:v>
                </c:pt>
                <c:pt idx="6326">
                  <c:v>42852</c:v>
                </c:pt>
                <c:pt idx="6327">
                  <c:v>42853</c:v>
                </c:pt>
                <c:pt idx="6328">
                  <c:v>42854</c:v>
                </c:pt>
                <c:pt idx="6329">
                  <c:v>42855</c:v>
                </c:pt>
                <c:pt idx="6330">
                  <c:v>42856</c:v>
                </c:pt>
                <c:pt idx="6331">
                  <c:v>42857</c:v>
                </c:pt>
                <c:pt idx="6332">
                  <c:v>42858</c:v>
                </c:pt>
                <c:pt idx="6333">
                  <c:v>42859</c:v>
                </c:pt>
                <c:pt idx="6334">
                  <c:v>42860</c:v>
                </c:pt>
                <c:pt idx="6335">
                  <c:v>42861</c:v>
                </c:pt>
                <c:pt idx="6336">
                  <c:v>42862</c:v>
                </c:pt>
                <c:pt idx="6337">
                  <c:v>42863</c:v>
                </c:pt>
                <c:pt idx="6338">
                  <c:v>42864</c:v>
                </c:pt>
                <c:pt idx="6339">
                  <c:v>42865</c:v>
                </c:pt>
                <c:pt idx="6340">
                  <c:v>42866</c:v>
                </c:pt>
                <c:pt idx="6341">
                  <c:v>42867</c:v>
                </c:pt>
                <c:pt idx="6342">
                  <c:v>42868</c:v>
                </c:pt>
                <c:pt idx="6343">
                  <c:v>42869</c:v>
                </c:pt>
                <c:pt idx="6344">
                  <c:v>42870</c:v>
                </c:pt>
                <c:pt idx="6345">
                  <c:v>42871</c:v>
                </c:pt>
                <c:pt idx="6346">
                  <c:v>42872</c:v>
                </c:pt>
                <c:pt idx="6347">
                  <c:v>42873</c:v>
                </c:pt>
                <c:pt idx="6348">
                  <c:v>42874</c:v>
                </c:pt>
                <c:pt idx="6349">
                  <c:v>42875</c:v>
                </c:pt>
                <c:pt idx="6350">
                  <c:v>42876</c:v>
                </c:pt>
                <c:pt idx="6351">
                  <c:v>42877</c:v>
                </c:pt>
                <c:pt idx="6352">
                  <c:v>42878</c:v>
                </c:pt>
                <c:pt idx="6353">
                  <c:v>42879</c:v>
                </c:pt>
                <c:pt idx="6354">
                  <c:v>42880</c:v>
                </c:pt>
                <c:pt idx="6355">
                  <c:v>42881</c:v>
                </c:pt>
                <c:pt idx="6356">
                  <c:v>42882</c:v>
                </c:pt>
                <c:pt idx="6357">
                  <c:v>42883</c:v>
                </c:pt>
                <c:pt idx="6358">
                  <c:v>42884</c:v>
                </c:pt>
                <c:pt idx="6359">
                  <c:v>42885</c:v>
                </c:pt>
                <c:pt idx="6360">
                  <c:v>42886</c:v>
                </c:pt>
                <c:pt idx="6361">
                  <c:v>42887</c:v>
                </c:pt>
                <c:pt idx="6362">
                  <c:v>42888</c:v>
                </c:pt>
                <c:pt idx="6363">
                  <c:v>42889</c:v>
                </c:pt>
                <c:pt idx="6364">
                  <c:v>42890</c:v>
                </c:pt>
                <c:pt idx="6365">
                  <c:v>42891</c:v>
                </c:pt>
                <c:pt idx="6366">
                  <c:v>42892</c:v>
                </c:pt>
                <c:pt idx="6367">
                  <c:v>42893</c:v>
                </c:pt>
                <c:pt idx="6368">
                  <c:v>42894</c:v>
                </c:pt>
                <c:pt idx="6369">
                  <c:v>42895</c:v>
                </c:pt>
                <c:pt idx="6370">
                  <c:v>42896</c:v>
                </c:pt>
                <c:pt idx="6371">
                  <c:v>42897</c:v>
                </c:pt>
                <c:pt idx="6372">
                  <c:v>42898</c:v>
                </c:pt>
                <c:pt idx="6373">
                  <c:v>42899</c:v>
                </c:pt>
                <c:pt idx="6374">
                  <c:v>42900</c:v>
                </c:pt>
                <c:pt idx="6375">
                  <c:v>42901</c:v>
                </c:pt>
                <c:pt idx="6376">
                  <c:v>42902</c:v>
                </c:pt>
                <c:pt idx="6377">
                  <c:v>42903</c:v>
                </c:pt>
                <c:pt idx="6378">
                  <c:v>42904</c:v>
                </c:pt>
                <c:pt idx="6379">
                  <c:v>42905</c:v>
                </c:pt>
                <c:pt idx="6380">
                  <c:v>42906</c:v>
                </c:pt>
                <c:pt idx="6381">
                  <c:v>42907</c:v>
                </c:pt>
                <c:pt idx="6382">
                  <c:v>42908</c:v>
                </c:pt>
                <c:pt idx="6383">
                  <c:v>42909</c:v>
                </c:pt>
                <c:pt idx="6384">
                  <c:v>42910</c:v>
                </c:pt>
                <c:pt idx="6385">
                  <c:v>42911</c:v>
                </c:pt>
                <c:pt idx="6386">
                  <c:v>42912</c:v>
                </c:pt>
                <c:pt idx="6387">
                  <c:v>42913</c:v>
                </c:pt>
                <c:pt idx="6388">
                  <c:v>42914</c:v>
                </c:pt>
                <c:pt idx="6389">
                  <c:v>42915</c:v>
                </c:pt>
                <c:pt idx="6390">
                  <c:v>42916</c:v>
                </c:pt>
                <c:pt idx="6391">
                  <c:v>42917</c:v>
                </c:pt>
                <c:pt idx="6392">
                  <c:v>42918</c:v>
                </c:pt>
                <c:pt idx="6393">
                  <c:v>42919</c:v>
                </c:pt>
                <c:pt idx="6394">
                  <c:v>42920</c:v>
                </c:pt>
                <c:pt idx="6395">
                  <c:v>42921</c:v>
                </c:pt>
                <c:pt idx="6396">
                  <c:v>42922</c:v>
                </c:pt>
                <c:pt idx="6397">
                  <c:v>42923</c:v>
                </c:pt>
                <c:pt idx="6398">
                  <c:v>42924</c:v>
                </c:pt>
                <c:pt idx="6399">
                  <c:v>42925</c:v>
                </c:pt>
                <c:pt idx="6400">
                  <c:v>42926</c:v>
                </c:pt>
                <c:pt idx="6401">
                  <c:v>42927</c:v>
                </c:pt>
                <c:pt idx="6402">
                  <c:v>42928</c:v>
                </c:pt>
                <c:pt idx="6403">
                  <c:v>42929</c:v>
                </c:pt>
                <c:pt idx="6404">
                  <c:v>42930</c:v>
                </c:pt>
                <c:pt idx="6405">
                  <c:v>42931</c:v>
                </c:pt>
                <c:pt idx="6406">
                  <c:v>42932</c:v>
                </c:pt>
                <c:pt idx="6407">
                  <c:v>42933</c:v>
                </c:pt>
                <c:pt idx="6408">
                  <c:v>42934</c:v>
                </c:pt>
                <c:pt idx="6409">
                  <c:v>42935</c:v>
                </c:pt>
                <c:pt idx="6410">
                  <c:v>42936</c:v>
                </c:pt>
                <c:pt idx="6411">
                  <c:v>42937</c:v>
                </c:pt>
                <c:pt idx="6412">
                  <c:v>42938</c:v>
                </c:pt>
                <c:pt idx="6413">
                  <c:v>42939</c:v>
                </c:pt>
                <c:pt idx="6414">
                  <c:v>42940</c:v>
                </c:pt>
                <c:pt idx="6415">
                  <c:v>42941</c:v>
                </c:pt>
                <c:pt idx="6416">
                  <c:v>42942</c:v>
                </c:pt>
                <c:pt idx="6417">
                  <c:v>42943</c:v>
                </c:pt>
                <c:pt idx="6418">
                  <c:v>42944</c:v>
                </c:pt>
                <c:pt idx="6419">
                  <c:v>42945</c:v>
                </c:pt>
                <c:pt idx="6420">
                  <c:v>42946</c:v>
                </c:pt>
                <c:pt idx="6421">
                  <c:v>42947</c:v>
                </c:pt>
                <c:pt idx="6422">
                  <c:v>42948</c:v>
                </c:pt>
                <c:pt idx="6423">
                  <c:v>42949</c:v>
                </c:pt>
                <c:pt idx="6424">
                  <c:v>42950</c:v>
                </c:pt>
                <c:pt idx="6425">
                  <c:v>42951</c:v>
                </c:pt>
                <c:pt idx="6426">
                  <c:v>42952</c:v>
                </c:pt>
                <c:pt idx="6427">
                  <c:v>42953</c:v>
                </c:pt>
                <c:pt idx="6428">
                  <c:v>42954</c:v>
                </c:pt>
                <c:pt idx="6429">
                  <c:v>42955</c:v>
                </c:pt>
                <c:pt idx="6430">
                  <c:v>42956</c:v>
                </c:pt>
                <c:pt idx="6431">
                  <c:v>42957</c:v>
                </c:pt>
                <c:pt idx="6432">
                  <c:v>42958</c:v>
                </c:pt>
                <c:pt idx="6433">
                  <c:v>42959</c:v>
                </c:pt>
                <c:pt idx="6434">
                  <c:v>42960</c:v>
                </c:pt>
                <c:pt idx="6435">
                  <c:v>42961</c:v>
                </c:pt>
                <c:pt idx="6436">
                  <c:v>42962</c:v>
                </c:pt>
                <c:pt idx="6437">
                  <c:v>42963</c:v>
                </c:pt>
                <c:pt idx="6438">
                  <c:v>42964</c:v>
                </c:pt>
                <c:pt idx="6439">
                  <c:v>42965</c:v>
                </c:pt>
                <c:pt idx="6440">
                  <c:v>42966</c:v>
                </c:pt>
                <c:pt idx="6441">
                  <c:v>42967</c:v>
                </c:pt>
                <c:pt idx="6442">
                  <c:v>42968</c:v>
                </c:pt>
                <c:pt idx="6443">
                  <c:v>42969</c:v>
                </c:pt>
                <c:pt idx="6444">
                  <c:v>42970</c:v>
                </c:pt>
                <c:pt idx="6445">
                  <c:v>42971</c:v>
                </c:pt>
                <c:pt idx="6446">
                  <c:v>42972</c:v>
                </c:pt>
                <c:pt idx="6447">
                  <c:v>42973</c:v>
                </c:pt>
                <c:pt idx="6448">
                  <c:v>42974</c:v>
                </c:pt>
                <c:pt idx="6449">
                  <c:v>42975</c:v>
                </c:pt>
                <c:pt idx="6450">
                  <c:v>42976</c:v>
                </c:pt>
                <c:pt idx="6451">
                  <c:v>42977</c:v>
                </c:pt>
                <c:pt idx="6452">
                  <c:v>42978</c:v>
                </c:pt>
                <c:pt idx="6453">
                  <c:v>42979</c:v>
                </c:pt>
                <c:pt idx="6454">
                  <c:v>42980</c:v>
                </c:pt>
                <c:pt idx="6455">
                  <c:v>42981</c:v>
                </c:pt>
                <c:pt idx="6456">
                  <c:v>42982</c:v>
                </c:pt>
                <c:pt idx="6457">
                  <c:v>42983</c:v>
                </c:pt>
                <c:pt idx="6458">
                  <c:v>42984</c:v>
                </c:pt>
                <c:pt idx="6459">
                  <c:v>42985</c:v>
                </c:pt>
                <c:pt idx="6460">
                  <c:v>42986</c:v>
                </c:pt>
                <c:pt idx="6461">
                  <c:v>42987</c:v>
                </c:pt>
                <c:pt idx="6462">
                  <c:v>42988</c:v>
                </c:pt>
                <c:pt idx="6463">
                  <c:v>42989</c:v>
                </c:pt>
                <c:pt idx="6464">
                  <c:v>42990</c:v>
                </c:pt>
                <c:pt idx="6465">
                  <c:v>42991</c:v>
                </c:pt>
                <c:pt idx="6466">
                  <c:v>42992</c:v>
                </c:pt>
                <c:pt idx="6467">
                  <c:v>42993</c:v>
                </c:pt>
                <c:pt idx="6468">
                  <c:v>42994</c:v>
                </c:pt>
                <c:pt idx="6469">
                  <c:v>42995</c:v>
                </c:pt>
                <c:pt idx="6470">
                  <c:v>42996</c:v>
                </c:pt>
                <c:pt idx="6471">
                  <c:v>42997</c:v>
                </c:pt>
                <c:pt idx="6472">
                  <c:v>42998</c:v>
                </c:pt>
                <c:pt idx="6473">
                  <c:v>42999</c:v>
                </c:pt>
                <c:pt idx="6474">
                  <c:v>43000</c:v>
                </c:pt>
                <c:pt idx="6475">
                  <c:v>43001</c:v>
                </c:pt>
                <c:pt idx="6476">
                  <c:v>43002</c:v>
                </c:pt>
                <c:pt idx="6477">
                  <c:v>43003</c:v>
                </c:pt>
                <c:pt idx="6478">
                  <c:v>43004</c:v>
                </c:pt>
                <c:pt idx="6479">
                  <c:v>43005</c:v>
                </c:pt>
                <c:pt idx="6480">
                  <c:v>43006</c:v>
                </c:pt>
                <c:pt idx="6481">
                  <c:v>43007</c:v>
                </c:pt>
                <c:pt idx="6482">
                  <c:v>43008</c:v>
                </c:pt>
                <c:pt idx="6483">
                  <c:v>43009</c:v>
                </c:pt>
                <c:pt idx="6484">
                  <c:v>43010</c:v>
                </c:pt>
                <c:pt idx="6485">
                  <c:v>43011</c:v>
                </c:pt>
                <c:pt idx="6486">
                  <c:v>43012</c:v>
                </c:pt>
                <c:pt idx="6487">
                  <c:v>43013</c:v>
                </c:pt>
                <c:pt idx="6488">
                  <c:v>43014</c:v>
                </c:pt>
                <c:pt idx="6489">
                  <c:v>43015</c:v>
                </c:pt>
                <c:pt idx="6490">
                  <c:v>43016</c:v>
                </c:pt>
                <c:pt idx="6491">
                  <c:v>43017</c:v>
                </c:pt>
                <c:pt idx="6492">
                  <c:v>43018</c:v>
                </c:pt>
                <c:pt idx="6493">
                  <c:v>43019</c:v>
                </c:pt>
                <c:pt idx="6494">
                  <c:v>43020</c:v>
                </c:pt>
                <c:pt idx="6495">
                  <c:v>43021</c:v>
                </c:pt>
                <c:pt idx="6496">
                  <c:v>43022</c:v>
                </c:pt>
                <c:pt idx="6497">
                  <c:v>43023</c:v>
                </c:pt>
                <c:pt idx="6498">
                  <c:v>43024</c:v>
                </c:pt>
                <c:pt idx="6499">
                  <c:v>43025</c:v>
                </c:pt>
                <c:pt idx="6500">
                  <c:v>43026</c:v>
                </c:pt>
                <c:pt idx="6501">
                  <c:v>43027</c:v>
                </c:pt>
                <c:pt idx="6502">
                  <c:v>43028</c:v>
                </c:pt>
                <c:pt idx="6503">
                  <c:v>43029</c:v>
                </c:pt>
                <c:pt idx="6504">
                  <c:v>43030</c:v>
                </c:pt>
                <c:pt idx="6505">
                  <c:v>43031</c:v>
                </c:pt>
                <c:pt idx="6506">
                  <c:v>43032</c:v>
                </c:pt>
                <c:pt idx="6507">
                  <c:v>43033</c:v>
                </c:pt>
                <c:pt idx="6508">
                  <c:v>43034</c:v>
                </c:pt>
                <c:pt idx="6509">
                  <c:v>43035</c:v>
                </c:pt>
                <c:pt idx="6510">
                  <c:v>43036</c:v>
                </c:pt>
                <c:pt idx="6511">
                  <c:v>43037</c:v>
                </c:pt>
                <c:pt idx="6512">
                  <c:v>43038</c:v>
                </c:pt>
                <c:pt idx="6513">
                  <c:v>43039</c:v>
                </c:pt>
                <c:pt idx="6514">
                  <c:v>43040</c:v>
                </c:pt>
                <c:pt idx="6515">
                  <c:v>43041</c:v>
                </c:pt>
                <c:pt idx="6516">
                  <c:v>43042</c:v>
                </c:pt>
                <c:pt idx="6517">
                  <c:v>43043</c:v>
                </c:pt>
                <c:pt idx="6518">
                  <c:v>43044</c:v>
                </c:pt>
                <c:pt idx="6519">
                  <c:v>43045</c:v>
                </c:pt>
                <c:pt idx="6520">
                  <c:v>43046</c:v>
                </c:pt>
                <c:pt idx="6521">
                  <c:v>43047</c:v>
                </c:pt>
                <c:pt idx="6522">
                  <c:v>43048</c:v>
                </c:pt>
                <c:pt idx="6523">
                  <c:v>43049</c:v>
                </c:pt>
                <c:pt idx="6524">
                  <c:v>43050</c:v>
                </c:pt>
                <c:pt idx="6525">
                  <c:v>43051</c:v>
                </c:pt>
                <c:pt idx="6526">
                  <c:v>43052</c:v>
                </c:pt>
                <c:pt idx="6527">
                  <c:v>43053</c:v>
                </c:pt>
                <c:pt idx="6528">
                  <c:v>43054</c:v>
                </c:pt>
                <c:pt idx="6529">
                  <c:v>43055</c:v>
                </c:pt>
                <c:pt idx="6530">
                  <c:v>43056</c:v>
                </c:pt>
                <c:pt idx="6531">
                  <c:v>43057</c:v>
                </c:pt>
                <c:pt idx="6532">
                  <c:v>43058</c:v>
                </c:pt>
                <c:pt idx="6533">
                  <c:v>43059</c:v>
                </c:pt>
                <c:pt idx="6534">
                  <c:v>43060</c:v>
                </c:pt>
                <c:pt idx="6535">
                  <c:v>43061</c:v>
                </c:pt>
                <c:pt idx="6536">
                  <c:v>43062</c:v>
                </c:pt>
                <c:pt idx="6537">
                  <c:v>43063</c:v>
                </c:pt>
                <c:pt idx="6538">
                  <c:v>43064</c:v>
                </c:pt>
                <c:pt idx="6539">
                  <c:v>43065</c:v>
                </c:pt>
                <c:pt idx="6540">
                  <c:v>43066</c:v>
                </c:pt>
                <c:pt idx="6541">
                  <c:v>43067</c:v>
                </c:pt>
                <c:pt idx="6542">
                  <c:v>43068</c:v>
                </c:pt>
                <c:pt idx="6543">
                  <c:v>43069</c:v>
                </c:pt>
                <c:pt idx="6544">
                  <c:v>43070</c:v>
                </c:pt>
                <c:pt idx="6545">
                  <c:v>43071</c:v>
                </c:pt>
                <c:pt idx="6546">
                  <c:v>43072</c:v>
                </c:pt>
                <c:pt idx="6547">
                  <c:v>43073</c:v>
                </c:pt>
                <c:pt idx="6548">
                  <c:v>43074</c:v>
                </c:pt>
                <c:pt idx="6549">
                  <c:v>43075</c:v>
                </c:pt>
                <c:pt idx="6550">
                  <c:v>43076</c:v>
                </c:pt>
                <c:pt idx="6551">
                  <c:v>43077</c:v>
                </c:pt>
                <c:pt idx="6552">
                  <c:v>43078</c:v>
                </c:pt>
                <c:pt idx="6553">
                  <c:v>43079</c:v>
                </c:pt>
                <c:pt idx="6554">
                  <c:v>43080</c:v>
                </c:pt>
                <c:pt idx="6555">
                  <c:v>43081</c:v>
                </c:pt>
                <c:pt idx="6556">
                  <c:v>43082</c:v>
                </c:pt>
                <c:pt idx="6557">
                  <c:v>43083</c:v>
                </c:pt>
                <c:pt idx="6558">
                  <c:v>43084</c:v>
                </c:pt>
                <c:pt idx="6559">
                  <c:v>43085</c:v>
                </c:pt>
                <c:pt idx="6560">
                  <c:v>43086</c:v>
                </c:pt>
                <c:pt idx="6561">
                  <c:v>43087</c:v>
                </c:pt>
                <c:pt idx="6562">
                  <c:v>43088</c:v>
                </c:pt>
                <c:pt idx="6563">
                  <c:v>43089</c:v>
                </c:pt>
                <c:pt idx="6564">
                  <c:v>43090</c:v>
                </c:pt>
                <c:pt idx="6565">
                  <c:v>43091</c:v>
                </c:pt>
                <c:pt idx="6566">
                  <c:v>43092</c:v>
                </c:pt>
                <c:pt idx="6567">
                  <c:v>43093</c:v>
                </c:pt>
                <c:pt idx="6568">
                  <c:v>43094</c:v>
                </c:pt>
                <c:pt idx="6569">
                  <c:v>43095</c:v>
                </c:pt>
                <c:pt idx="6570">
                  <c:v>43096</c:v>
                </c:pt>
                <c:pt idx="6571">
                  <c:v>43097</c:v>
                </c:pt>
                <c:pt idx="6572">
                  <c:v>43098</c:v>
                </c:pt>
                <c:pt idx="6573">
                  <c:v>43099</c:v>
                </c:pt>
                <c:pt idx="6574">
                  <c:v>43100</c:v>
                </c:pt>
                <c:pt idx="6575">
                  <c:v>43101</c:v>
                </c:pt>
                <c:pt idx="6576">
                  <c:v>43102</c:v>
                </c:pt>
                <c:pt idx="6577">
                  <c:v>43103</c:v>
                </c:pt>
                <c:pt idx="6578">
                  <c:v>43104</c:v>
                </c:pt>
                <c:pt idx="6579">
                  <c:v>43105</c:v>
                </c:pt>
                <c:pt idx="6580">
                  <c:v>43106</c:v>
                </c:pt>
                <c:pt idx="6581">
                  <c:v>43107</c:v>
                </c:pt>
                <c:pt idx="6582">
                  <c:v>43108</c:v>
                </c:pt>
                <c:pt idx="6583">
                  <c:v>43109</c:v>
                </c:pt>
                <c:pt idx="6584">
                  <c:v>43110</c:v>
                </c:pt>
                <c:pt idx="6585">
                  <c:v>43111</c:v>
                </c:pt>
                <c:pt idx="6586">
                  <c:v>43112</c:v>
                </c:pt>
                <c:pt idx="6587">
                  <c:v>43113</c:v>
                </c:pt>
                <c:pt idx="6588">
                  <c:v>43114</c:v>
                </c:pt>
                <c:pt idx="6589">
                  <c:v>43115</c:v>
                </c:pt>
                <c:pt idx="6590">
                  <c:v>43116</c:v>
                </c:pt>
                <c:pt idx="6591">
                  <c:v>43117</c:v>
                </c:pt>
                <c:pt idx="6592">
                  <c:v>43118</c:v>
                </c:pt>
                <c:pt idx="6593">
                  <c:v>43119</c:v>
                </c:pt>
                <c:pt idx="6594">
                  <c:v>43120</c:v>
                </c:pt>
                <c:pt idx="6595">
                  <c:v>43121</c:v>
                </c:pt>
                <c:pt idx="6596">
                  <c:v>43122</c:v>
                </c:pt>
                <c:pt idx="6597">
                  <c:v>43123</c:v>
                </c:pt>
                <c:pt idx="6598">
                  <c:v>43124</c:v>
                </c:pt>
                <c:pt idx="6599">
                  <c:v>43125</c:v>
                </c:pt>
                <c:pt idx="6600">
                  <c:v>43126</c:v>
                </c:pt>
                <c:pt idx="6601">
                  <c:v>43127</c:v>
                </c:pt>
                <c:pt idx="6602">
                  <c:v>43128</c:v>
                </c:pt>
                <c:pt idx="6603">
                  <c:v>43129</c:v>
                </c:pt>
                <c:pt idx="6604">
                  <c:v>43130</c:v>
                </c:pt>
                <c:pt idx="6605">
                  <c:v>43131</c:v>
                </c:pt>
                <c:pt idx="6606">
                  <c:v>43132</c:v>
                </c:pt>
                <c:pt idx="6607">
                  <c:v>43133</c:v>
                </c:pt>
                <c:pt idx="6608">
                  <c:v>43134</c:v>
                </c:pt>
                <c:pt idx="6609">
                  <c:v>43135</c:v>
                </c:pt>
                <c:pt idx="6610">
                  <c:v>43136</c:v>
                </c:pt>
                <c:pt idx="6611">
                  <c:v>43137</c:v>
                </c:pt>
                <c:pt idx="6612">
                  <c:v>43138</c:v>
                </c:pt>
                <c:pt idx="6613">
                  <c:v>43139</c:v>
                </c:pt>
                <c:pt idx="6614">
                  <c:v>43140</c:v>
                </c:pt>
                <c:pt idx="6615">
                  <c:v>43141</c:v>
                </c:pt>
                <c:pt idx="6616">
                  <c:v>43142</c:v>
                </c:pt>
                <c:pt idx="6617">
                  <c:v>43143</c:v>
                </c:pt>
                <c:pt idx="6618">
                  <c:v>43144</c:v>
                </c:pt>
                <c:pt idx="6619">
                  <c:v>43145</c:v>
                </c:pt>
                <c:pt idx="6620">
                  <c:v>43146</c:v>
                </c:pt>
                <c:pt idx="6621">
                  <c:v>43147</c:v>
                </c:pt>
                <c:pt idx="6622">
                  <c:v>43148</c:v>
                </c:pt>
                <c:pt idx="6623">
                  <c:v>43149</c:v>
                </c:pt>
                <c:pt idx="6624">
                  <c:v>43150</c:v>
                </c:pt>
                <c:pt idx="6625">
                  <c:v>43151</c:v>
                </c:pt>
                <c:pt idx="6626">
                  <c:v>43152</c:v>
                </c:pt>
                <c:pt idx="6627">
                  <c:v>43153</c:v>
                </c:pt>
                <c:pt idx="6628">
                  <c:v>43154</c:v>
                </c:pt>
                <c:pt idx="6629">
                  <c:v>43155</c:v>
                </c:pt>
                <c:pt idx="6630">
                  <c:v>43156</c:v>
                </c:pt>
                <c:pt idx="6631">
                  <c:v>43157</c:v>
                </c:pt>
                <c:pt idx="6632">
                  <c:v>43158</c:v>
                </c:pt>
                <c:pt idx="6633">
                  <c:v>43159</c:v>
                </c:pt>
                <c:pt idx="6634">
                  <c:v>43160</c:v>
                </c:pt>
                <c:pt idx="6635">
                  <c:v>43161</c:v>
                </c:pt>
                <c:pt idx="6636">
                  <c:v>43162</c:v>
                </c:pt>
                <c:pt idx="6637">
                  <c:v>43163</c:v>
                </c:pt>
                <c:pt idx="6638">
                  <c:v>43164</c:v>
                </c:pt>
                <c:pt idx="6639">
                  <c:v>43165</c:v>
                </c:pt>
                <c:pt idx="6640">
                  <c:v>43166</c:v>
                </c:pt>
                <c:pt idx="6641">
                  <c:v>43167</c:v>
                </c:pt>
                <c:pt idx="6642">
                  <c:v>43168</c:v>
                </c:pt>
                <c:pt idx="6643">
                  <c:v>43169</c:v>
                </c:pt>
                <c:pt idx="6644">
                  <c:v>43170</c:v>
                </c:pt>
                <c:pt idx="6645">
                  <c:v>43171</c:v>
                </c:pt>
                <c:pt idx="6646">
                  <c:v>43172</c:v>
                </c:pt>
                <c:pt idx="6647">
                  <c:v>43173</c:v>
                </c:pt>
                <c:pt idx="6648">
                  <c:v>43174</c:v>
                </c:pt>
                <c:pt idx="6649">
                  <c:v>43175</c:v>
                </c:pt>
                <c:pt idx="6650">
                  <c:v>43176</c:v>
                </c:pt>
                <c:pt idx="6651">
                  <c:v>43177</c:v>
                </c:pt>
                <c:pt idx="6652">
                  <c:v>43178</c:v>
                </c:pt>
                <c:pt idx="6653">
                  <c:v>43179</c:v>
                </c:pt>
                <c:pt idx="6654">
                  <c:v>43180</c:v>
                </c:pt>
                <c:pt idx="6655">
                  <c:v>43181</c:v>
                </c:pt>
                <c:pt idx="6656">
                  <c:v>43182</c:v>
                </c:pt>
                <c:pt idx="6657">
                  <c:v>43183</c:v>
                </c:pt>
                <c:pt idx="6658">
                  <c:v>43184</c:v>
                </c:pt>
                <c:pt idx="6659">
                  <c:v>43185</c:v>
                </c:pt>
                <c:pt idx="6660">
                  <c:v>43186</c:v>
                </c:pt>
                <c:pt idx="6661">
                  <c:v>43187</c:v>
                </c:pt>
                <c:pt idx="6662">
                  <c:v>43188</c:v>
                </c:pt>
                <c:pt idx="6663">
                  <c:v>43189</c:v>
                </c:pt>
                <c:pt idx="6664">
                  <c:v>43190</c:v>
                </c:pt>
                <c:pt idx="6665">
                  <c:v>43191</c:v>
                </c:pt>
                <c:pt idx="6666">
                  <c:v>43192</c:v>
                </c:pt>
                <c:pt idx="6667">
                  <c:v>43193</c:v>
                </c:pt>
                <c:pt idx="6668">
                  <c:v>43194</c:v>
                </c:pt>
                <c:pt idx="6669">
                  <c:v>43195</c:v>
                </c:pt>
                <c:pt idx="6670">
                  <c:v>43196</c:v>
                </c:pt>
                <c:pt idx="6671">
                  <c:v>43197</c:v>
                </c:pt>
                <c:pt idx="6672">
                  <c:v>43198</c:v>
                </c:pt>
                <c:pt idx="6673">
                  <c:v>43199</c:v>
                </c:pt>
                <c:pt idx="6674">
                  <c:v>43200</c:v>
                </c:pt>
                <c:pt idx="6675">
                  <c:v>43201</c:v>
                </c:pt>
                <c:pt idx="6676">
                  <c:v>43202</c:v>
                </c:pt>
                <c:pt idx="6677">
                  <c:v>43203</c:v>
                </c:pt>
                <c:pt idx="6678">
                  <c:v>43204</c:v>
                </c:pt>
                <c:pt idx="6679">
                  <c:v>43205</c:v>
                </c:pt>
                <c:pt idx="6680">
                  <c:v>43206</c:v>
                </c:pt>
                <c:pt idx="6681">
                  <c:v>43207</c:v>
                </c:pt>
                <c:pt idx="6682">
                  <c:v>43208</c:v>
                </c:pt>
                <c:pt idx="6683">
                  <c:v>43209</c:v>
                </c:pt>
                <c:pt idx="6684">
                  <c:v>43210</c:v>
                </c:pt>
                <c:pt idx="6685">
                  <c:v>43211</c:v>
                </c:pt>
                <c:pt idx="6686">
                  <c:v>43212</c:v>
                </c:pt>
                <c:pt idx="6687">
                  <c:v>43213</c:v>
                </c:pt>
                <c:pt idx="6688">
                  <c:v>43214</c:v>
                </c:pt>
                <c:pt idx="6689">
                  <c:v>43215</c:v>
                </c:pt>
                <c:pt idx="6690">
                  <c:v>43216</c:v>
                </c:pt>
                <c:pt idx="6691">
                  <c:v>43217</c:v>
                </c:pt>
                <c:pt idx="6692">
                  <c:v>43218</c:v>
                </c:pt>
                <c:pt idx="6693">
                  <c:v>43219</c:v>
                </c:pt>
                <c:pt idx="6694">
                  <c:v>43220</c:v>
                </c:pt>
                <c:pt idx="6695">
                  <c:v>43221</c:v>
                </c:pt>
                <c:pt idx="6696">
                  <c:v>43222</c:v>
                </c:pt>
                <c:pt idx="6697">
                  <c:v>43223</c:v>
                </c:pt>
                <c:pt idx="6698">
                  <c:v>43224</c:v>
                </c:pt>
                <c:pt idx="6699">
                  <c:v>43225</c:v>
                </c:pt>
                <c:pt idx="6700">
                  <c:v>43226</c:v>
                </c:pt>
                <c:pt idx="6701">
                  <c:v>43227</c:v>
                </c:pt>
                <c:pt idx="6702">
                  <c:v>43228</c:v>
                </c:pt>
                <c:pt idx="6703">
                  <c:v>43229</c:v>
                </c:pt>
                <c:pt idx="6704">
                  <c:v>43230</c:v>
                </c:pt>
                <c:pt idx="6705">
                  <c:v>43231</c:v>
                </c:pt>
                <c:pt idx="6706">
                  <c:v>43232</c:v>
                </c:pt>
                <c:pt idx="6707">
                  <c:v>43233</c:v>
                </c:pt>
                <c:pt idx="6708">
                  <c:v>43234</c:v>
                </c:pt>
                <c:pt idx="6709">
                  <c:v>43235</c:v>
                </c:pt>
                <c:pt idx="6710">
                  <c:v>43236</c:v>
                </c:pt>
                <c:pt idx="6711">
                  <c:v>43237</c:v>
                </c:pt>
                <c:pt idx="6712">
                  <c:v>43238</c:v>
                </c:pt>
                <c:pt idx="6713">
                  <c:v>43239</c:v>
                </c:pt>
                <c:pt idx="6714">
                  <c:v>43240</c:v>
                </c:pt>
                <c:pt idx="6715">
                  <c:v>43241</c:v>
                </c:pt>
                <c:pt idx="6716">
                  <c:v>43242</c:v>
                </c:pt>
                <c:pt idx="6717">
                  <c:v>43243</c:v>
                </c:pt>
                <c:pt idx="6718">
                  <c:v>43244</c:v>
                </c:pt>
                <c:pt idx="6719">
                  <c:v>43245</c:v>
                </c:pt>
                <c:pt idx="6720">
                  <c:v>43246</c:v>
                </c:pt>
                <c:pt idx="6721">
                  <c:v>43247</c:v>
                </c:pt>
                <c:pt idx="6722">
                  <c:v>43248</c:v>
                </c:pt>
                <c:pt idx="6723">
                  <c:v>43249</c:v>
                </c:pt>
                <c:pt idx="6724">
                  <c:v>43250</c:v>
                </c:pt>
                <c:pt idx="6725">
                  <c:v>43251</c:v>
                </c:pt>
                <c:pt idx="6726">
                  <c:v>43252</c:v>
                </c:pt>
                <c:pt idx="6727">
                  <c:v>43253</c:v>
                </c:pt>
                <c:pt idx="6728">
                  <c:v>43254</c:v>
                </c:pt>
                <c:pt idx="6729">
                  <c:v>43255</c:v>
                </c:pt>
                <c:pt idx="6730">
                  <c:v>43256</c:v>
                </c:pt>
                <c:pt idx="6731">
                  <c:v>43257</c:v>
                </c:pt>
                <c:pt idx="6732">
                  <c:v>43258</c:v>
                </c:pt>
                <c:pt idx="6733">
                  <c:v>43259</c:v>
                </c:pt>
                <c:pt idx="6734">
                  <c:v>43260</c:v>
                </c:pt>
                <c:pt idx="6735">
                  <c:v>43261</c:v>
                </c:pt>
                <c:pt idx="6736">
                  <c:v>43262</c:v>
                </c:pt>
                <c:pt idx="6737">
                  <c:v>43263</c:v>
                </c:pt>
                <c:pt idx="6738">
                  <c:v>43264</c:v>
                </c:pt>
                <c:pt idx="6739">
                  <c:v>43265</c:v>
                </c:pt>
                <c:pt idx="6740">
                  <c:v>43266</c:v>
                </c:pt>
                <c:pt idx="6741">
                  <c:v>43267</c:v>
                </c:pt>
                <c:pt idx="6742">
                  <c:v>43268</c:v>
                </c:pt>
                <c:pt idx="6743">
                  <c:v>43269</c:v>
                </c:pt>
                <c:pt idx="6744">
                  <c:v>43270</c:v>
                </c:pt>
                <c:pt idx="6745">
                  <c:v>43271</c:v>
                </c:pt>
                <c:pt idx="6746">
                  <c:v>43272</c:v>
                </c:pt>
                <c:pt idx="6747">
                  <c:v>43273</c:v>
                </c:pt>
                <c:pt idx="6748">
                  <c:v>43274</c:v>
                </c:pt>
                <c:pt idx="6749">
                  <c:v>43275</c:v>
                </c:pt>
                <c:pt idx="6750">
                  <c:v>43276</c:v>
                </c:pt>
                <c:pt idx="6751">
                  <c:v>43277</c:v>
                </c:pt>
                <c:pt idx="6752">
                  <c:v>43278</c:v>
                </c:pt>
                <c:pt idx="6753">
                  <c:v>43279</c:v>
                </c:pt>
                <c:pt idx="6754">
                  <c:v>43280</c:v>
                </c:pt>
                <c:pt idx="6755">
                  <c:v>43281</c:v>
                </c:pt>
                <c:pt idx="6756">
                  <c:v>43282</c:v>
                </c:pt>
                <c:pt idx="6757">
                  <c:v>43283</c:v>
                </c:pt>
                <c:pt idx="6758">
                  <c:v>43284</c:v>
                </c:pt>
                <c:pt idx="6759">
                  <c:v>43285</c:v>
                </c:pt>
                <c:pt idx="6760">
                  <c:v>43286</c:v>
                </c:pt>
                <c:pt idx="6761">
                  <c:v>43287</c:v>
                </c:pt>
                <c:pt idx="6762">
                  <c:v>43288</c:v>
                </c:pt>
                <c:pt idx="6763">
                  <c:v>43289</c:v>
                </c:pt>
                <c:pt idx="6764">
                  <c:v>43290</c:v>
                </c:pt>
                <c:pt idx="6765">
                  <c:v>43291</c:v>
                </c:pt>
                <c:pt idx="6766">
                  <c:v>43292</c:v>
                </c:pt>
                <c:pt idx="6767">
                  <c:v>43293</c:v>
                </c:pt>
                <c:pt idx="6768">
                  <c:v>43294</c:v>
                </c:pt>
                <c:pt idx="6769">
                  <c:v>43295</c:v>
                </c:pt>
                <c:pt idx="6770">
                  <c:v>43296</c:v>
                </c:pt>
                <c:pt idx="6771">
                  <c:v>43297</c:v>
                </c:pt>
                <c:pt idx="6772">
                  <c:v>43298</c:v>
                </c:pt>
                <c:pt idx="6773">
                  <c:v>43299</c:v>
                </c:pt>
                <c:pt idx="6774">
                  <c:v>43300</c:v>
                </c:pt>
                <c:pt idx="6775">
                  <c:v>43301</c:v>
                </c:pt>
                <c:pt idx="6776">
                  <c:v>43302</c:v>
                </c:pt>
                <c:pt idx="6777">
                  <c:v>43303</c:v>
                </c:pt>
                <c:pt idx="6778">
                  <c:v>43304</c:v>
                </c:pt>
                <c:pt idx="6779">
                  <c:v>43305</c:v>
                </c:pt>
                <c:pt idx="6780">
                  <c:v>43306</c:v>
                </c:pt>
                <c:pt idx="6781">
                  <c:v>43307</c:v>
                </c:pt>
                <c:pt idx="6782">
                  <c:v>43308</c:v>
                </c:pt>
                <c:pt idx="6783">
                  <c:v>43309</c:v>
                </c:pt>
                <c:pt idx="6784">
                  <c:v>43310</c:v>
                </c:pt>
                <c:pt idx="6785">
                  <c:v>43311</c:v>
                </c:pt>
                <c:pt idx="6786">
                  <c:v>43312</c:v>
                </c:pt>
                <c:pt idx="6787">
                  <c:v>43313</c:v>
                </c:pt>
                <c:pt idx="6788">
                  <c:v>43314</c:v>
                </c:pt>
                <c:pt idx="6789">
                  <c:v>43315</c:v>
                </c:pt>
                <c:pt idx="6790">
                  <c:v>43316</c:v>
                </c:pt>
                <c:pt idx="6791">
                  <c:v>43317</c:v>
                </c:pt>
                <c:pt idx="6792">
                  <c:v>43318</c:v>
                </c:pt>
                <c:pt idx="6793">
                  <c:v>43319</c:v>
                </c:pt>
                <c:pt idx="6794">
                  <c:v>43320</c:v>
                </c:pt>
                <c:pt idx="6795">
                  <c:v>43321</c:v>
                </c:pt>
                <c:pt idx="6796">
                  <c:v>43322</c:v>
                </c:pt>
                <c:pt idx="6797">
                  <c:v>43323</c:v>
                </c:pt>
                <c:pt idx="6798">
                  <c:v>43324</c:v>
                </c:pt>
                <c:pt idx="6799">
                  <c:v>43325</c:v>
                </c:pt>
                <c:pt idx="6800">
                  <c:v>43326</c:v>
                </c:pt>
                <c:pt idx="6801">
                  <c:v>43327</c:v>
                </c:pt>
                <c:pt idx="6802">
                  <c:v>43328</c:v>
                </c:pt>
                <c:pt idx="6803">
                  <c:v>43329</c:v>
                </c:pt>
                <c:pt idx="6804">
                  <c:v>43330</c:v>
                </c:pt>
                <c:pt idx="6805">
                  <c:v>43331</c:v>
                </c:pt>
                <c:pt idx="6806">
                  <c:v>43332</c:v>
                </c:pt>
                <c:pt idx="6807">
                  <c:v>43333</c:v>
                </c:pt>
                <c:pt idx="6808">
                  <c:v>43334</c:v>
                </c:pt>
                <c:pt idx="6809">
                  <c:v>43335</c:v>
                </c:pt>
                <c:pt idx="6810">
                  <c:v>43336</c:v>
                </c:pt>
                <c:pt idx="6811">
                  <c:v>43337</c:v>
                </c:pt>
                <c:pt idx="6812">
                  <c:v>43338</c:v>
                </c:pt>
                <c:pt idx="6813">
                  <c:v>43339</c:v>
                </c:pt>
                <c:pt idx="6814">
                  <c:v>43340</c:v>
                </c:pt>
                <c:pt idx="6815">
                  <c:v>43341</c:v>
                </c:pt>
                <c:pt idx="6816">
                  <c:v>43342</c:v>
                </c:pt>
                <c:pt idx="6817">
                  <c:v>43343</c:v>
                </c:pt>
                <c:pt idx="6818">
                  <c:v>43344</c:v>
                </c:pt>
                <c:pt idx="6819">
                  <c:v>43345</c:v>
                </c:pt>
                <c:pt idx="6820">
                  <c:v>43346</c:v>
                </c:pt>
                <c:pt idx="6821">
                  <c:v>43347</c:v>
                </c:pt>
                <c:pt idx="6822">
                  <c:v>43348</c:v>
                </c:pt>
                <c:pt idx="6823">
                  <c:v>43349</c:v>
                </c:pt>
                <c:pt idx="6824">
                  <c:v>43350</c:v>
                </c:pt>
                <c:pt idx="6825">
                  <c:v>43351</c:v>
                </c:pt>
                <c:pt idx="6826">
                  <c:v>43352</c:v>
                </c:pt>
                <c:pt idx="6827">
                  <c:v>43353</c:v>
                </c:pt>
                <c:pt idx="6828">
                  <c:v>43354</c:v>
                </c:pt>
                <c:pt idx="6829">
                  <c:v>43355</c:v>
                </c:pt>
                <c:pt idx="6830">
                  <c:v>43356</c:v>
                </c:pt>
                <c:pt idx="6831">
                  <c:v>43357</c:v>
                </c:pt>
                <c:pt idx="6832">
                  <c:v>43358</c:v>
                </c:pt>
                <c:pt idx="6833">
                  <c:v>43359</c:v>
                </c:pt>
                <c:pt idx="6834">
                  <c:v>43360</c:v>
                </c:pt>
                <c:pt idx="6835">
                  <c:v>43361</c:v>
                </c:pt>
                <c:pt idx="6836">
                  <c:v>43362</c:v>
                </c:pt>
                <c:pt idx="6837">
                  <c:v>43363</c:v>
                </c:pt>
                <c:pt idx="6838">
                  <c:v>43364</c:v>
                </c:pt>
                <c:pt idx="6839">
                  <c:v>43365</c:v>
                </c:pt>
                <c:pt idx="6840">
                  <c:v>43366</c:v>
                </c:pt>
                <c:pt idx="6841">
                  <c:v>43367</c:v>
                </c:pt>
                <c:pt idx="6842">
                  <c:v>43368</c:v>
                </c:pt>
                <c:pt idx="6843">
                  <c:v>43369</c:v>
                </c:pt>
                <c:pt idx="6844">
                  <c:v>43370</c:v>
                </c:pt>
                <c:pt idx="6845">
                  <c:v>43371</c:v>
                </c:pt>
                <c:pt idx="6846">
                  <c:v>43372</c:v>
                </c:pt>
                <c:pt idx="6847">
                  <c:v>43373</c:v>
                </c:pt>
                <c:pt idx="6848">
                  <c:v>43374</c:v>
                </c:pt>
                <c:pt idx="6849">
                  <c:v>43375</c:v>
                </c:pt>
                <c:pt idx="6850">
                  <c:v>43376</c:v>
                </c:pt>
                <c:pt idx="6851">
                  <c:v>43377</c:v>
                </c:pt>
                <c:pt idx="6852">
                  <c:v>43378</c:v>
                </c:pt>
                <c:pt idx="6853">
                  <c:v>43379</c:v>
                </c:pt>
                <c:pt idx="6854">
                  <c:v>43380</c:v>
                </c:pt>
                <c:pt idx="6855">
                  <c:v>43381</c:v>
                </c:pt>
                <c:pt idx="6856">
                  <c:v>43382</c:v>
                </c:pt>
                <c:pt idx="6857">
                  <c:v>43383</c:v>
                </c:pt>
                <c:pt idx="6858">
                  <c:v>43384</c:v>
                </c:pt>
                <c:pt idx="6859">
                  <c:v>43385</c:v>
                </c:pt>
                <c:pt idx="6860">
                  <c:v>43386</c:v>
                </c:pt>
                <c:pt idx="6861">
                  <c:v>43387</c:v>
                </c:pt>
                <c:pt idx="6862">
                  <c:v>43388</c:v>
                </c:pt>
                <c:pt idx="6863">
                  <c:v>43389</c:v>
                </c:pt>
                <c:pt idx="6864">
                  <c:v>43390</c:v>
                </c:pt>
                <c:pt idx="6865">
                  <c:v>43391</c:v>
                </c:pt>
                <c:pt idx="6866">
                  <c:v>43392</c:v>
                </c:pt>
                <c:pt idx="6867">
                  <c:v>43393</c:v>
                </c:pt>
                <c:pt idx="6868">
                  <c:v>43394</c:v>
                </c:pt>
                <c:pt idx="6869">
                  <c:v>43395</c:v>
                </c:pt>
                <c:pt idx="6870">
                  <c:v>43396</c:v>
                </c:pt>
                <c:pt idx="6871">
                  <c:v>43397</c:v>
                </c:pt>
                <c:pt idx="6872">
                  <c:v>43398</c:v>
                </c:pt>
                <c:pt idx="6873">
                  <c:v>43399</c:v>
                </c:pt>
                <c:pt idx="6874">
                  <c:v>43400</c:v>
                </c:pt>
                <c:pt idx="6875">
                  <c:v>43401</c:v>
                </c:pt>
                <c:pt idx="6876">
                  <c:v>43402</c:v>
                </c:pt>
                <c:pt idx="6877">
                  <c:v>43403</c:v>
                </c:pt>
                <c:pt idx="6878">
                  <c:v>43404</c:v>
                </c:pt>
                <c:pt idx="6879">
                  <c:v>43405</c:v>
                </c:pt>
                <c:pt idx="6880">
                  <c:v>43406</c:v>
                </c:pt>
                <c:pt idx="6881">
                  <c:v>43407</c:v>
                </c:pt>
                <c:pt idx="6882">
                  <c:v>43408</c:v>
                </c:pt>
                <c:pt idx="6883">
                  <c:v>43409</c:v>
                </c:pt>
                <c:pt idx="6884">
                  <c:v>43410</c:v>
                </c:pt>
                <c:pt idx="6885">
                  <c:v>43411</c:v>
                </c:pt>
                <c:pt idx="6886">
                  <c:v>43412</c:v>
                </c:pt>
                <c:pt idx="6887">
                  <c:v>43413</c:v>
                </c:pt>
                <c:pt idx="6888">
                  <c:v>43414</c:v>
                </c:pt>
                <c:pt idx="6889">
                  <c:v>43415</c:v>
                </c:pt>
                <c:pt idx="6890">
                  <c:v>43416</c:v>
                </c:pt>
                <c:pt idx="6891">
                  <c:v>43417</c:v>
                </c:pt>
                <c:pt idx="6892">
                  <c:v>43418</c:v>
                </c:pt>
                <c:pt idx="6893">
                  <c:v>43419</c:v>
                </c:pt>
                <c:pt idx="6894">
                  <c:v>43420</c:v>
                </c:pt>
                <c:pt idx="6895">
                  <c:v>43421</c:v>
                </c:pt>
                <c:pt idx="6896">
                  <c:v>43422</c:v>
                </c:pt>
                <c:pt idx="6897">
                  <c:v>43423</c:v>
                </c:pt>
                <c:pt idx="6898">
                  <c:v>43424</c:v>
                </c:pt>
                <c:pt idx="6899">
                  <c:v>43425</c:v>
                </c:pt>
                <c:pt idx="6900">
                  <c:v>43426</c:v>
                </c:pt>
                <c:pt idx="6901">
                  <c:v>43427</c:v>
                </c:pt>
                <c:pt idx="6902">
                  <c:v>43428</c:v>
                </c:pt>
                <c:pt idx="6903">
                  <c:v>43429</c:v>
                </c:pt>
                <c:pt idx="6904">
                  <c:v>43430</c:v>
                </c:pt>
                <c:pt idx="6905">
                  <c:v>43431</c:v>
                </c:pt>
                <c:pt idx="6906">
                  <c:v>43432</c:v>
                </c:pt>
                <c:pt idx="6907">
                  <c:v>43433</c:v>
                </c:pt>
                <c:pt idx="6908">
                  <c:v>43434</c:v>
                </c:pt>
                <c:pt idx="6909">
                  <c:v>43435</c:v>
                </c:pt>
                <c:pt idx="6910">
                  <c:v>43436</c:v>
                </c:pt>
                <c:pt idx="6911">
                  <c:v>43437</c:v>
                </c:pt>
                <c:pt idx="6912">
                  <c:v>43438</c:v>
                </c:pt>
                <c:pt idx="6913">
                  <c:v>43439</c:v>
                </c:pt>
                <c:pt idx="6914">
                  <c:v>43440</c:v>
                </c:pt>
                <c:pt idx="6915">
                  <c:v>43441</c:v>
                </c:pt>
                <c:pt idx="6916">
                  <c:v>43442</c:v>
                </c:pt>
                <c:pt idx="6917">
                  <c:v>43443</c:v>
                </c:pt>
                <c:pt idx="6918">
                  <c:v>43444</c:v>
                </c:pt>
                <c:pt idx="6919">
                  <c:v>43445</c:v>
                </c:pt>
                <c:pt idx="6920">
                  <c:v>43446</c:v>
                </c:pt>
                <c:pt idx="6921">
                  <c:v>43447</c:v>
                </c:pt>
                <c:pt idx="6922">
                  <c:v>43448</c:v>
                </c:pt>
                <c:pt idx="6923">
                  <c:v>43449</c:v>
                </c:pt>
                <c:pt idx="6924">
                  <c:v>43450</c:v>
                </c:pt>
                <c:pt idx="6925">
                  <c:v>43451</c:v>
                </c:pt>
                <c:pt idx="6926">
                  <c:v>43452</c:v>
                </c:pt>
                <c:pt idx="6927">
                  <c:v>43453</c:v>
                </c:pt>
                <c:pt idx="6928">
                  <c:v>43454</c:v>
                </c:pt>
                <c:pt idx="6929">
                  <c:v>43455</c:v>
                </c:pt>
                <c:pt idx="6930">
                  <c:v>43456</c:v>
                </c:pt>
                <c:pt idx="6931">
                  <c:v>43457</c:v>
                </c:pt>
                <c:pt idx="6932">
                  <c:v>43458</c:v>
                </c:pt>
                <c:pt idx="6933">
                  <c:v>43459</c:v>
                </c:pt>
                <c:pt idx="6934">
                  <c:v>43460</c:v>
                </c:pt>
                <c:pt idx="6935">
                  <c:v>43461</c:v>
                </c:pt>
                <c:pt idx="6936">
                  <c:v>43462</c:v>
                </c:pt>
                <c:pt idx="6937">
                  <c:v>43463</c:v>
                </c:pt>
                <c:pt idx="6938">
                  <c:v>43464</c:v>
                </c:pt>
                <c:pt idx="6939">
                  <c:v>43465</c:v>
                </c:pt>
                <c:pt idx="6940">
                  <c:v>43466</c:v>
                </c:pt>
                <c:pt idx="6941">
                  <c:v>43467</c:v>
                </c:pt>
                <c:pt idx="6942">
                  <c:v>43468</c:v>
                </c:pt>
                <c:pt idx="6943">
                  <c:v>43469</c:v>
                </c:pt>
                <c:pt idx="6944">
                  <c:v>43470</c:v>
                </c:pt>
                <c:pt idx="6945">
                  <c:v>43471</c:v>
                </c:pt>
                <c:pt idx="6946">
                  <c:v>43472</c:v>
                </c:pt>
                <c:pt idx="6947">
                  <c:v>43473</c:v>
                </c:pt>
                <c:pt idx="6948">
                  <c:v>43474</c:v>
                </c:pt>
                <c:pt idx="6949">
                  <c:v>43475</c:v>
                </c:pt>
                <c:pt idx="6950">
                  <c:v>43476</c:v>
                </c:pt>
                <c:pt idx="6951">
                  <c:v>43477</c:v>
                </c:pt>
                <c:pt idx="6952">
                  <c:v>43478</c:v>
                </c:pt>
                <c:pt idx="6953">
                  <c:v>43479</c:v>
                </c:pt>
                <c:pt idx="6954">
                  <c:v>43480</c:v>
                </c:pt>
                <c:pt idx="6955">
                  <c:v>43481</c:v>
                </c:pt>
                <c:pt idx="6956">
                  <c:v>43482</c:v>
                </c:pt>
                <c:pt idx="6957">
                  <c:v>43483</c:v>
                </c:pt>
                <c:pt idx="6958">
                  <c:v>43484</c:v>
                </c:pt>
                <c:pt idx="6959">
                  <c:v>43485</c:v>
                </c:pt>
                <c:pt idx="6960">
                  <c:v>43486</c:v>
                </c:pt>
                <c:pt idx="6961">
                  <c:v>43487</c:v>
                </c:pt>
                <c:pt idx="6962">
                  <c:v>43488</c:v>
                </c:pt>
                <c:pt idx="6963">
                  <c:v>43489</c:v>
                </c:pt>
                <c:pt idx="6964">
                  <c:v>43490</c:v>
                </c:pt>
                <c:pt idx="6965">
                  <c:v>43491</c:v>
                </c:pt>
                <c:pt idx="6966">
                  <c:v>43492</c:v>
                </c:pt>
                <c:pt idx="6967">
                  <c:v>43493</c:v>
                </c:pt>
                <c:pt idx="6968">
                  <c:v>43494</c:v>
                </c:pt>
                <c:pt idx="6969">
                  <c:v>43495</c:v>
                </c:pt>
                <c:pt idx="6970">
                  <c:v>43496</c:v>
                </c:pt>
                <c:pt idx="6971">
                  <c:v>43497</c:v>
                </c:pt>
                <c:pt idx="6972">
                  <c:v>43498</c:v>
                </c:pt>
                <c:pt idx="6973">
                  <c:v>43499</c:v>
                </c:pt>
                <c:pt idx="6974">
                  <c:v>43500</c:v>
                </c:pt>
                <c:pt idx="6975">
                  <c:v>43501</c:v>
                </c:pt>
                <c:pt idx="6976">
                  <c:v>43502</c:v>
                </c:pt>
                <c:pt idx="6977">
                  <c:v>43503</c:v>
                </c:pt>
                <c:pt idx="6978">
                  <c:v>43504</c:v>
                </c:pt>
                <c:pt idx="6979">
                  <c:v>43505</c:v>
                </c:pt>
                <c:pt idx="6980">
                  <c:v>43506</c:v>
                </c:pt>
                <c:pt idx="6981">
                  <c:v>43507</c:v>
                </c:pt>
                <c:pt idx="6982">
                  <c:v>43508</c:v>
                </c:pt>
                <c:pt idx="6983">
                  <c:v>43509</c:v>
                </c:pt>
                <c:pt idx="6984">
                  <c:v>43510</c:v>
                </c:pt>
                <c:pt idx="6985">
                  <c:v>43511</c:v>
                </c:pt>
                <c:pt idx="6986">
                  <c:v>43512</c:v>
                </c:pt>
                <c:pt idx="6987">
                  <c:v>43513</c:v>
                </c:pt>
                <c:pt idx="6988">
                  <c:v>43514</c:v>
                </c:pt>
                <c:pt idx="6989">
                  <c:v>43515</c:v>
                </c:pt>
                <c:pt idx="6990">
                  <c:v>43516</c:v>
                </c:pt>
                <c:pt idx="6991">
                  <c:v>43517</c:v>
                </c:pt>
                <c:pt idx="6992">
                  <c:v>43518</c:v>
                </c:pt>
                <c:pt idx="6993">
                  <c:v>43519</c:v>
                </c:pt>
                <c:pt idx="6994">
                  <c:v>43520</c:v>
                </c:pt>
                <c:pt idx="6995">
                  <c:v>43521</c:v>
                </c:pt>
                <c:pt idx="6996">
                  <c:v>43522</c:v>
                </c:pt>
                <c:pt idx="6997">
                  <c:v>43523</c:v>
                </c:pt>
                <c:pt idx="6998">
                  <c:v>43524</c:v>
                </c:pt>
                <c:pt idx="6999">
                  <c:v>43525</c:v>
                </c:pt>
                <c:pt idx="7000">
                  <c:v>43526</c:v>
                </c:pt>
                <c:pt idx="7001">
                  <c:v>43527</c:v>
                </c:pt>
                <c:pt idx="7002">
                  <c:v>43528</c:v>
                </c:pt>
                <c:pt idx="7003">
                  <c:v>43529</c:v>
                </c:pt>
                <c:pt idx="7004">
                  <c:v>43530</c:v>
                </c:pt>
                <c:pt idx="7005">
                  <c:v>43531</c:v>
                </c:pt>
                <c:pt idx="7006">
                  <c:v>43532</c:v>
                </c:pt>
                <c:pt idx="7007">
                  <c:v>43533</c:v>
                </c:pt>
                <c:pt idx="7008">
                  <c:v>43534</c:v>
                </c:pt>
                <c:pt idx="7009">
                  <c:v>43535</c:v>
                </c:pt>
                <c:pt idx="7010">
                  <c:v>43536</c:v>
                </c:pt>
                <c:pt idx="7011">
                  <c:v>43537</c:v>
                </c:pt>
                <c:pt idx="7012">
                  <c:v>43538</c:v>
                </c:pt>
                <c:pt idx="7013">
                  <c:v>43539</c:v>
                </c:pt>
                <c:pt idx="7014">
                  <c:v>43540</c:v>
                </c:pt>
                <c:pt idx="7015">
                  <c:v>43541</c:v>
                </c:pt>
                <c:pt idx="7016">
                  <c:v>43542</c:v>
                </c:pt>
                <c:pt idx="7017">
                  <c:v>43543</c:v>
                </c:pt>
                <c:pt idx="7018">
                  <c:v>43544</c:v>
                </c:pt>
                <c:pt idx="7019">
                  <c:v>43545</c:v>
                </c:pt>
                <c:pt idx="7020">
                  <c:v>43546</c:v>
                </c:pt>
                <c:pt idx="7021">
                  <c:v>43547</c:v>
                </c:pt>
                <c:pt idx="7022">
                  <c:v>43548</c:v>
                </c:pt>
                <c:pt idx="7023">
                  <c:v>43549</c:v>
                </c:pt>
                <c:pt idx="7024">
                  <c:v>43550</c:v>
                </c:pt>
                <c:pt idx="7025">
                  <c:v>43551</c:v>
                </c:pt>
                <c:pt idx="7026">
                  <c:v>43552</c:v>
                </c:pt>
                <c:pt idx="7027">
                  <c:v>43553</c:v>
                </c:pt>
                <c:pt idx="7028">
                  <c:v>43554</c:v>
                </c:pt>
                <c:pt idx="7029">
                  <c:v>43555</c:v>
                </c:pt>
                <c:pt idx="7030">
                  <c:v>43556</c:v>
                </c:pt>
                <c:pt idx="7031">
                  <c:v>43557</c:v>
                </c:pt>
                <c:pt idx="7032">
                  <c:v>43558</c:v>
                </c:pt>
                <c:pt idx="7033">
                  <c:v>43559</c:v>
                </c:pt>
                <c:pt idx="7034">
                  <c:v>43560</c:v>
                </c:pt>
                <c:pt idx="7035">
                  <c:v>43561</c:v>
                </c:pt>
                <c:pt idx="7036">
                  <c:v>43562</c:v>
                </c:pt>
                <c:pt idx="7037">
                  <c:v>43563</c:v>
                </c:pt>
                <c:pt idx="7038">
                  <c:v>43564</c:v>
                </c:pt>
                <c:pt idx="7039">
                  <c:v>43565</c:v>
                </c:pt>
                <c:pt idx="7040">
                  <c:v>43566</c:v>
                </c:pt>
                <c:pt idx="7041">
                  <c:v>43567</c:v>
                </c:pt>
                <c:pt idx="7042">
                  <c:v>43568</c:v>
                </c:pt>
                <c:pt idx="7043">
                  <c:v>43569</c:v>
                </c:pt>
                <c:pt idx="7044">
                  <c:v>43570</c:v>
                </c:pt>
                <c:pt idx="7045">
                  <c:v>43571</c:v>
                </c:pt>
                <c:pt idx="7046">
                  <c:v>43572</c:v>
                </c:pt>
              </c:numCache>
            </c:numRef>
          </c:cat>
          <c:val>
            <c:numRef>
              <c:f>Lapa1!$E$2:$E$7048</c:f>
              <c:numCache>
                <c:formatCode>General</c:formatCode>
                <c:ptCount val="7047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0</c:v>
                </c:pt>
                <c:pt idx="133">
                  <c:v>0</c:v>
                </c:pt>
                <c:pt idx="134">
                  <c:v>0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0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0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0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0</c:v>
                </c:pt>
                <c:pt idx="212">
                  <c:v>0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0.25</c:v>
                </c:pt>
                <c:pt idx="224">
                  <c:v>0.25</c:v>
                </c:pt>
                <c:pt idx="225">
                  <c:v>0.25</c:v>
                </c:pt>
                <c:pt idx="226">
                  <c:v>0.25</c:v>
                </c:pt>
                <c:pt idx="227">
                  <c:v>0.25</c:v>
                </c:pt>
                <c:pt idx="228">
                  <c:v>0.25</c:v>
                </c:pt>
                <c:pt idx="229">
                  <c:v>0.25</c:v>
                </c:pt>
                <c:pt idx="230">
                  <c:v>0.25</c:v>
                </c:pt>
                <c:pt idx="231">
                  <c:v>0.25</c:v>
                </c:pt>
                <c:pt idx="232">
                  <c:v>0.25</c:v>
                </c:pt>
                <c:pt idx="233">
                  <c:v>0.25</c:v>
                </c:pt>
                <c:pt idx="234">
                  <c:v>0.25</c:v>
                </c:pt>
                <c:pt idx="235">
                  <c:v>0.25</c:v>
                </c:pt>
                <c:pt idx="236">
                  <c:v>0.25</c:v>
                </c:pt>
                <c:pt idx="237">
                  <c:v>0.25</c:v>
                </c:pt>
                <c:pt idx="238">
                  <c:v>0.25</c:v>
                </c:pt>
                <c:pt idx="239">
                  <c:v>0.25</c:v>
                </c:pt>
                <c:pt idx="240">
                  <c:v>0.25</c:v>
                </c:pt>
                <c:pt idx="241">
                  <c:v>0.25</c:v>
                </c:pt>
                <c:pt idx="242">
                  <c:v>0.25</c:v>
                </c:pt>
                <c:pt idx="243">
                  <c:v>0.25</c:v>
                </c:pt>
                <c:pt idx="244">
                  <c:v>0.25</c:v>
                </c:pt>
                <c:pt idx="245">
                  <c:v>0.25</c:v>
                </c:pt>
                <c:pt idx="246">
                  <c:v>0.25</c:v>
                </c:pt>
                <c:pt idx="247">
                  <c:v>0.25</c:v>
                </c:pt>
                <c:pt idx="248">
                  <c:v>0.25</c:v>
                </c:pt>
                <c:pt idx="249">
                  <c:v>0.25</c:v>
                </c:pt>
                <c:pt idx="250">
                  <c:v>0.25</c:v>
                </c:pt>
                <c:pt idx="251">
                  <c:v>0.25</c:v>
                </c:pt>
                <c:pt idx="252">
                  <c:v>0.25</c:v>
                </c:pt>
                <c:pt idx="253">
                  <c:v>0.25</c:v>
                </c:pt>
                <c:pt idx="254">
                  <c:v>0.25</c:v>
                </c:pt>
                <c:pt idx="255">
                  <c:v>0.25</c:v>
                </c:pt>
                <c:pt idx="256">
                  <c:v>0.25</c:v>
                </c:pt>
                <c:pt idx="257">
                  <c:v>0.25</c:v>
                </c:pt>
                <c:pt idx="258">
                  <c:v>0.25</c:v>
                </c:pt>
                <c:pt idx="259">
                  <c:v>0.25</c:v>
                </c:pt>
                <c:pt idx="260">
                  <c:v>0.25</c:v>
                </c:pt>
                <c:pt idx="261">
                  <c:v>0.25</c:v>
                </c:pt>
                <c:pt idx="262">
                  <c:v>0.25</c:v>
                </c:pt>
                <c:pt idx="263">
                  <c:v>0.25</c:v>
                </c:pt>
                <c:pt idx="264">
                  <c:v>0.25</c:v>
                </c:pt>
                <c:pt idx="265">
                  <c:v>0.25</c:v>
                </c:pt>
                <c:pt idx="266">
                  <c:v>0.25</c:v>
                </c:pt>
                <c:pt idx="267">
                  <c:v>0.25</c:v>
                </c:pt>
                <c:pt idx="268">
                  <c:v>0.25</c:v>
                </c:pt>
                <c:pt idx="269">
                  <c:v>0.25</c:v>
                </c:pt>
                <c:pt idx="270">
                  <c:v>0.25</c:v>
                </c:pt>
                <c:pt idx="271">
                  <c:v>0.25</c:v>
                </c:pt>
                <c:pt idx="272">
                  <c:v>0.25</c:v>
                </c:pt>
                <c:pt idx="273">
                  <c:v>0.25</c:v>
                </c:pt>
                <c:pt idx="274">
                  <c:v>0.25</c:v>
                </c:pt>
                <c:pt idx="275">
                  <c:v>0.25</c:v>
                </c:pt>
                <c:pt idx="276">
                  <c:v>0.25</c:v>
                </c:pt>
                <c:pt idx="277">
                  <c:v>0.25</c:v>
                </c:pt>
                <c:pt idx="278">
                  <c:v>0.25</c:v>
                </c:pt>
                <c:pt idx="279">
                  <c:v>0.25</c:v>
                </c:pt>
                <c:pt idx="280">
                  <c:v>0.25</c:v>
                </c:pt>
                <c:pt idx="281">
                  <c:v>0.25</c:v>
                </c:pt>
                <c:pt idx="282">
                  <c:v>0.25</c:v>
                </c:pt>
                <c:pt idx="283">
                  <c:v>0.25</c:v>
                </c:pt>
                <c:pt idx="284">
                  <c:v>0.25</c:v>
                </c:pt>
                <c:pt idx="285">
                  <c:v>0.25</c:v>
                </c:pt>
                <c:pt idx="286">
                  <c:v>0.25</c:v>
                </c:pt>
                <c:pt idx="287">
                  <c:v>0.25</c:v>
                </c:pt>
                <c:pt idx="288">
                  <c:v>0.25</c:v>
                </c:pt>
                <c:pt idx="289">
                  <c:v>0.25</c:v>
                </c:pt>
                <c:pt idx="290">
                  <c:v>0.25</c:v>
                </c:pt>
                <c:pt idx="291">
                  <c:v>0.25</c:v>
                </c:pt>
                <c:pt idx="292">
                  <c:v>0.25</c:v>
                </c:pt>
                <c:pt idx="293">
                  <c:v>0.25</c:v>
                </c:pt>
                <c:pt idx="294">
                  <c:v>0.25</c:v>
                </c:pt>
                <c:pt idx="295">
                  <c:v>0.25</c:v>
                </c:pt>
                <c:pt idx="296">
                  <c:v>0.25</c:v>
                </c:pt>
                <c:pt idx="297">
                  <c:v>0.25</c:v>
                </c:pt>
                <c:pt idx="298">
                  <c:v>0.25</c:v>
                </c:pt>
                <c:pt idx="299">
                  <c:v>0.25</c:v>
                </c:pt>
                <c:pt idx="300">
                  <c:v>0.25</c:v>
                </c:pt>
                <c:pt idx="301">
                  <c:v>0.25</c:v>
                </c:pt>
                <c:pt idx="302">
                  <c:v>0.25</c:v>
                </c:pt>
                <c:pt idx="303">
                  <c:v>0.25</c:v>
                </c:pt>
                <c:pt idx="304">
                  <c:v>0.25</c:v>
                </c:pt>
                <c:pt idx="305">
                  <c:v>0.25</c:v>
                </c:pt>
                <c:pt idx="306">
                  <c:v>0.25</c:v>
                </c:pt>
                <c:pt idx="307">
                  <c:v>0.25</c:v>
                </c:pt>
                <c:pt idx="308">
                  <c:v>0.25</c:v>
                </c:pt>
                <c:pt idx="309">
                  <c:v>0.25</c:v>
                </c:pt>
                <c:pt idx="310">
                  <c:v>0.25</c:v>
                </c:pt>
                <c:pt idx="311">
                  <c:v>0.25</c:v>
                </c:pt>
                <c:pt idx="312">
                  <c:v>0.25</c:v>
                </c:pt>
                <c:pt idx="313">
                  <c:v>0.25</c:v>
                </c:pt>
                <c:pt idx="314">
                  <c:v>0.25</c:v>
                </c:pt>
                <c:pt idx="315">
                  <c:v>0.25</c:v>
                </c:pt>
                <c:pt idx="316">
                  <c:v>0.25</c:v>
                </c:pt>
                <c:pt idx="317">
                  <c:v>0.25</c:v>
                </c:pt>
                <c:pt idx="318">
                  <c:v>0.25</c:v>
                </c:pt>
                <c:pt idx="319">
                  <c:v>0.25</c:v>
                </c:pt>
                <c:pt idx="320">
                  <c:v>0.25</c:v>
                </c:pt>
                <c:pt idx="321">
                  <c:v>0.25</c:v>
                </c:pt>
                <c:pt idx="322">
                  <c:v>0.25</c:v>
                </c:pt>
                <c:pt idx="323">
                  <c:v>0.25</c:v>
                </c:pt>
                <c:pt idx="324">
                  <c:v>0.25</c:v>
                </c:pt>
                <c:pt idx="325">
                  <c:v>0.25</c:v>
                </c:pt>
                <c:pt idx="326">
                  <c:v>0.25</c:v>
                </c:pt>
                <c:pt idx="327">
                  <c:v>0.25</c:v>
                </c:pt>
                <c:pt idx="328">
                  <c:v>0.25</c:v>
                </c:pt>
                <c:pt idx="329">
                  <c:v>0.25</c:v>
                </c:pt>
                <c:pt idx="330">
                  <c:v>0.25</c:v>
                </c:pt>
                <c:pt idx="331">
                  <c:v>0.25</c:v>
                </c:pt>
                <c:pt idx="332">
                  <c:v>0.25</c:v>
                </c:pt>
                <c:pt idx="333">
                  <c:v>0.25</c:v>
                </c:pt>
                <c:pt idx="334">
                  <c:v>0.25</c:v>
                </c:pt>
                <c:pt idx="335">
                  <c:v>0.25</c:v>
                </c:pt>
                <c:pt idx="336">
                  <c:v>0.25</c:v>
                </c:pt>
                <c:pt idx="337">
                  <c:v>0.25</c:v>
                </c:pt>
                <c:pt idx="338">
                  <c:v>0.25</c:v>
                </c:pt>
                <c:pt idx="339">
                  <c:v>0.25</c:v>
                </c:pt>
                <c:pt idx="340">
                  <c:v>0.25</c:v>
                </c:pt>
                <c:pt idx="341">
                  <c:v>0.25</c:v>
                </c:pt>
                <c:pt idx="342">
                  <c:v>0.25</c:v>
                </c:pt>
                <c:pt idx="343">
                  <c:v>0.25</c:v>
                </c:pt>
                <c:pt idx="344">
                  <c:v>0.25</c:v>
                </c:pt>
                <c:pt idx="345">
                  <c:v>0.25</c:v>
                </c:pt>
                <c:pt idx="346">
                  <c:v>0.25</c:v>
                </c:pt>
                <c:pt idx="347">
                  <c:v>0.25</c:v>
                </c:pt>
                <c:pt idx="348">
                  <c:v>0.25</c:v>
                </c:pt>
                <c:pt idx="349">
                  <c:v>0.25</c:v>
                </c:pt>
                <c:pt idx="350">
                  <c:v>0.25</c:v>
                </c:pt>
                <c:pt idx="351">
                  <c:v>0.25</c:v>
                </c:pt>
                <c:pt idx="352">
                  <c:v>0.25</c:v>
                </c:pt>
                <c:pt idx="353">
                  <c:v>0.25</c:v>
                </c:pt>
                <c:pt idx="354">
                  <c:v>0.25</c:v>
                </c:pt>
                <c:pt idx="355">
                  <c:v>0.25</c:v>
                </c:pt>
                <c:pt idx="356">
                  <c:v>0.25</c:v>
                </c:pt>
                <c:pt idx="357">
                  <c:v>0.25</c:v>
                </c:pt>
                <c:pt idx="358">
                  <c:v>0.25</c:v>
                </c:pt>
                <c:pt idx="359">
                  <c:v>0.25</c:v>
                </c:pt>
                <c:pt idx="360">
                  <c:v>0.25</c:v>
                </c:pt>
                <c:pt idx="361">
                  <c:v>0.25</c:v>
                </c:pt>
                <c:pt idx="362">
                  <c:v>0.25</c:v>
                </c:pt>
                <c:pt idx="363">
                  <c:v>0.25</c:v>
                </c:pt>
                <c:pt idx="364">
                  <c:v>0.25</c:v>
                </c:pt>
                <c:pt idx="365">
                  <c:v>0.25</c:v>
                </c:pt>
                <c:pt idx="366">
                  <c:v>0.25</c:v>
                </c:pt>
                <c:pt idx="367">
                  <c:v>0.25</c:v>
                </c:pt>
                <c:pt idx="368">
                  <c:v>0.25</c:v>
                </c:pt>
                <c:pt idx="369">
                  <c:v>0.25</c:v>
                </c:pt>
                <c:pt idx="370">
                  <c:v>0.25</c:v>
                </c:pt>
                <c:pt idx="371">
                  <c:v>0.25</c:v>
                </c:pt>
                <c:pt idx="372">
                  <c:v>0.25</c:v>
                </c:pt>
                <c:pt idx="373">
                  <c:v>0.25</c:v>
                </c:pt>
                <c:pt idx="374">
                  <c:v>0.25</c:v>
                </c:pt>
                <c:pt idx="375">
                  <c:v>0.25</c:v>
                </c:pt>
                <c:pt idx="376">
                  <c:v>0.25</c:v>
                </c:pt>
                <c:pt idx="377">
                  <c:v>0.25</c:v>
                </c:pt>
                <c:pt idx="378">
                  <c:v>0.25</c:v>
                </c:pt>
                <c:pt idx="379">
                  <c:v>0.25</c:v>
                </c:pt>
                <c:pt idx="380">
                  <c:v>0.25</c:v>
                </c:pt>
                <c:pt idx="381">
                  <c:v>0.25</c:v>
                </c:pt>
                <c:pt idx="382">
                  <c:v>0.25</c:v>
                </c:pt>
                <c:pt idx="383">
                  <c:v>0.25</c:v>
                </c:pt>
                <c:pt idx="384">
                  <c:v>0.25</c:v>
                </c:pt>
                <c:pt idx="385">
                  <c:v>0.25</c:v>
                </c:pt>
                <c:pt idx="386">
                  <c:v>0.25</c:v>
                </c:pt>
                <c:pt idx="387">
                  <c:v>0.25</c:v>
                </c:pt>
                <c:pt idx="388">
                  <c:v>0.25</c:v>
                </c:pt>
                <c:pt idx="389">
                  <c:v>0.25</c:v>
                </c:pt>
                <c:pt idx="390">
                  <c:v>0.25</c:v>
                </c:pt>
                <c:pt idx="391">
                  <c:v>0.25</c:v>
                </c:pt>
                <c:pt idx="392">
                  <c:v>0.25</c:v>
                </c:pt>
                <c:pt idx="393">
                  <c:v>0.25</c:v>
                </c:pt>
                <c:pt idx="394">
                  <c:v>0.25</c:v>
                </c:pt>
                <c:pt idx="395">
                  <c:v>0.25</c:v>
                </c:pt>
                <c:pt idx="396">
                  <c:v>0.25</c:v>
                </c:pt>
                <c:pt idx="397">
                  <c:v>0.25</c:v>
                </c:pt>
                <c:pt idx="398">
                  <c:v>0.25</c:v>
                </c:pt>
                <c:pt idx="399">
                  <c:v>0.25</c:v>
                </c:pt>
                <c:pt idx="400">
                  <c:v>0.25</c:v>
                </c:pt>
                <c:pt idx="401">
                  <c:v>0.25</c:v>
                </c:pt>
                <c:pt idx="402">
                  <c:v>0.25</c:v>
                </c:pt>
                <c:pt idx="403">
                  <c:v>0.25</c:v>
                </c:pt>
                <c:pt idx="404">
                  <c:v>0.25</c:v>
                </c:pt>
                <c:pt idx="405">
                  <c:v>0.25</c:v>
                </c:pt>
                <c:pt idx="406">
                  <c:v>0.25</c:v>
                </c:pt>
                <c:pt idx="407">
                  <c:v>0.25</c:v>
                </c:pt>
                <c:pt idx="408">
                  <c:v>0.25</c:v>
                </c:pt>
                <c:pt idx="409">
                  <c:v>0.25</c:v>
                </c:pt>
                <c:pt idx="410">
                  <c:v>0.25</c:v>
                </c:pt>
                <c:pt idx="411">
                  <c:v>0.25</c:v>
                </c:pt>
                <c:pt idx="412">
                  <c:v>0.25</c:v>
                </c:pt>
                <c:pt idx="413">
                  <c:v>0.25</c:v>
                </c:pt>
                <c:pt idx="414">
                  <c:v>0.25</c:v>
                </c:pt>
                <c:pt idx="415">
                  <c:v>0.25</c:v>
                </c:pt>
                <c:pt idx="416">
                  <c:v>0.25</c:v>
                </c:pt>
                <c:pt idx="417">
                  <c:v>0.25</c:v>
                </c:pt>
                <c:pt idx="418">
                  <c:v>0.25</c:v>
                </c:pt>
                <c:pt idx="419">
                  <c:v>0.25</c:v>
                </c:pt>
                <c:pt idx="420">
                  <c:v>0.25</c:v>
                </c:pt>
                <c:pt idx="421">
                  <c:v>0.25</c:v>
                </c:pt>
                <c:pt idx="422">
                  <c:v>0.25</c:v>
                </c:pt>
                <c:pt idx="423">
                  <c:v>0.25</c:v>
                </c:pt>
                <c:pt idx="424">
                  <c:v>0.25</c:v>
                </c:pt>
                <c:pt idx="425">
                  <c:v>0.15</c:v>
                </c:pt>
                <c:pt idx="426">
                  <c:v>0.15</c:v>
                </c:pt>
                <c:pt idx="427">
                  <c:v>0.15</c:v>
                </c:pt>
                <c:pt idx="428">
                  <c:v>0.15</c:v>
                </c:pt>
                <c:pt idx="429">
                  <c:v>0.15</c:v>
                </c:pt>
                <c:pt idx="430">
                  <c:v>0.15</c:v>
                </c:pt>
                <c:pt idx="431">
                  <c:v>0.15</c:v>
                </c:pt>
                <c:pt idx="432">
                  <c:v>0.15</c:v>
                </c:pt>
                <c:pt idx="433">
                  <c:v>0.15</c:v>
                </c:pt>
                <c:pt idx="434">
                  <c:v>0.15</c:v>
                </c:pt>
                <c:pt idx="435">
                  <c:v>0.15</c:v>
                </c:pt>
                <c:pt idx="436">
                  <c:v>0.15</c:v>
                </c:pt>
                <c:pt idx="437">
                  <c:v>0.15</c:v>
                </c:pt>
                <c:pt idx="438">
                  <c:v>0.15</c:v>
                </c:pt>
                <c:pt idx="439">
                  <c:v>0.15</c:v>
                </c:pt>
                <c:pt idx="440">
                  <c:v>0.15</c:v>
                </c:pt>
                <c:pt idx="441">
                  <c:v>0.15</c:v>
                </c:pt>
                <c:pt idx="442">
                  <c:v>0.15</c:v>
                </c:pt>
                <c:pt idx="443">
                  <c:v>0.15</c:v>
                </c:pt>
                <c:pt idx="444">
                  <c:v>0</c:v>
                </c:pt>
                <c:pt idx="445">
                  <c:v>0</c:v>
                </c:pt>
                <c:pt idx="446">
                  <c:v>0</c:v>
                </c:pt>
                <c:pt idx="447">
                  <c:v>0</c:v>
                </c:pt>
                <c:pt idx="448">
                  <c:v>0</c:v>
                </c:pt>
                <c:pt idx="449">
                  <c:v>0</c:v>
                </c:pt>
                <c:pt idx="450">
                  <c:v>0</c:v>
                </c:pt>
                <c:pt idx="451">
                  <c:v>0</c:v>
                </c:pt>
                <c:pt idx="452">
                  <c:v>0</c:v>
                </c:pt>
                <c:pt idx="453">
                  <c:v>0</c:v>
                </c:pt>
                <c:pt idx="454">
                  <c:v>0</c:v>
                </c:pt>
                <c:pt idx="455">
                  <c:v>0</c:v>
                </c:pt>
                <c:pt idx="456">
                  <c:v>0</c:v>
                </c:pt>
                <c:pt idx="457">
                  <c:v>0</c:v>
                </c:pt>
                <c:pt idx="458">
                  <c:v>0</c:v>
                </c:pt>
                <c:pt idx="459">
                  <c:v>0</c:v>
                </c:pt>
                <c:pt idx="460">
                  <c:v>0</c:v>
                </c:pt>
                <c:pt idx="461">
                  <c:v>0</c:v>
                </c:pt>
                <c:pt idx="462">
                  <c:v>0</c:v>
                </c:pt>
                <c:pt idx="463">
                  <c:v>0</c:v>
                </c:pt>
                <c:pt idx="464">
                  <c:v>0</c:v>
                </c:pt>
                <c:pt idx="465">
                  <c:v>0</c:v>
                </c:pt>
                <c:pt idx="466">
                  <c:v>0</c:v>
                </c:pt>
                <c:pt idx="467">
                  <c:v>0</c:v>
                </c:pt>
                <c:pt idx="468">
                  <c:v>0</c:v>
                </c:pt>
                <c:pt idx="469">
                  <c:v>0</c:v>
                </c:pt>
                <c:pt idx="470">
                  <c:v>0</c:v>
                </c:pt>
                <c:pt idx="471">
                  <c:v>0</c:v>
                </c:pt>
                <c:pt idx="472">
                  <c:v>0</c:v>
                </c:pt>
                <c:pt idx="473">
                  <c:v>0</c:v>
                </c:pt>
                <c:pt idx="474">
                  <c:v>0</c:v>
                </c:pt>
                <c:pt idx="475">
                  <c:v>0</c:v>
                </c:pt>
                <c:pt idx="476">
                  <c:v>0</c:v>
                </c:pt>
                <c:pt idx="477">
                  <c:v>0</c:v>
                </c:pt>
                <c:pt idx="478">
                  <c:v>0</c:v>
                </c:pt>
                <c:pt idx="479">
                  <c:v>0</c:v>
                </c:pt>
                <c:pt idx="480">
                  <c:v>0</c:v>
                </c:pt>
                <c:pt idx="481">
                  <c:v>0</c:v>
                </c:pt>
                <c:pt idx="482">
                  <c:v>0</c:v>
                </c:pt>
                <c:pt idx="483">
                  <c:v>0</c:v>
                </c:pt>
                <c:pt idx="484">
                  <c:v>0</c:v>
                </c:pt>
                <c:pt idx="485">
                  <c:v>0</c:v>
                </c:pt>
                <c:pt idx="486">
                  <c:v>0</c:v>
                </c:pt>
                <c:pt idx="487">
                  <c:v>0</c:v>
                </c:pt>
                <c:pt idx="488">
                  <c:v>0</c:v>
                </c:pt>
                <c:pt idx="489">
                  <c:v>0</c:v>
                </c:pt>
                <c:pt idx="490">
                  <c:v>0</c:v>
                </c:pt>
                <c:pt idx="491">
                  <c:v>0</c:v>
                </c:pt>
                <c:pt idx="492">
                  <c:v>0</c:v>
                </c:pt>
                <c:pt idx="493">
                  <c:v>0</c:v>
                </c:pt>
                <c:pt idx="494">
                  <c:v>0</c:v>
                </c:pt>
                <c:pt idx="495">
                  <c:v>0</c:v>
                </c:pt>
                <c:pt idx="496">
                  <c:v>0</c:v>
                </c:pt>
                <c:pt idx="497">
                  <c:v>0</c:v>
                </c:pt>
                <c:pt idx="498">
                  <c:v>0</c:v>
                </c:pt>
                <c:pt idx="499">
                  <c:v>0</c:v>
                </c:pt>
                <c:pt idx="500">
                  <c:v>0</c:v>
                </c:pt>
                <c:pt idx="501">
                  <c:v>0</c:v>
                </c:pt>
                <c:pt idx="502">
                  <c:v>0</c:v>
                </c:pt>
                <c:pt idx="503">
                  <c:v>0</c:v>
                </c:pt>
                <c:pt idx="504">
                  <c:v>0</c:v>
                </c:pt>
                <c:pt idx="505">
                  <c:v>0</c:v>
                </c:pt>
                <c:pt idx="506">
                  <c:v>0</c:v>
                </c:pt>
                <c:pt idx="507">
                  <c:v>0</c:v>
                </c:pt>
                <c:pt idx="508">
                  <c:v>0</c:v>
                </c:pt>
                <c:pt idx="509">
                  <c:v>0</c:v>
                </c:pt>
                <c:pt idx="510">
                  <c:v>0</c:v>
                </c:pt>
                <c:pt idx="511">
                  <c:v>0</c:v>
                </c:pt>
                <c:pt idx="512">
                  <c:v>0</c:v>
                </c:pt>
                <c:pt idx="513">
                  <c:v>0</c:v>
                </c:pt>
                <c:pt idx="514">
                  <c:v>0</c:v>
                </c:pt>
                <c:pt idx="515">
                  <c:v>0</c:v>
                </c:pt>
                <c:pt idx="516">
                  <c:v>0</c:v>
                </c:pt>
                <c:pt idx="517">
                  <c:v>0</c:v>
                </c:pt>
                <c:pt idx="518">
                  <c:v>0</c:v>
                </c:pt>
                <c:pt idx="519">
                  <c:v>0</c:v>
                </c:pt>
                <c:pt idx="520">
                  <c:v>0</c:v>
                </c:pt>
                <c:pt idx="521">
                  <c:v>0</c:v>
                </c:pt>
                <c:pt idx="522">
                  <c:v>0</c:v>
                </c:pt>
                <c:pt idx="523">
                  <c:v>0</c:v>
                </c:pt>
                <c:pt idx="524">
                  <c:v>0</c:v>
                </c:pt>
                <c:pt idx="525">
                  <c:v>0</c:v>
                </c:pt>
                <c:pt idx="526">
                  <c:v>0</c:v>
                </c:pt>
                <c:pt idx="527">
                  <c:v>0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0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0</c:v>
                </c:pt>
                <c:pt idx="536">
                  <c:v>0</c:v>
                </c:pt>
                <c:pt idx="537">
                  <c:v>0</c:v>
                </c:pt>
                <c:pt idx="538">
                  <c:v>0</c:v>
                </c:pt>
                <c:pt idx="539">
                  <c:v>0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0</c:v>
                </c:pt>
                <c:pt idx="547">
                  <c:v>0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0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0</c:v>
                </c:pt>
                <c:pt idx="557">
                  <c:v>0</c:v>
                </c:pt>
                <c:pt idx="558">
                  <c:v>0</c:v>
                </c:pt>
                <c:pt idx="559">
                  <c:v>0</c:v>
                </c:pt>
                <c:pt idx="560">
                  <c:v>0</c:v>
                </c:pt>
                <c:pt idx="561">
                  <c:v>0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0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0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0</c:v>
                </c:pt>
                <c:pt idx="574">
                  <c:v>0</c:v>
                </c:pt>
                <c:pt idx="575">
                  <c:v>0</c:v>
                </c:pt>
                <c:pt idx="576">
                  <c:v>0</c:v>
                </c:pt>
                <c:pt idx="577">
                  <c:v>0</c:v>
                </c:pt>
                <c:pt idx="578">
                  <c:v>0</c:v>
                </c:pt>
                <c:pt idx="579">
                  <c:v>0</c:v>
                </c:pt>
                <c:pt idx="580">
                  <c:v>0</c:v>
                </c:pt>
                <c:pt idx="581">
                  <c:v>0</c:v>
                </c:pt>
                <c:pt idx="582">
                  <c:v>0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0</c:v>
                </c:pt>
                <c:pt idx="587">
                  <c:v>0</c:v>
                </c:pt>
                <c:pt idx="588">
                  <c:v>0</c:v>
                </c:pt>
                <c:pt idx="589">
                  <c:v>0</c:v>
                </c:pt>
                <c:pt idx="590">
                  <c:v>0</c:v>
                </c:pt>
                <c:pt idx="591">
                  <c:v>0</c:v>
                </c:pt>
                <c:pt idx="592">
                  <c:v>0</c:v>
                </c:pt>
                <c:pt idx="593">
                  <c:v>0</c:v>
                </c:pt>
                <c:pt idx="594">
                  <c:v>0</c:v>
                </c:pt>
                <c:pt idx="595">
                  <c:v>0</c:v>
                </c:pt>
                <c:pt idx="596">
                  <c:v>0</c:v>
                </c:pt>
                <c:pt idx="597">
                  <c:v>0</c:v>
                </c:pt>
                <c:pt idx="598">
                  <c:v>0</c:v>
                </c:pt>
                <c:pt idx="599">
                  <c:v>0</c:v>
                </c:pt>
                <c:pt idx="600">
                  <c:v>0</c:v>
                </c:pt>
                <c:pt idx="601">
                  <c:v>0</c:v>
                </c:pt>
                <c:pt idx="602">
                  <c:v>0</c:v>
                </c:pt>
                <c:pt idx="603">
                  <c:v>0</c:v>
                </c:pt>
                <c:pt idx="604">
                  <c:v>0</c:v>
                </c:pt>
                <c:pt idx="605">
                  <c:v>0</c:v>
                </c:pt>
                <c:pt idx="606">
                  <c:v>0</c:v>
                </c:pt>
                <c:pt idx="607">
                  <c:v>0</c:v>
                </c:pt>
                <c:pt idx="608">
                  <c:v>0</c:v>
                </c:pt>
                <c:pt idx="609">
                  <c:v>0</c:v>
                </c:pt>
                <c:pt idx="610">
                  <c:v>0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0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0</c:v>
                </c:pt>
                <c:pt idx="619">
                  <c:v>0</c:v>
                </c:pt>
                <c:pt idx="620">
                  <c:v>0</c:v>
                </c:pt>
                <c:pt idx="621">
                  <c:v>0</c:v>
                </c:pt>
                <c:pt idx="622">
                  <c:v>0</c:v>
                </c:pt>
                <c:pt idx="623">
                  <c:v>0</c:v>
                </c:pt>
                <c:pt idx="624">
                  <c:v>0</c:v>
                </c:pt>
                <c:pt idx="625">
                  <c:v>0</c:v>
                </c:pt>
                <c:pt idx="626">
                  <c:v>0</c:v>
                </c:pt>
                <c:pt idx="627">
                  <c:v>0</c:v>
                </c:pt>
                <c:pt idx="628">
                  <c:v>0</c:v>
                </c:pt>
                <c:pt idx="629">
                  <c:v>0</c:v>
                </c:pt>
                <c:pt idx="630">
                  <c:v>0</c:v>
                </c:pt>
                <c:pt idx="631">
                  <c:v>0</c:v>
                </c:pt>
                <c:pt idx="632">
                  <c:v>0</c:v>
                </c:pt>
                <c:pt idx="633">
                  <c:v>0</c:v>
                </c:pt>
                <c:pt idx="634">
                  <c:v>0</c:v>
                </c:pt>
                <c:pt idx="635">
                  <c:v>0</c:v>
                </c:pt>
                <c:pt idx="636">
                  <c:v>0</c:v>
                </c:pt>
                <c:pt idx="637">
                  <c:v>0</c:v>
                </c:pt>
                <c:pt idx="638">
                  <c:v>0</c:v>
                </c:pt>
                <c:pt idx="639">
                  <c:v>0</c:v>
                </c:pt>
                <c:pt idx="640">
                  <c:v>0</c:v>
                </c:pt>
                <c:pt idx="641">
                  <c:v>0</c:v>
                </c:pt>
                <c:pt idx="642">
                  <c:v>0</c:v>
                </c:pt>
                <c:pt idx="643">
                  <c:v>0</c:v>
                </c:pt>
                <c:pt idx="644">
                  <c:v>0</c:v>
                </c:pt>
                <c:pt idx="645">
                  <c:v>0</c:v>
                </c:pt>
                <c:pt idx="646">
                  <c:v>0</c:v>
                </c:pt>
                <c:pt idx="647">
                  <c:v>0</c:v>
                </c:pt>
                <c:pt idx="648">
                  <c:v>0</c:v>
                </c:pt>
                <c:pt idx="649">
                  <c:v>0</c:v>
                </c:pt>
                <c:pt idx="650">
                  <c:v>0</c:v>
                </c:pt>
                <c:pt idx="651">
                  <c:v>0</c:v>
                </c:pt>
                <c:pt idx="652">
                  <c:v>0</c:v>
                </c:pt>
                <c:pt idx="653">
                  <c:v>0</c:v>
                </c:pt>
                <c:pt idx="654">
                  <c:v>0</c:v>
                </c:pt>
                <c:pt idx="655">
                  <c:v>0</c:v>
                </c:pt>
                <c:pt idx="656">
                  <c:v>0</c:v>
                </c:pt>
                <c:pt idx="657">
                  <c:v>0</c:v>
                </c:pt>
                <c:pt idx="658">
                  <c:v>0</c:v>
                </c:pt>
                <c:pt idx="659">
                  <c:v>0</c:v>
                </c:pt>
                <c:pt idx="660">
                  <c:v>0</c:v>
                </c:pt>
                <c:pt idx="661">
                  <c:v>0</c:v>
                </c:pt>
                <c:pt idx="662">
                  <c:v>0</c:v>
                </c:pt>
                <c:pt idx="663">
                  <c:v>0</c:v>
                </c:pt>
                <c:pt idx="664">
                  <c:v>0</c:v>
                </c:pt>
                <c:pt idx="665">
                  <c:v>0</c:v>
                </c:pt>
                <c:pt idx="666">
                  <c:v>0</c:v>
                </c:pt>
                <c:pt idx="667">
                  <c:v>0</c:v>
                </c:pt>
                <c:pt idx="668">
                  <c:v>0</c:v>
                </c:pt>
                <c:pt idx="669">
                  <c:v>0</c:v>
                </c:pt>
                <c:pt idx="670">
                  <c:v>0</c:v>
                </c:pt>
                <c:pt idx="671">
                  <c:v>0</c:v>
                </c:pt>
                <c:pt idx="672">
                  <c:v>0</c:v>
                </c:pt>
                <c:pt idx="673">
                  <c:v>0</c:v>
                </c:pt>
                <c:pt idx="674">
                  <c:v>0</c:v>
                </c:pt>
                <c:pt idx="675">
                  <c:v>0</c:v>
                </c:pt>
                <c:pt idx="676">
                  <c:v>0</c:v>
                </c:pt>
                <c:pt idx="677">
                  <c:v>0</c:v>
                </c:pt>
                <c:pt idx="678">
                  <c:v>0</c:v>
                </c:pt>
                <c:pt idx="679">
                  <c:v>0</c:v>
                </c:pt>
                <c:pt idx="680">
                  <c:v>0</c:v>
                </c:pt>
                <c:pt idx="681">
                  <c:v>0</c:v>
                </c:pt>
                <c:pt idx="682">
                  <c:v>0</c:v>
                </c:pt>
                <c:pt idx="683">
                  <c:v>0</c:v>
                </c:pt>
                <c:pt idx="684">
                  <c:v>0</c:v>
                </c:pt>
                <c:pt idx="685">
                  <c:v>0</c:v>
                </c:pt>
                <c:pt idx="686">
                  <c:v>0</c:v>
                </c:pt>
                <c:pt idx="687">
                  <c:v>0</c:v>
                </c:pt>
                <c:pt idx="688">
                  <c:v>0</c:v>
                </c:pt>
                <c:pt idx="689">
                  <c:v>0</c:v>
                </c:pt>
                <c:pt idx="690">
                  <c:v>0</c:v>
                </c:pt>
                <c:pt idx="691">
                  <c:v>0</c:v>
                </c:pt>
                <c:pt idx="692">
                  <c:v>0</c:v>
                </c:pt>
                <c:pt idx="693">
                  <c:v>0</c:v>
                </c:pt>
                <c:pt idx="694">
                  <c:v>0</c:v>
                </c:pt>
                <c:pt idx="695">
                  <c:v>0</c:v>
                </c:pt>
                <c:pt idx="696">
                  <c:v>0</c:v>
                </c:pt>
                <c:pt idx="697">
                  <c:v>0</c:v>
                </c:pt>
                <c:pt idx="698">
                  <c:v>0</c:v>
                </c:pt>
                <c:pt idx="699">
                  <c:v>0</c:v>
                </c:pt>
                <c:pt idx="700">
                  <c:v>0</c:v>
                </c:pt>
                <c:pt idx="701">
                  <c:v>0</c:v>
                </c:pt>
                <c:pt idx="702">
                  <c:v>0</c:v>
                </c:pt>
                <c:pt idx="703">
                  <c:v>0</c:v>
                </c:pt>
                <c:pt idx="704">
                  <c:v>0</c:v>
                </c:pt>
                <c:pt idx="705">
                  <c:v>0</c:v>
                </c:pt>
                <c:pt idx="706">
                  <c:v>0</c:v>
                </c:pt>
                <c:pt idx="707">
                  <c:v>0</c:v>
                </c:pt>
                <c:pt idx="708">
                  <c:v>0</c:v>
                </c:pt>
                <c:pt idx="709">
                  <c:v>0</c:v>
                </c:pt>
                <c:pt idx="710">
                  <c:v>0</c:v>
                </c:pt>
                <c:pt idx="711">
                  <c:v>0</c:v>
                </c:pt>
                <c:pt idx="712">
                  <c:v>0</c:v>
                </c:pt>
                <c:pt idx="713">
                  <c:v>0</c:v>
                </c:pt>
                <c:pt idx="714">
                  <c:v>0</c:v>
                </c:pt>
                <c:pt idx="715">
                  <c:v>0</c:v>
                </c:pt>
                <c:pt idx="716">
                  <c:v>0</c:v>
                </c:pt>
                <c:pt idx="717">
                  <c:v>0</c:v>
                </c:pt>
                <c:pt idx="718">
                  <c:v>0</c:v>
                </c:pt>
                <c:pt idx="719">
                  <c:v>0</c:v>
                </c:pt>
                <c:pt idx="720">
                  <c:v>0</c:v>
                </c:pt>
                <c:pt idx="721">
                  <c:v>0</c:v>
                </c:pt>
                <c:pt idx="722">
                  <c:v>0</c:v>
                </c:pt>
                <c:pt idx="723">
                  <c:v>0</c:v>
                </c:pt>
                <c:pt idx="724">
                  <c:v>0</c:v>
                </c:pt>
                <c:pt idx="725">
                  <c:v>0</c:v>
                </c:pt>
                <c:pt idx="726">
                  <c:v>0</c:v>
                </c:pt>
                <c:pt idx="727">
                  <c:v>0</c:v>
                </c:pt>
                <c:pt idx="728">
                  <c:v>0</c:v>
                </c:pt>
                <c:pt idx="729">
                  <c:v>0</c:v>
                </c:pt>
                <c:pt idx="730">
                  <c:v>0</c:v>
                </c:pt>
                <c:pt idx="731">
                  <c:v>0</c:v>
                </c:pt>
                <c:pt idx="732">
                  <c:v>0</c:v>
                </c:pt>
                <c:pt idx="733">
                  <c:v>0</c:v>
                </c:pt>
                <c:pt idx="734">
                  <c:v>0</c:v>
                </c:pt>
                <c:pt idx="735">
                  <c:v>0</c:v>
                </c:pt>
                <c:pt idx="736">
                  <c:v>0</c:v>
                </c:pt>
                <c:pt idx="737">
                  <c:v>0</c:v>
                </c:pt>
                <c:pt idx="738">
                  <c:v>0</c:v>
                </c:pt>
                <c:pt idx="739">
                  <c:v>0</c:v>
                </c:pt>
                <c:pt idx="740">
                  <c:v>0</c:v>
                </c:pt>
                <c:pt idx="741">
                  <c:v>0</c:v>
                </c:pt>
                <c:pt idx="742">
                  <c:v>0</c:v>
                </c:pt>
                <c:pt idx="743">
                  <c:v>0</c:v>
                </c:pt>
                <c:pt idx="744">
                  <c:v>0</c:v>
                </c:pt>
                <c:pt idx="745">
                  <c:v>0</c:v>
                </c:pt>
                <c:pt idx="746">
                  <c:v>0</c:v>
                </c:pt>
                <c:pt idx="747">
                  <c:v>0</c:v>
                </c:pt>
                <c:pt idx="748">
                  <c:v>0</c:v>
                </c:pt>
                <c:pt idx="749">
                  <c:v>0</c:v>
                </c:pt>
                <c:pt idx="750">
                  <c:v>0</c:v>
                </c:pt>
                <c:pt idx="751">
                  <c:v>0</c:v>
                </c:pt>
                <c:pt idx="752">
                  <c:v>0</c:v>
                </c:pt>
                <c:pt idx="753">
                  <c:v>0</c:v>
                </c:pt>
                <c:pt idx="754">
                  <c:v>0</c:v>
                </c:pt>
                <c:pt idx="755">
                  <c:v>0</c:v>
                </c:pt>
                <c:pt idx="756">
                  <c:v>0</c:v>
                </c:pt>
                <c:pt idx="757">
                  <c:v>0</c:v>
                </c:pt>
                <c:pt idx="758">
                  <c:v>0</c:v>
                </c:pt>
                <c:pt idx="759">
                  <c:v>0</c:v>
                </c:pt>
                <c:pt idx="760">
                  <c:v>0</c:v>
                </c:pt>
                <c:pt idx="761">
                  <c:v>0</c:v>
                </c:pt>
                <c:pt idx="762">
                  <c:v>0</c:v>
                </c:pt>
                <c:pt idx="763">
                  <c:v>0</c:v>
                </c:pt>
                <c:pt idx="764">
                  <c:v>0</c:v>
                </c:pt>
                <c:pt idx="765">
                  <c:v>0</c:v>
                </c:pt>
                <c:pt idx="766">
                  <c:v>0</c:v>
                </c:pt>
                <c:pt idx="767">
                  <c:v>0</c:v>
                </c:pt>
                <c:pt idx="768">
                  <c:v>0</c:v>
                </c:pt>
                <c:pt idx="769">
                  <c:v>0</c:v>
                </c:pt>
                <c:pt idx="770">
                  <c:v>0</c:v>
                </c:pt>
                <c:pt idx="771">
                  <c:v>0</c:v>
                </c:pt>
                <c:pt idx="772">
                  <c:v>0</c:v>
                </c:pt>
                <c:pt idx="773">
                  <c:v>0</c:v>
                </c:pt>
                <c:pt idx="774">
                  <c:v>0</c:v>
                </c:pt>
                <c:pt idx="775">
                  <c:v>0</c:v>
                </c:pt>
                <c:pt idx="776">
                  <c:v>0</c:v>
                </c:pt>
                <c:pt idx="777">
                  <c:v>0</c:v>
                </c:pt>
                <c:pt idx="778">
                  <c:v>0</c:v>
                </c:pt>
                <c:pt idx="779">
                  <c:v>0</c:v>
                </c:pt>
                <c:pt idx="780">
                  <c:v>0</c:v>
                </c:pt>
                <c:pt idx="781">
                  <c:v>0</c:v>
                </c:pt>
                <c:pt idx="782">
                  <c:v>0</c:v>
                </c:pt>
                <c:pt idx="783">
                  <c:v>0</c:v>
                </c:pt>
                <c:pt idx="784">
                  <c:v>0</c:v>
                </c:pt>
                <c:pt idx="785">
                  <c:v>0</c:v>
                </c:pt>
                <c:pt idx="786">
                  <c:v>0</c:v>
                </c:pt>
                <c:pt idx="787">
                  <c:v>0</c:v>
                </c:pt>
                <c:pt idx="788">
                  <c:v>0</c:v>
                </c:pt>
                <c:pt idx="789">
                  <c:v>0</c:v>
                </c:pt>
                <c:pt idx="790">
                  <c:v>0</c:v>
                </c:pt>
                <c:pt idx="791">
                  <c:v>0</c:v>
                </c:pt>
                <c:pt idx="792">
                  <c:v>0</c:v>
                </c:pt>
                <c:pt idx="793">
                  <c:v>0</c:v>
                </c:pt>
                <c:pt idx="794">
                  <c:v>0</c:v>
                </c:pt>
                <c:pt idx="795">
                  <c:v>0</c:v>
                </c:pt>
                <c:pt idx="796">
                  <c:v>0</c:v>
                </c:pt>
                <c:pt idx="797">
                  <c:v>0</c:v>
                </c:pt>
                <c:pt idx="798">
                  <c:v>0</c:v>
                </c:pt>
                <c:pt idx="799">
                  <c:v>0</c:v>
                </c:pt>
                <c:pt idx="800">
                  <c:v>0</c:v>
                </c:pt>
                <c:pt idx="801">
                  <c:v>0</c:v>
                </c:pt>
                <c:pt idx="802">
                  <c:v>0</c:v>
                </c:pt>
                <c:pt idx="803">
                  <c:v>0</c:v>
                </c:pt>
                <c:pt idx="804">
                  <c:v>0</c:v>
                </c:pt>
                <c:pt idx="805">
                  <c:v>0</c:v>
                </c:pt>
                <c:pt idx="806">
                  <c:v>0</c:v>
                </c:pt>
                <c:pt idx="807">
                  <c:v>0</c:v>
                </c:pt>
                <c:pt idx="808">
                  <c:v>0</c:v>
                </c:pt>
                <c:pt idx="809">
                  <c:v>0</c:v>
                </c:pt>
                <c:pt idx="810">
                  <c:v>0</c:v>
                </c:pt>
                <c:pt idx="811">
                  <c:v>0</c:v>
                </c:pt>
                <c:pt idx="812">
                  <c:v>0</c:v>
                </c:pt>
                <c:pt idx="813">
                  <c:v>0</c:v>
                </c:pt>
                <c:pt idx="814">
                  <c:v>0</c:v>
                </c:pt>
                <c:pt idx="815">
                  <c:v>0</c:v>
                </c:pt>
                <c:pt idx="816">
                  <c:v>0</c:v>
                </c:pt>
                <c:pt idx="817">
                  <c:v>0</c:v>
                </c:pt>
                <c:pt idx="818">
                  <c:v>0</c:v>
                </c:pt>
                <c:pt idx="819">
                  <c:v>0</c:v>
                </c:pt>
                <c:pt idx="820">
                  <c:v>0</c:v>
                </c:pt>
                <c:pt idx="821">
                  <c:v>0</c:v>
                </c:pt>
                <c:pt idx="822">
                  <c:v>0</c:v>
                </c:pt>
                <c:pt idx="823">
                  <c:v>0</c:v>
                </c:pt>
                <c:pt idx="824">
                  <c:v>0</c:v>
                </c:pt>
                <c:pt idx="825">
                  <c:v>0</c:v>
                </c:pt>
                <c:pt idx="826">
                  <c:v>0</c:v>
                </c:pt>
                <c:pt idx="827">
                  <c:v>0</c:v>
                </c:pt>
                <c:pt idx="828">
                  <c:v>0</c:v>
                </c:pt>
                <c:pt idx="829">
                  <c:v>0</c:v>
                </c:pt>
                <c:pt idx="830">
                  <c:v>0</c:v>
                </c:pt>
                <c:pt idx="831">
                  <c:v>0</c:v>
                </c:pt>
                <c:pt idx="832">
                  <c:v>0</c:v>
                </c:pt>
                <c:pt idx="833">
                  <c:v>0</c:v>
                </c:pt>
                <c:pt idx="834">
                  <c:v>0</c:v>
                </c:pt>
                <c:pt idx="835">
                  <c:v>0</c:v>
                </c:pt>
                <c:pt idx="836">
                  <c:v>0</c:v>
                </c:pt>
                <c:pt idx="837">
                  <c:v>0</c:v>
                </c:pt>
                <c:pt idx="838">
                  <c:v>0</c:v>
                </c:pt>
                <c:pt idx="839">
                  <c:v>0</c:v>
                </c:pt>
                <c:pt idx="840">
                  <c:v>0</c:v>
                </c:pt>
                <c:pt idx="841">
                  <c:v>0</c:v>
                </c:pt>
                <c:pt idx="842">
                  <c:v>0</c:v>
                </c:pt>
                <c:pt idx="843">
                  <c:v>0</c:v>
                </c:pt>
                <c:pt idx="844">
                  <c:v>0</c:v>
                </c:pt>
                <c:pt idx="845">
                  <c:v>0</c:v>
                </c:pt>
                <c:pt idx="846">
                  <c:v>0</c:v>
                </c:pt>
                <c:pt idx="847">
                  <c:v>0</c:v>
                </c:pt>
                <c:pt idx="848">
                  <c:v>0</c:v>
                </c:pt>
                <c:pt idx="849">
                  <c:v>0</c:v>
                </c:pt>
                <c:pt idx="850">
                  <c:v>0</c:v>
                </c:pt>
                <c:pt idx="851">
                  <c:v>0</c:v>
                </c:pt>
                <c:pt idx="852">
                  <c:v>0</c:v>
                </c:pt>
                <c:pt idx="853">
                  <c:v>0</c:v>
                </c:pt>
                <c:pt idx="854">
                  <c:v>0</c:v>
                </c:pt>
                <c:pt idx="855">
                  <c:v>0</c:v>
                </c:pt>
                <c:pt idx="856">
                  <c:v>0</c:v>
                </c:pt>
                <c:pt idx="857">
                  <c:v>0</c:v>
                </c:pt>
                <c:pt idx="858">
                  <c:v>0</c:v>
                </c:pt>
                <c:pt idx="859">
                  <c:v>0</c:v>
                </c:pt>
                <c:pt idx="860">
                  <c:v>0</c:v>
                </c:pt>
                <c:pt idx="861">
                  <c:v>0</c:v>
                </c:pt>
                <c:pt idx="862">
                  <c:v>0</c:v>
                </c:pt>
                <c:pt idx="863">
                  <c:v>0</c:v>
                </c:pt>
                <c:pt idx="864">
                  <c:v>0</c:v>
                </c:pt>
                <c:pt idx="865">
                  <c:v>0</c:v>
                </c:pt>
                <c:pt idx="866">
                  <c:v>0</c:v>
                </c:pt>
                <c:pt idx="867">
                  <c:v>0</c:v>
                </c:pt>
                <c:pt idx="868">
                  <c:v>0</c:v>
                </c:pt>
                <c:pt idx="869">
                  <c:v>0</c:v>
                </c:pt>
                <c:pt idx="870">
                  <c:v>0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0</c:v>
                </c:pt>
                <c:pt idx="875">
                  <c:v>0</c:v>
                </c:pt>
                <c:pt idx="876">
                  <c:v>0</c:v>
                </c:pt>
                <c:pt idx="877">
                  <c:v>0</c:v>
                </c:pt>
                <c:pt idx="878">
                  <c:v>0</c:v>
                </c:pt>
                <c:pt idx="879">
                  <c:v>0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0</c:v>
                </c:pt>
                <c:pt idx="884">
                  <c:v>0</c:v>
                </c:pt>
                <c:pt idx="885">
                  <c:v>0</c:v>
                </c:pt>
                <c:pt idx="886">
                  <c:v>0</c:v>
                </c:pt>
                <c:pt idx="887">
                  <c:v>0</c:v>
                </c:pt>
                <c:pt idx="888">
                  <c:v>0</c:v>
                </c:pt>
                <c:pt idx="889">
                  <c:v>0</c:v>
                </c:pt>
                <c:pt idx="890">
                  <c:v>0</c:v>
                </c:pt>
                <c:pt idx="891">
                  <c:v>0</c:v>
                </c:pt>
                <c:pt idx="892">
                  <c:v>0</c:v>
                </c:pt>
                <c:pt idx="893">
                  <c:v>0</c:v>
                </c:pt>
                <c:pt idx="894">
                  <c:v>0</c:v>
                </c:pt>
                <c:pt idx="895">
                  <c:v>0</c:v>
                </c:pt>
                <c:pt idx="896">
                  <c:v>0</c:v>
                </c:pt>
                <c:pt idx="897">
                  <c:v>0</c:v>
                </c:pt>
                <c:pt idx="898">
                  <c:v>0</c:v>
                </c:pt>
                <c:pt idx="899">
                  <c:v>0</c:v>
                </c:pt>
                <c:pt idx="900">
                  <c:v>0</c:v>
                </c:pt>
                <c:pt idx="901">
                  <c:v>0</c:v>
                </c:pt>
                <c:pt idx="902">
                  <c:v>0</c:v>
                </c:pt>
                <c:pt idx="903">
                  <c:v>0</c:v>
                </c:pt>
                <c:pt idx="904">
                  <c:v>0</c:v>
                </c:pt>
                <c:pt idx="905">
                  <c:v>0</c:v>
                </c:pt>
                <c:pt idx="906">
                  <c:v>0</c:v>
                </c:pt>
                <c:pt idx="907">
                  <c:v>0</c:v>
                </c:pt>
                <c:pt idx="908">
                  <c:v>0</c:v>
                </c:pt>
                <c:pt idx="909">
                  <c:v>0</c:v>
                </c:pt>
                <c:pt idx="910">
                  <c:v>0</c:v>
                </c:pt>
                <c:pt idx="911">
                  <c:v>0</c:v>
                </c:pt>
                <c:pt idx="912">
                  <c:v>0</c:v>
                </c:pt>
                <c:pt idx="913">
                  <c:v>0</c:v>
                </c:pt>
                <c:pt idx="914">
                  <c:v>0</c:v>
                </c:pt>
                <c:pt idx="915">
                  <c:v>0</c:v>
                </c:pt>
                <c:pt idx="916">
                  <c:v>0</c:v>
                </c:pt>
                <c:pt idx="917">
                  <c:v>0</c:v>
                </c:pt>
                <c:pt idx="918">
                  <c:v>0</c:v>
                </c:pt>
                <c:pt idx="919">
                  <c:v>0</c:v>
                </c:pt>
                <c:pt idx="920">
                  <c:v>0</c:v>
                </c:pt>
                <c:pt idx="921">
                  <c:v>0</c:v>
                </c:pt>
                <c:pt idx="922">
                  <c:v>0</c:v>
                </c:pt>
                <c:pt idx="923">
                  <c:v>0</c:v>
                </c:pt>
                <c:pt idx="924">
                  <c:v>0</c:v>
                </c:pt>
                <c:pt idx="925">
                  <c:v>0</c:v>
                </c:pt>
                <c:pt idx="926">
                  <c:v>0</c:v>
                </c:pt>
                <c:pt idx="927">
                  <c:v>0</c:v>
                </c:pt>
                <c:pt idx="928">
                  <c:v>0</c:v>
                </c:pt>
                <c:pt idx="929">
                  <c:v>0</c:v>
                </c:pt>
                <c:pt idx="930">
                  <c:v>0</c:v>
                </c:pt>
                <c:pt idx="931">
                  <c:v>0</c:v>
                </c:pt>
                <c:pt idx="932">
                  <c:v>0</c:v>
                </c:pt>
                <c:pt idx="933">
                  <c:v>0</c:v>
                </c:pt>
                <c:pt idx="934">
                  <c:v>0</c:v>
                </c:pt>
                <c:pt idx="935">
                  <c:v>0</c:v>
                </c:pt>
                <c:pt idx="936">
                  <c:v>0</c:v>
                </c:pt>
                <c:pt idx="937">
                  <c:v>0</c:v>
                </c:pt>
                <c:pt idx="938">
                  <c:v>0</c:v>
                </c:pt>
                <c:pt idx="939">
                  <c:v>0</c:v>
                </c:pt>
                <c:pt idx="940">
                  <c:v>0</c:v>
                </c:pt>
                <c:pt idx="941">
                  <c:v>0</c:v>
                </c:pt>
                <c:pt idx="942">
                  <c:v>0</c:v>
                </c:pt>
                <c:pt idx="943">
                  <c:v>0</c:v>
                </c:pt>
                <c:pt idx="944">
                  <c:v>0</c:v>
                </c:pt>
                <c:pt idx="945">
                  <c:v>0</c:v>
                </c:pt>
                <c:pt idx="946">
                  <c:v>0</c:v>
                </c:pt>
                <c:pt idx="947">
                  <c:v>0</c:v>
                </c:pt>
                <c:pt idx="948">
                  <c:v>0</c:v>
                </c:pt>
                <c:pt idx="949">
                  <c:v>0</c:v>
                </c:pt>
                <c:pt idx="950">
                  <c:v>0</c:v>
                </c:pt>
                <c:pt idx="951">
                  <c:v>0</c:v>
                </c:pt>
                <c:pt idx="952">
                  <c:v>0</c:v>
                </c:pt>
                <c:pt idx="953">
                  <c:v>0</c:v>
                </c:pt>
                <c:pt idx="954">
                  <c:v>0</c:v>
                </c:pt>
                <c:pt idx="955">
                  <c:v>0</c:v>
                </c:pt>
                <c:pt idx="956">
                  <c:v>0</c:v>
                </c:pt>
                <c:pt idx="957">
                  <c:v>0</c:v>
                </c:pt>
                <c:pt idx="958">
                  <c:v>0</c:v>
                </c:pt>
                <c:pt idx="959">
                  <c:v>0</c:v>
                </c:pt>
                <c:pt idx="960">
                  <c:v>0</c:v>
                </c:pt>
                <c:pt idx="961">
                  <c:v>0</c:v>
                </c:pt>
                <c:pt idx="962">
                  <c:v>0</c:v>
                </c:pt>
                <c:pt idx="963">
                  <c:v>0</c:v>
                </c:pt>
                <c:pt idx="964">
                  <c:v>0</c:v>
                </c:pt>
                <c:pt idx="965">
                  <c:v>0</c:v>
                </c:pt>
                <c:pt idx="966">
                  <c:v>0</c:v>
                </c:pt>
                <c:pt idx="967">
                  <c:v>0</c:v>
                </c:pt>
                <c:pt idx="968">
                  <c:v>0</c:v>
                </c:pt>
                <c:pt idx="969">
                  <c:v>0</c:v>
                </c:pt>
                <c:pt idx="970">
                  <c:v>0</c:v>
                </c:pt>
                <c:pt idx="971">
                  <c:v>0</c:v>
                </c:pt>
                <c:pt idx="972">
                  <c:v>0</c:v>
                </c:pt>
                <c:pt idx="973">
                  <c:v>0</c:v>
                </c:pt>
                <c:pt idx="974">
                  <c:v>0</c:v>
                </c:pt>
                <c:pt idx="975">
                  <c:v>0</c:v>
                </c:pt>
                <c:pt idx="976">
                  <c:v>0</c:v>
                </c:pt>
                <c:pt idx="977">
                  <c:v>0</c:v>
                </c:pt>
                <c:pt idx="978">
                  <c:v>0</c:v>
                </c:pt>
                <c:pt idx="979">
                  <c:v>0</c:v>
                </c:pt>
                <c:pt idx="980">
                  <c:v>0</c:v>
                </c:pt>
                <c:pt idx="981">
                  <c:v>0</c:v>
                </c:pt>
                <c:pt idx="982">
                  <c:v>0</c:v>
                </c:pt>
                <c:pt idx="983">
                  <c:v>0</c:v>
                </c:pt>
                <c:pt idx="984">
                  <c:v>0</c:v>
                </c:pt>
                <c:pt idx="985">
                  <c:v>0</c:v>
                </c:pt>
                <c:pt idx="986">
                  <c:v>0</c:v>
                </c:pt>
                <c:pt idx="987">
                  <c:v>0</c:v>
                </c:pt>
                <c:pt idx="988">
                  <c:v>0</c:v>
                </c:pt>
                <c:pt idx="989">
                  <c:v>0</c:v>
                </c:pt>
                <c:pt idx="990">
                  <c:v>0</c:v>
                </c:pt>
                <c:pt idx="991">
                  <c:v>0</c:v>
                </c:pt>
                <c:pt idx="992">
                  <c:v>0</c:v>
                </c:pt>
                <c:pt idx="993">
                  <c:v>0</c:v>
                </c:pt>
                <c:pt idx="994">
                  <c:v>0</c:v>
                </c:pt>
                <c:pt idx="995">
                  <c:v>0</c:v>
                </c:pt>
                <c:pt idx="996">
                  <c:v>0</c:v>
                </c:pt>
                <c:pt idx="997">
                  <c:v>0</c:v>
                </c:pt>
                <c:pt idx="998">
                  <c:v>0</c:v>
                </c:pt>
                <c:pt idx="999">
                  <c:v>0</c:v>
                </c:pt>
                <c:pt idx="1000">
                  <c:v>0</c:v>
                </c:pt>
                <c:pt idx="1001">
                  <c:v>0</c:v>
                </c:pt>
                <c:pt idx="1002">
                  <c:v>0</c:v>
                </c:pt>
                <c:pt idx="1003">
                  <c:v>0</c:v>
                </c:pt>
                <c:pt idx="1004">
                  <c:v>0</c:v>
                </c:pt>
                <c:pt idx="1005">
                  <c:v>0</c:v>
                </c:pt>
                <c:pt idx="1006">
                  <c:v>0</c:v>
                </c:pt>
                <c:pt idx="1007">
                  <c:v>0</c:v>
                </c:pt>
                <c:pt idx="1008">
                  <c:v>0</c:v>
                </c:pt>
                <c:pt idx="1009">
                  <c:v>0</c:v>
                </c:pt>
                <c:pt idx="1010">
                  <c:v>0</c:v>
                </c:pt>
                <c:pt idx="1011">
                  <c:v>0</c:v>
                </c:pt>
                <c:pt idx="1012">
                  <c:v>0</c:v>
                </c:pt>
                <c:pt idx="1013">
                  <c:v>0</c:v>
                </c:pt>
                <c:pt idx="1014">
                  <c:v>0</c:v>
                </c:pt>
                <c:pt idx="1015">
                  <c:v>0</c:v>
                </c:pt>
                <c:pt idx="1016">
                  <c:v>0</c:v>
                </c:pt>
                <c:pt idx="1017">
                  <c:v>0</c:v>
                </c:pt>
                <c:pt idx="1018">
                  <c:v>0</c:v>
                </c:pt>
                <c:pt idx="1019">
                  <c:v>0</c:v>
                </c:pt>
                <c:pt idx="1020">
                  <c:v>0</c:v>
                </c:pt>
                <c:pt idx="1021">
                  <c:v>0</c:v>
                </c:pt>
                <c:pt idx="1022">
                  <c:v>0</c:v>
                </c:pt>
                <c:pt idx="1023">
                  <c:v>0</c:v>
                </c:pt>
                <c:pt idx="1024">
                  <c:v>0</c:v>
                </c:pt>
                <c:pt idx="1025">
                  <c:v>0</c:v>
                </c:pt>
                <c:pt idx="1026">
                  <c:v>0</c:v>
                </c:pt>
                <c:pt idx="1027">
                  <c:v>0</c:v>
                </c:pt>
                <c:pt idx="1028">
                  <c:v>0</c:v>
                </c:pt>
                <c:pt idx="1029">
                  <c:v>0</c:v>
                </c:pt>
                <c:pt idx="1030">
                  <c:v>0</c:v>
                </c:pt>
                <c:pt idx="1031">
                  <c:v>0</c:v>
                </c:pt>
                <c:pt idx="1032">
                  <c:v>0</c:v>
                </c:pt>
                <c:pt idx="1033">
                  <c:v>0</c:v>
                </c:pt>
                <c:pt idx="1034">
                  <c:v>0</c:v>
                </c:pt>
                <c:pt idx="1035">
                  <c:v>0</c:v>
                </c:pt>
                <c:pt idx="1036">
                  <c:v>0</c:v>
                </c:pt>
                <c:pt idx="1037">
                  <c:v>0</c:v>
                </c:pt>
                <c:pt idx="1038">
                  <c:v>0</c:v>
                </c:pt>
                <c:pt idx="1039">
                  <c:v>0</c:v>
                </c:pt>
                <c:pt idx="1040">
                  <c:v>0</c:v>
                </c:pt>
                <c:pt idx="1041">
                  <c:v>0</c:v>
                </c:pt>
                <c:pt idx="1042">
                  <c:v>0</c:v>
                </c:pt>
                <c:pt idx="1043">
                  <c:v>0</c:v>
                </c:pt>
                <c:pt idx="1044">
                  <c:v>0</c:v>
                </c:pt>
                <c:pt idx="1045">
                  <c:v>0</c:v>
                </c:pt>
                <c:pt idx="1046">
                  <c:v>0</c:v>
                </c:pt>
                <c:pt idx="1047">
                  <c:v>0</c:v>
                </c:pt>
                <c:pt idx="1048">
                  <c:v>0</c:v>
                </c:pt>
                <c:pt idx="1049">
                  <c:v>0</c:v>
                </c:pt>
                <c:pt idx="1050">
                  <c:v>0</c:v>
                </c:pt>
                <c:pt idx="1051">
                  <c:v>0</c:v>
                </c:pt>
                <c:pt idx="1052">
                  <c:v>0</c:v>
                </c:pt>
                <c:pt idx="1053">
                  <c:v>0</c:v>
                </c:pt>
                <c:pt idx="1054">
                  <c:v>0</c:v>
                </c:pt>
                <c:pt idx="1055">
                  <c:v>0</c:v>
                </c:pt>
                <c:pt idx="1056">
                  <c:v>0</c:v>
                </c:pt>
                <c:pt idx="1057">
                  <c:v>0</c:v>
                </c:pt>
                <c:pt idx="1058">
                  <c:v>0</c:v>
                </c:pt>
                <c:pt idx="1059">
                  <c:v>0</c:v>
                </c:pt>
                <c:pt idx="1060">
                  <c:v>0</c:v>
                </c:pt>
                <c:pt idx="1061">
                  <c:v>0</c:v>
                </c:pt>
                <c:pt idx="1062">
                  <c:v>0</c:v>
                </c:pt>
                <c:pt idx="1063">
                  <c:v>0</c:v>
                </c:pt>
                <c:pt idx="1064">
                  <c:v>0</c:v>
                </c:pt>
                <c:pt idx="1065">
                  <c:v>0</c:v>
                </c:pt>
                <c:pt idx="1066">
                  <c:v>0</c:v>
                </c:pt>
                <c:pt idx="1067">
                  <c:v>0</c:v>
                </c:pt>
                <c:pt idx="1068">
                  <c:v>0</c:v>
                </c:pt>
                <c:pt idx="1069">
                  <c:v>0</c:v>
                </c:pt>
                <c:pt idx="1070">
                  <c:v>0</c:v>
                </c:pt>
                <c:pt idx="1071">
                  <c:v>0</c:v>
                </c:pt>
                <c:pt idx="1072">
                  <c:v>0</c:v>
                </c:pt>
                <c:pt idx="1073">
                  <c:v>0</c:v>
                </c:pt>
                <c:pt idx="1074">
                  <c:v>0</c:v>
                </c:pt>
                <c:pt idx="1075">
                  <c:v>0</c:v>
                </c:pt>
                <c:pt idx="1076">
                  <c:v>0</c:v>
                </c:pt>
                <c:pt idx="1077">
                  <c:v>0</c:v>
                </c:pt>
                <c:pt idx="1078">
                  <c:v>0</c:v>
                </c:pt>
                <c:pt idx="1079">
                  <c:v>0</c:v>
                </c:pt>
                <c:pt idx="1080">
                  <c:v>0</c:v>
                </c:pt>
                <c:pt idx="1081">
                  <c:v>0</c:v>
                </c:pt>
                <c:pt idx="1082">
                  <c:v>0</c:v>
                </c:pt>
                <c:pt idx="1083">
                  <c:v>0</c:v>
                </c:pt>
                <c:pt idx="1084">
                  <c:v>0</c:v>
                </c:pt>
                <c:pt idx="1085">
                  <c:v>0</c:v>
                </c:pt>
                <c:pt idx="1086">
                  <c:v>0</c:v>
                </c:pt>
                <c:pt idx="1087">
                  <c:v>0</c:v>
                </c:pt>
                <c:pt idx="1088">
                  <c:v>0</c:v>
                </c:pt>
                <c:pt idx="1089">
                  <c:v>0</c:v>
                </c:pt>
                <c:pt idx="1090">
                  <c:v>0</c:v>
                </c:pt>
                <c:pt idx="1091">
                  <c:v>0</c:v>
                </c:pt>
                <c:pt idx="1092">
                  <c:v>0</c:v>
                </c:pt>
                <c:pt idx="1093">
                  <c:v>0</c:v>
                </c:pt>
                <c:pt idx="1094">
                  <c:v>0</c:v>
                </c:pt>
                <c:pt idx="1095">
                  <c:v>0</c:v>
                </c:pt>
                <c:pt idx="1096">
                  <c:v>0</c:v>
                </c:pt>
                <c:pt idx="1097">
                  <c:v>0</c:v>
                </c:pt>
                <c:pt idx="1098">
                  <c:v>0</c:v>
                </c:pt>
                <c:pt idx="1099">
                  <c:v>0</c:v>
                </c:pt>
                <c:pt idx="1100">
                  <c:v>0</c:v>
                </c:pt>
                <c:pt idx="1101">
                  <c:v>0</c:v>
                </c:pt>
                <c:pt idx="1102">
                  <c:v>0</c:v>
                </c:pt>
                <c:pt idx="1103">
                  <c:v>0</c:v>
                </c:pt>
                <c:pt idx="1104">
                  <c:v>0</c:v>
                </c:pt>
                <c:pt idx="1105">
                  <c:v>0</c:v>
                </c:pt>
                <c:pt idx="1106">
                  <c:v>0</c:v>
                </c:pt>
                <c:pt idx="1107">
                  <c:v>0</c:v>
                </c:pt>
                <c:pt idx="1108">
                  <c:v>0</c:v>
                </c:pt>
                <c:pt idx="1109">
                  <c:v>0</c:v>
                </c:pt>
                <c:pt idx="1110">
                  <c:v>0</c:v>
                </c:pt>
                <c:pt idx="1111">
                  <c:v>0</c:v>
                </c:pt>
                <c:pt idx="1112">
                  <c:v>0</c:v>
                </c:pt>
                <c:pt idx="1113">
                  <c:v>0</c:v>
                </c:pt>
                <c:pt idx="1114">
                  <c:v>0</c:v>
                </c:pt>
                <c:pt idx="1115">
                  <c:v>0</c:v>
                </c:pt>
                <c:pt idx="1116">
                  <c:v>0</c:v>
                </c:pt>
                <c:pt idx="1117">
                  <c:v>0</c:v>
                </c:pt>
                <c:pt idx="1118">
                  <c:v>0</c:v>
                </c:pt>
                <c:pt idx="1119">
                  <c:v>0</c:v>
                </c:pt>
                <c:pt idx="1120">
                  <c:v>0</c:v>
                </c:pt>
                <c:pt idx="1121">
                  <c:v>0</c:v>
                </c:pt>
                <c:pt idx="1122">
                  <c:v>0</c:v>
                </c:pt>
                <c:pt idx="1123">
                  <c:v>0</c:v>
                </c:pt>
                <c:pt idx="1124">
                  <c:v>0</c:v>
                </c:pt>
                <c:pt idx="1125">
                  <c:v>0</c:v>
                </c:pt>
                <c:pt idx="1126">
                  <c:v>0</c:v>
                </c:pt>
                <c:pt idx="1127">
                  <c:v>0</c:v>
                </c:pt>
                <c:pt idx="1128">
                  <c:v>0</c:v>
                </c:pt>
                <c:pt idx="1129">
                  <c:v>0</c:v>
                </c:pt>
                <c:pt idx="1130">
                  <c:v>0</c:v>
                </c:pt>
                <c:pt idx="1131">
                  <c:v>0</c:v>
                </c:pt>
                <c:pt idx="1132">
                  <c:v>0</c:v>
                </c:pt>
                <c:pt idx="1133">
                  <c:v>0</c:v>
                </c:pt>
                <c:pt idx="1134">
                  <c:v>0</c:v>
                </c:pt>
                <c:pt idx="1135">
                  <c:v>0</c:v>
                </c:pt>
                <c:pt idx="1136">
                  <c:v>0</c:v>
                </c:pt>
                <c:pt idx="1137">
                  <c:v>0</c:v>
                </c:pt>
                <c:pt idx="1138">
                  <c:v>0</c:v>
                </c:pt>
                <c:pt idx="1139">
                  <c:v>0</c:v>
                </c:pt>
                <c:pt idx="1140">
                  <c:v>0</c:v>
                </c:pt>
                <c:pt idx="1141">
                  <c:v>0</c:v>
                </c:pt>
                <c:pt idx="1142">
                  <c:v>0</c:v>
                </c:pt>
                <c:pt idx="1143">
                  <c:v>0</c:v>
                </c:pt>
                <c:pt idx="1144">
                  <c:v>0</c:v>
                </c:pt>
                <c:pt idx="1145">
                  <c:v>0</c:v>
                </c:pt>
                <c:pt idx="1146">
                  <c:v>0</c:v>
                </c:pt>
                <c:pt idx="1147">
                  <c:v>0</c:v>
                </c:pt>
                <c:pt idx="1148">
                  <c:v>0</c:v>
                </c:pt>
                <c:pt idx="1149">
                  <c:v>0</c:v>
                </c:pt>
                <c:pt idx="1150">
                  <c:v>0</c:v>
                </c:pt>
                <c:pt idx="1151">
                  <c:v>0</c:v>
                </c:pt>
                <c:pt idx="1152">
                  <c:v>0</c:v>
                </c:pt>
                <c:pt idx="1153">
                  <c:v>0</c:v>
                </c:pt>
                <c:pt idx="1154">
                  <c:v>0</c:v>
                </c:pt>
                <c:pt idx="1155">
                  <c:v>0</c:v>
                </c:pt>
                <c:pt idx="1156">
                  <c:v>0</c:v>
                </c:pt>
                <c:pt idx="1157">
                  <c:v>0</c:v>
                </c:pt>
                <c:pt idx="1158">
                  <c:v>0</c:v>
                </c:pt>
                <c:pt idx="1159">
                  <c:v>0</c:v>
                </c:pt>
                <c:pt idx="1160">
                  <c:v>0</c:v>
                </c:pt>
                <c:pt idx="1161">
                  <c:v>0</c:v>
                </c:pt>
                <c:pt idx="1162">
                  <c:v>0</c:v>
                </c:pt>
                <c:pt idx="1163">
                  <c:v>0</c:v>
                </c:pt>
                <c:pt idx="1164">
                  <c:v>0</c:v>
                </c:pt>
                <c:pt idx="1165">
                  <c:v>0</c:v>
                </c:pt>
                <c:pt idx="1166">
                  <c:v>0</c:v>
                </c:pt>
                <c:pt idx="1167">
                  <c:v>0</c:v>
                </c:pt>
                <c:pt idx="1168">
                  <c:v>0</c:v>
                </c:pt>
                <c:pt idx="1169">
                  <c:v>0</c:v>
                </c:pt>
                <c:pt idx="1170">
                  <c:v>0</c:v>
                </c:pt>
                <c:pt idx="1171">
                  <c:v>0</c:v>
                </c:pt>
                <c:pt idx="1172">
                  <c:v>0</c:v>
                </c:pt>
                <c:pt idx="1173">
                  <c:v>0</c:v>
                </c:pt>
                <c:pt idx="1174">
                  <c:v>0</c:v>
                </c:pt>
                <c:pt idx="1175">
                  <c:v>0</c:v>
                </c:pt>
                <c:pt idx="1176">
                  <c:v>0</c:v>
                </c:pt>
                <c:pt idx="1177">
                  <c:v>0</c:v>
                </c:pt>
                <c:pt idx="1178">
                  <c:v>0</c:v>
                </c:pt>
                <c:pt idx="1179">
                  <c:v>0</c:v>
                </c:pt>
                <c:pt idx="1180">
                  <c:v>0</c:v>
                </c:pt>
                <c:pt idx="1181">
                  <c:v>0</c:v>
                </c:pt>
                <c:pt idx="1182">
                  <c:v>0</c:v>
                </c:pt>
                <c:pt idx="1183">
                  <c:v>0</c:v>
                </c:pt>
                <c:pt idx="1184">
                  <c:v>0</c:v>
                </c:pt>
                <c:pt idx="1185">
                  <c:v>0</c:v>
                </c:pt>
                <c:pt idx="1186">
                  <c:v>0</c:v>
                </c:pt>
                <c:pt idx="1187">
                  <c:v>0</c:v>
                </c:pt>
                <c:pt idx="1188">
                  <c:v>0</c:v>
                </c:pt>
                <c:pt idx="1189">
                  <c:v>0</c:v>
                </c:pt>
                <c:pt idx="1190">
                  <c:v>0</c:v>
                </c:pt>
                <c:pt idx="1191">
                  <c:v>0</c:v>
                </c:pt>
                <c:pt idx="1192">
                  <c:v>0</c:v>
                </c:pt>
                <c:pt idx="1193">
                  <c:v>0</c:v>
                </c:pt>
                <c:pt idx="1194">
                  <c:v>0</c:v>
                </c:pt>
                <c:pt idx="1195">
                  <c:v>0</c:v>
                </c:pt>
                <c:pt idx="1196">
                  <c:v>0</c:v>
                </c:pt>
                <c:pt idx="1197">
                  <c:v>0</c:v>
                </c:pt>
                <c:pt idx="1198">
                  <c:v>0</c:v>
                </c:pt>
                <c:pt idx="1199">
                  <c:v>0</c:v>
                </c:pt>
                <c:pt idx="1200">
                  <c:v>0</c:v>
                </c:pt>
                <c:pt idx="1201">
                  <c:v>0</c:v>
                </c:pt>
                <c:pt idx="1202">
                  <c:v>0</c:v>
                </c:pt>
                <c:pt idx="1203">
                  <c:v>0</c:v>
                </c:pt>
                <c:pt idx="1204">
                  <c:v>0</c:v>
                </c:pt>
                <c:pt idx="1205">
                  <c:v>0</c:v>
                </c:pt>
                <c:pt idx="1206">
                  <c:v>0</c:v>
                </c:pt>
                <c:pt idx="1207">
                  <c:v>0</c:v>
                </c:pt>
                <c:pt idx="1208">
                  <c:v>0</c:v>
                </c:pt>
                <c:pt idx="1209">
                  <c:v>0</c:v>
                </c:pt>
                <c:pt idx="1210">
                  <c:v>0</c:v>
                </c:pt>
                <c:pt idx="1211">
                  <c:v>0</c:v>
                </c:pt>
                <c:pt idx="1212">
                  <c:v>0</c:v>
                </c:pt>
                <c:pt idx="1213">
                  <c:v>0</c:v>
                </c:pt>
                <c:pt idx="1214">
                  <c:v>0</c:v>
                </c:pt>
                <c:pt idx="1215">
                  <c:v>0</c:v>
                </c:pt>
                <c:pt idx="1216">
                  <c:v>0</c:v>
                </c:pt>
                <c:pt idx="1217">
                  <c:v>0</c:v>
                </c:pt>
                <c:pt idx="1218">
                  <c:v>0</c:v>
                </c:pt>
                <c:pt idx="1219">
                  <c:v>0</c:v>
                </c:pt>
                <c:pt idx="1220">
                  <c:v>0</c:v>
                </c:pt>
                <c:pt idx="1221">
                  <c:v>0</c:v>
                </c:pt>
                <c:pt idx="1222">
                  <c:v>0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</c:v>
                </c:pt>
                <c:pt idx="1227">
                  <c:v>0</c:v>
                </c:pt>
                <c:pt idx="1228">
                  <c:v>0</c:v>
                </c:pt>
                <c:pt idx="1229">
                  <c:v>0</c:v>
                </c:pt>
                <c:pt idx="1230">
                  <c:v>0</c:v>
                </c:pt>
                <c:pt idx="1231">
                  <c:v>0</c:v>
                </c:pt>
                <c:pt idx="1232">
                  <c:v>0</c:v>
                </c:pt>
                <c:pt idx="1233">
                  <c:v>0</c:v>
                </c:pt>
                <c:pt idx="1234">
                  <c:v>0</c:v>
                </c:pt>
                <c:pt idx="1235">
                  <c:v>0</c:v>
                </c:pt>
                <c:pt idx="1236">
                  <c:v>0</c:v>
                </c:pt>
                <c:pt idx="1237">
                  <c:v>0</c:v>
                </c:pt>
                <c:pt idx="1238">
                  <c:v>0</c:v>
                </c:pt>
                <c:pt idx="1239">
                  <c:v>0</c:v>
                </c:pt>
                <c:pt idx="1240">
                  <c:v>0</c:v>
                </c:pt>
                <c:pt idx="1241">
                  <c:v>0</c:v>
                </c:pt>
                <c:pt idx="1242">
                  <c:v>0</c:v>
                </c:pt>
                <c:pt idx="1243">
                  <c:v>0</c:v>
                </c:pt>
                <c:pt idx="1244">
                  <c:v>0</c:v>
                </c:pt>
                <c:pt idx="1245">
                  <c:v>0</c:v>
                </c:pt>
                <c:pt idx="1246">
                  <c:v>0</c:v>
                </c:pt>
                <c:pt idx="1247">
                  <c:v>0</c:v>
                </c:pt>
                <c:pt idx="1248">
                  <c:v>0</c:v>
                </c:pt>
                <c:pt idx="1249">
                  <c:v>0</c:v>
                </c:pt>
                <c:pt idx="1250">
                  <c:v>0</c:v>
                </c:pt>
                <c:pt idx="1251">
                  <c:v>0</c:v>
                </c:pt>
                <c:pt idx="1252">
                  <c:v>0</c:v>
                </c:pt>
                <c:pt idx="1253">
                  <c:v>0</c:v>
                </c:pt>
                <c:pt idx="1254">
                  <c:v>0</c:v>
                </c:pt>
                <c:pt idx="1255">
                  <c:v>0</c:v>
                </c:pt>
                <c:pt idx="1256">
                  <c:v>0</c:v>
                </c:pt>
                <c:pt idx="1257">
                  <c:v>0</c:v>
                </c:pt>
                <c:pt idx="1258">
                  <c:v>0</c:v>
                </c:pt>
                <c:pt idx="1259">
                  <c:v>0</c:v>
                </c:pt>
                <c:pt idx="1260">
                  <c:v>0</c:v>
                </c:pt>
                <c:pt idx="1261">
                  <c:v>0</c:v>
                </c:pt>
                <c:pt idx="1262">
                  <c:v>0</c:v>
                </c:pt>
                <c:pt idx="1263">
                  <c:v>0</c:v>
                </c:pt>
                <c:pt idx="1264">
                  <c:v>0</c:v>
                </c:pt>
                <c:pt idx="1265">
                  <c:v>0</c:v>
                </c:pt>
                <c:pt idx="1266">
                  <c:v>0</c:v>
                </c:pt>
                <c:pt idx="1267">
                  <c:v>0</c:v>
                </c:pt>
                <c:pt idx="1268">
                  <c:v>0</c:v>
                </c:pt>
                <c:pt idx="1269">
                  <c:v>0</c:v>
                </c:pt>
                <c:pt idx="1270">
                  <c:v>0</c:v>
                </c:pt>
                <c:pt idx="1271">
                  <c:v>0</c:v>
                </c:pt>
                <c:pt idx="1272">
                  <c:v>0</c:v>
                </c:pt>
                <c:pt idx="1273">
                  <c:v>0</c:v>
                </c:pt>
                <c:pt idx="1274">
                  <c:v>0</c:v>
                </c:pt>
                <c:pt idx="1275">
                  <c:v>0</c:v>
                </c:pt>
                <c:pt idx="1276">
                  <c:v>0</c:v>
                </c:pt>
                <c:pt idx="1277">
                  <c:v>0</c:v>
                </c:pt>
                <c:pt idx="1278">
                  <c:v>0</c:v>
                </c:pt>
                <c:pt idx="1279">
                  <c:v>0</c:v>
                </c:pt>
                <c:pt idx="1280">
                  <c:v>0</c:v>
                </c:pt>
                <c:pt idx="1281">
                  <c:v>0</c:v>
                </c:pt>
                <c:pt idx="1282">
                  <c:v>0</c:v>
                </c:pt>
                <c:pt idx="1283">
                  <c:v>0</c:v>
                </c:pt>
                <c:pt idx="1284">
                  <c:v>0</c:v>
                </c:pt>
                <c:pt idx="1285">
                  <c:v>0</c:v>
                </c:pt>
                <c:pt idx="1286">
                  <c:v>0</c:v>
                </c:pt>
                <c:pt idx="1287">
                  <c:v>0</c:v>
                </c:pt>
                <c:pt idx="1288">
                  <c:v>0</c:v>
                </c:pt>
                <c:pt idx="1289">
                  <c:v>0</c:v>
                </c:pt>
                <c:pt idx="1290">
                  <c:v>0</c:v>
                </c:pt>
                <c:pt idx="1291">
                  <c:v>0</c:v>
                </c:pt>
                <c:pt idx="1292">
                  <c:v>0</c:v>
                </c:pt>
                <c:pt idx="1293">
                  <c:v>0</c:v>
                </c:pt>
                <c:pt idx="1294">
                  <c:v>0</c:v>
                </c:pt>
                <c:pt idx="1295">
                  <c:v>0</c:v>
                </c:pt>
                <c:pt idx="1296">
                  <c:v>0</c:v>
                </c:pt>
                <c:pt idx="1297">
                  <c:v>0</c:v>
                </c:pt>
                <c:pt idx="1298">
                  <c:v>0</c:v>
                </c:pt>
                <c:pt idx="1299">
                  <c:v>0</c:v>
                </c:pt>
                <c:pt idx="1300">
                  <c:v>0</c:v>
                </c:pt>
                <c:pt idx="1301">
                  <c:v>0</c:v>
                </c:pt>
                <c:pt idx="1302">
                  <c:v>0</c:v>
                </c:pt>
                <c:pt idx="1303">
                  <c:v>0</c:v>
                </c:pt>
                <c:pt idx="1304">
                  <c:v>0</c:v>
                </c:pt>
                <c:pt idx="1305">
                  <c:v>0</c:v>
                </c:pt>
                <c:pt idx="1306">
                  <c:v>0</c:v>
                </c:pt>
                <c:pt idx="1307">
                  <c:v>0</c:v>
                </c:pt>
                <c:pt idx="1308">
                  <c:v>0</c:v>
                </c:pt>
                <c:pt idx="1309">
                  <c:v>0</c:v>
                </c:pt>
                <c:pt idx="1310">
                  <c:v>0</c:v>
                </c:pt>
                <c:pt idx="1311">
                  <c:v>0</c:v>
                </c:pt>
                <c:pt idx="1312">
                  <c:v>0</c:v>
                </c:pt>
                <c:pt idx="1313">
                  <c:v>0</c:v>
                </c:pt>
                <c:pt idx="1314">
                  <c:v>0</c:v>
                </c:pt>
                <c:pt idx="1315">
                  <c:v>0</c:v>
                </c:pt>
                <c:pt idx="1316">
                  <c:v>0</c:v>
                </c:pt>
                <c:pt idx="1317">
                  <c:v>0</c:v>
                </c:pt>
                <c:pt idx="1318">
                  <c:v>0</c:v>
                </c:pt>
                <c:pt idx="1319">
                  <c:v>0</c:v>
                </c:pt>
                <c:pt idx="1320">
                  <c:v>0</c:v>
                </c:pt>
                <c:pt idx="1321">
                  <c:v>0</c:v>
                </c:pt>
                <c:pt idx="1322">
                  <c:v>0</c:v>
                </c:pt>
                <c:pt idx="1323">
                  <c:v>0</c:v>
                </c:pt>
                <c:pt idx="1324">
                  <c:v>0</c:v>
                </c:pt>
                <c:pt idx="1325">
                  <c:v>0</c:v>
                </c:pt>
                <c:pt idx="1326">
                  <c:v>0</c:v>
                </c:pt>
                <c:pt idx="1327">
                  <c:v>0</c:v>
                </c:pt>
                <c:pt idx="1328">
                  <c:v>0</c:v>
                </c:pt>
                <c:pt idx="1329">
                  <c:v>0</c:v>
                </c:pt>
                <c:pt idx="1330">
                  <c:v>0</c:v>
                </c:pt>
                <c:pt idx="1331">
                  <c:v>0</c:v>
                </c:pt>
                <c:pt idx="1332">
                  <c:v>0</c:v>
                </c:pt>
                <c:pt idx="1333">
                  <c:v>0</c:v>
                </c:pt>
                <c:pt idx="1334">
                  <c:v>0</c:v>
                </c:pt>
                <c:pt idx="1335">
                  <c:v>0</c:v>
                </c:pt>
                <c:pt idx="1336">
                  <c:v>0</c:v>
                </c:pt>
                <c:pt idx="1337">
                  <c:v>0</c:v>
                </c:pt>
                <c:pt idx="1338">
                  <c:v>0</c:v>
                </c:pt>
                <c:pt idx="1339">
                  <c:v>0</c:v>
                </c:pt>
                <c:pt idx="1340">
                  <c:v>0</c:v>
                </c:pt>
                <c:pt idx="1341">
                  <c:v>0</c:v>
                </c:pt>
                <c:pt idx="1342">
                  <c:v>0</c:v>
                </c:pt>
                <c:pt idx="1343">
                  <c:v>0</c:v>
                </c:pt>
                <c:pt idx="1344">
                  <c:v>0</c:v>
                </c:pt>
                <c:pt idx="1345">
                  <c:v>0</c:v>
                </c:pt>
                <c:pt idx="1346">
                  <c:v>0</c:v>
                </c:pt>
                <c:pt idx="1347">
                  <c:v>0</c:v>
                </c:pt>
                <c:pt idx="1348">
                  <c:v>0</c:v>
                </c:pt>
                <c:pt idx="1349">
                  <c:v>0</c:v>
                </c:pt>
                <c:pt idx="1350">
                  <c:v>0</c:v>
                </c:pt>
                <c:pt idx="1351">
                  <c:v>0</c:v>
                </c:pt>
                <c:pt idx="1352">
                  <c:v>0</c:v>
                </c:pt>
                <c:pt idx="1353">
                  <c:v>0</c:v>
                </c:pt>
                <c:pt idx="1354">
                  <c:v>0</c:v>
                </c:pt>
                <c:pt idx="1355">
                  <c:v>0</c:v>
                </c:pt>
                <c:pt idx="1356">
                  <c:v>0</c:v>
                </c:pt>
                <c:pt idx="1357">
                  <c:v>0</c:v>
                </c:pt>
                <c:pt idx="1358">
                  <c:v>0</c:v>
                </c:pt>
                <c:pt idx="1359">
                  <c:v>0</c:v>
                </c:pt>
                <c:pt idx="1360">
                  <c:v>0</c:v>
                </c:pt>
                <c:pt idx="1361">
                  <c:v>0</c:v>
                </c:pt>
                <c:pt idx="1362">
                  <c:v>0</c:v>
                </c:pt>
                <c:pt idx="1363">
                  <c:v>0</c:v>
                </c:pt>
                <c:pt idx="1364">
                  <c:v>0</c:v>
                </c:pt>
                <c:pt idx="1365">
                  <c:v>0</c:v>
                </c:pt>
                <c:pt idx="1366">
                  <c:v>0</c:v>
                </c:pt>
                <c:pt idx="1367">
                  <c:v>0</c:v>
                </c:pt>
                <c:pt idx="1368">
                  <c:v>0</c:v>
                </c:pt>
                <c:pt idx="1369">
                  <c:v>0</c:v>
                </c:pt>
                <c:pt idx="1370">
                  <c:v>0</c:v>
                </c:pt>
                <c:pt idx="1371">
                  <c:v>0</c:v>
                </c:pt>
                <c:pt idx="1372">
                  <c:v>0</c:v>
                </c:pt>
                <c:pt idx="1373">
                  <c:v>0</c:v>
                </c:pt>
                <c:pt idx="1374">
                  <c:v>0</c:v>
                </c:pt>
                <c:pt idx="1375">
                  <c:v>0</c:v>
                </c:pt>
                <c:pt idx="1376">
                  <c:v>0</c:v>
                </c:pt>
                <c:pt idx="1377">
                  <c:v>0</c:v>
                </c:pt>
                <c:pt idx="1378">
                  <c:v>0</c:v>
                </c:pt>
                <c:pt idx="1379">
                  <c:v>0</c:v>
                </c:pt>
                <c:pt idx="1380">
                  <c:v>0</c:v>
                </c:pt>
                <c:pt idx="1381">
                  <c:v>0</c:v>
                </c:pt>
                <c:pt idx="1382">
                  <c:v>0</c:v>
                </c:pt>
                <c:pt idx="1383">
                  <c:v>0</c:v>
                </c:pt>
                <c:pt idx="1384">
                  <c:v>0</c:v>
                </c:pt>
                <c:pt idx="1385">
                  <c:v>0</c:v>
                </c:pt>
                <c:pt idx="1386">
                  <c:v>0</c:v>
                </c:pt>
                <c:pt idx="1387">
                  <c:v>0</c:v>
                </c:pt>
                <c:pt idx="1388">
                  <c:v>0</c:v>
                </c:pt>
                <c:pt idx="1389">
                  <c:v>0</c:v>
                </c:pt>
                <c:pt idx="1390">
                  <c:v>0</c:v>
                </c:pt>
                <c:pt idx="1391">
                  <c:v>0</c:v>
                </c:pt>
                <c:pt idx="1392">
                  <c:v>0</c:v>
                </c:pt>
                <c:pt idx="1393">
                  <c:v>0</c:v>
                </c:pt>
                <c:pt idx="1394">
                  <c:v>0</c:v>
                </c:pt>
                <c:pt idx="1395">
                  <c:v>0</c:v>
                </c:pt>
                <c:pt idx="1396">
                  <c:v>0</c:v>
                </c:pt>
                <c:pt idx="1397">
                  <c:v>0</c:v>
                </c:pt>
                <c:pt idx="1398">
                  <c:v>0</c:v>
                </c:pt>
                <c:pt idx="1399">
                  <c:v>0</c:v>
                </c:pt>
                <c:pt idx="1400">
                  <c:v>0</c:v>
                </c:pt>
                <c:pt idx="1401">
                  <c:v>0</c:v>
                </c:pt>
                <c:pt idx="1402">
                  <c:v>0</c:v>
                </c:pt>
                <c:pt idx="1403">
                  <c:v>0</c:v>
                </c:pt>
                <c:pt idx="1404">
                  <c:v>0</c:v>
                </c:pt>
                <c:pt idx="1405">
                  <c:v>0</c:v>
                </c:pt>
                <c:pt idx="1406">
                  <c:v>0</c:v>
                </c:pt>
                <c:pt idx="1407">
                  <c:v>0</c:v>
                </c:pt>
                <c:pt idx="1408">
                  <c:v>0</c:v>
                </c:pt>
                <c:pt idx="1409">
                  <c:v>0</c:v>
                </c:pt>
                <c:pt idx="1410">
                  <c:v>0</c:v>
                </c:pt>
                <c:pt idx="1411">
                  <c:v>0</c:v>
                </c:pt>
                <c:pt idx="1412">
                  <c:v>0</c:v>
                </c:pt>
                <c:pt idx="1413">
                  <c:v>0</c:v>
                </c:pt>
                <c:pt idx="1414">
                  <c:v>0</c:v>
                </c:pt>
                <c:pt idx="1415">
                  <c:v>0</c:v>
                </c:pt>
                <c:pt idx="1416">
                  <c:v>0</c:v>
                </c:pt>
                <c:pt idx="1417">
                  <c:v>0</c:v>
                </c:pt>
                <c:pt idx="1418">
                  <c:v>0</c:v>
                </c:pt>
                <c:pt idx="1419">
                  <c:v>0</c:v>
                </c:pt>
                <c:pt idx="1420">
                  <c:v>0</c:v>
                </c:pt>
                <c:pt idx="1421">
                  <c:v>0</c:v>
                </c:pt>
                <c:pt idx="1422">
                  <c:v>0</c:v>
                </c:pt>
                <c:pt idx="1423">
                  <c:v>0</c:v>
                </c:pt>
                <c:pt idx="1424">
                  <c:v>0</c:v>
                </c:pt>
                <c:pt idx="1425">
                  <c:v>0</c:v>
                </c:pt>
                <c:pt idx="1426">
                  <c:v>0</c:v>
                </c:pt>
                <c:pt idx="1427">
                  <c:v>0</c:v>
                </c:pt>
                <c:pt idx="1428">
                  <c:v>0</c:v>
                </c:pt>
                <c:pt idx="1429">
                  <c:v>0</c:v>
                </c:pt>
                <c:pt idx="1430">
                  <c:v>0</c:v>
                </c:pt>
                <c:pt idx="1431">
                  <c:v>0</c:v>
                </c:pt>
                <c:pt idx="1432">
                  <c:v>0</c:v>
                </c:pt>
                <c:pt idx="1433">
                  <c:v>0</c:v>
                </c:pt>
                <c:pt idx="1434">
                  <c:v>0</c:v>
                </c:pt>
                <c:pt idx="1435">
                  <c:v>0</c:v>
                </c:pt>
                <c:pt idx="1436">
                  <c:v>0</c:v>
                </c:pt>
                <c:pt idx="1437">
                  <c:v>0</c:v>
                </c:pt>
                <c:pt idx="1438">
                  <c:v>0</c:v>
                </c:pt>
                <c:pt idx="1439">
                  <c:v>0</c:v>
                </c:pt>
                <c:pt idx="1440">
                  <c:v>0</c:v>
                </c:pt>
                <c:pt idx="1441">
                  <c:v>0</c:v>
                </c:pt>
                <c:pt idx="1442">
                  <c:v>0</c:v>
                </c:pt>
                <c:pt idx="1443">
                  <c:v>0</c:v>
                </c:pt>
                <c:pt idx="1444">
                  <c:v>0</c:v>
                </c:pt>
                <c:pt idx="1445">
                  <c:v>0</c:v>
                </c:pt>
                <c:pt idx="1446">
                  <c:v>0</c:v>
                </c:pt>
                <c:pt idx="1447">
                  <c:v>0</c:v>
                </c:pt>
                <c:pt idx="1448">
                  <c:v>0</c:v>
                </c:pt>
                <c:pt idx="1449">
                  <c:v>0</c:v>
                </c:pt>
                <c:pt idx="1450">
                  <c:v>0</c:v>
                </c:pt>
                <c:pt idx="1451">
                  <c:v>0</c:v>
                </c:pt>
                <c:pt idx="1452">
                  <c:v>0</c:v>
                </c:pt>
                <c:pt idx="1453">
                  <c:v>0</c:v>
                </c:pt>
                <c:pt idx="1454">
                  <c:v>0</c:v>
                </c:pt>
                <c:pt idx="1455">
                  <c:v>0</c:v>
                </c:pt>
                <c:pt idx="1456">
                  <c:v>0</c:v>
                </c:pt>
                <c:pt idx="1457">
                  <c:v>0</c:v>
                </c:pt>
                <c:pt idx="1458">
                  <c:v>0</c:v>
                </c:pt>
                <c:pt idx="1459">
                  <c:v>0</c:v>
                </c:pt>
                <c:pt idx="1460">
                  <c:v>0</c:v>
                </c:pt>
                <c:pt idx="1461">
                  <c:v>0</c:v>
                </c:pt>
                <c:pt idx="1462">
                  <c:v>0</c:v>
                </c:pt>
                <c:pt idx="1463">
                  <c:v>0</c:v>
                </c:pt>
                <c:pt idx="1464">
                  <c:v>0</c:v>
                </c:pt>
                <c:pt idx="1465">
                  <c:v>0</c:v>
                </c:pt>
                <c:pt idx="1466">
                  <c:v>0</c:v>
                </c:pt>
                <c:pt idx="1467">
                  <c:v>0</c:v>
                </c:pt>
                <c:pt idx="1468">
                  <c:v>0</c:v>
                </c:pt>
                <c:pt idx="1469">
                  <c:v>0</c:v>
                </c:pt>
                <c:pt idx="1470">
                  <c:v>0</c:v>
                </c:pt>
                <c:pt idx="1471">
                  <c:v>0</c:v>
                </c:pt>
                <c:pt idx="1472">
                  <c:v>0</c:v>
                </c:pt>
                <c:pt idx="1473">
                  <c:v>0</c:v>
                </c:pt>
                <c:pt idx="1474">
                  <c:v>0</c:v>
                </c:pt>
                <c:pt idx="1475">
                  <c:v>0</c:v>
                </c:pt>
                <c:pt idx="1476">
                  <c:v>0</c:v>
                </c:pt>
                <c:pt idx="1477">
                  <c:v>0</c:v>
                </c:pt>
                <c:pt idx="1478">
                  <c:v>0</c:v>
                </c:pt>
                <c:pt idx="1479">
                  <c:v>0</c:v>
                </c:pt>
                <c:pt idx="1480">
                  <c:v>0</c:v>
                </c:pt>
                <c:pt idx="1481">
                  <c:v>0</c:v>
                </c:pt>
                <c:pt idx="1482">
                  <c:v>0</c:v>
                </c:pt>
                <c:pt idx="1483">
                  <c:v>0</c:v>
                </c:pt>
                <c:pt idx="1484">
                  <c:v>0</c:v>
                </c:pt>
                <c:pt idx="1485">
                  <c:v>0</c:v>
                </c:pt>
                <c:pt idx="1486">
                  <c:v>0</c:v>
                </c:pt>
                <c:pt idx="1487">
                  <c:v>0</c:v>
                </c:pt>
                <c:pt idx="1488">
                  <c:v>0</c:v>
                </c:pt>
                <c:pt idx="1489">
                  <c:v>0</c:v>
                </c:pt>
                <c:pt idx="1490">
                  <c:v>0</c:v>
                </c:pt>
                <c:pt idx="1491">
                  <c:v>0</c:v>
                </c:pt>
                <c:pt idx="1492">
                  <c:v>0</c:v>
                </c:pt>
                <c:pt idx="1493">
                  <c:v>0</c:v>
                </c:pt>
                <c:pt idx="1494">
                  <c:v>0</c:v>
                </c:pt>
                <c:pt idx="1495">
                  <c:v>0</c:v>
                </c:pt>
                <c:pt idx="1496">
                  <c:v>0</c:v>
                </c:pt>
                <c:pt idx="1497">
                  <c:v>0</c:v>
                </c:pt>
                <c:pt idx="1498">
                  <c:v>0</c:v>
                </c:pt>
                <c:pt idx="1499">
                  <c:v>0</c:v>
                </c:pt>
                <c:pt idx="1500">
                  <c:v>0</c:v>
                </c:pt>
                <c:pt idx="1501">
                  <c:v>0</c:v>
                </c:pt>
                <c:pt idx="1502">
                  <c:v>0</c:v>
                </c:pt>
                <c:pt idx="1503">
                  <c:v>0</c:v>
                </c:pt>
                <c:pt idx="1504">
                  <c:v>0</c:v>
                </c:pt>
                <c:pt idx="1505">
                  <c:v>0</c:v>
                </c:pt>
                <c:pt idx="1506">
                  <c:v>0</c:v>
                </c:pt>
                <c:pt idx="1507">
                  <c:v>0</c:v>
                </c:pt>
                <c:pt idx="1508">
                  <c:v>0</c:v>
                </c:pt>
                <c:pt idx="1509">
                  <c:v>0</c:v>
                </c:pt>
                <c:pt idx="1510">
                  <c:v>0</c:v>
                </c:pt>
                <c:pt idx="1511">
                  <c:v>0</c:v>
                </c:pt>
                <c:pt idx="1512">
                  <c:v>0</c:v>
                </c:pt>
                <c:pt idx="1513">
                  <c:v>0</c:v>
                </c:pt>
                <c:pt idx="1514">
                  <c:v>0</c:v>
                </c:pt>
                <c:pt idx="1515">
                  <c:v>0</c:v>
                </c:pt>
                <c:pt idx="1516">
                  <c:v>0</c:v>
                </c:pt>
                <c:pt idx="1517">
                  <c:v>0</c:v>
                </c:pt>
                <c:pt idx="1518">
                  <c:v>0</c:v>
                </c:pt>
                <c:pt idx="1519">
                  <c:v>0</c:v>
                </c:pt>
                <c:pt idx="1520">
                  <c:v>0</c:v>
                </c:pt>
                <c:pt idx="1521">
                  <c:v>0</c:v>
                </c:pt>
                <c:pt idx="1522">
                  <c:v>0</c:v>
                </c:pt>
                <c:pt idx="1523">
                  <c:v>0</c:v>
                </c:pt>
                <c:pt idx="1524">
                  <c:v>0</c:v>
                </c:pt>
                <c:pt idx="1525">
                  <c:v>0</c:v>
                </c:pt>
                <c:pt idx="1526">
                  <c:v>0</c:v>
                </c:pt>
                <c:pt idx="1527">
                  <c:v>0</c:v>
                </c:pt>
                <c:pt idx="1528">
                  <c:v>0</c:v>
                </c:pt>
                <c:pt idx="1529">
                  <c:v>0</c:v>
                </c:pt>
                <c:pt idx="1530">
                  <c:v>0</c:v>
                </c:pt>
                <c:pt idx="1531">
                  <c:v>0</c:v>
                </c:pt>
                <c:pt idx="1532">
                  <c:v>0</c:v>
                </c:pt>
                <c:pt idx="1533">
                  <c:v>0</c:v>
                </c:pt>
                <c:pt idx="1534">
                  <c:v>0</c:v>
                </c:pt>
                <c:pt idx="1535">
                  <c:v>0</c:v>
                </c:pt>
                <c:pt idx="1536">
                  <c:v>0</c:v>
                </c:pt>
                <c:pt idx="1537">
                  <c:v>0</c:v>
                </c:pt>
                <c:pt idx="1538">
                  <c:v>0</c:v>
                </c:pt>
                <c:pt idx="1539">
                  <c:v>0</c:v>
                </c:pt>
                <c:pt idx="1540">
                  <c:v>0</c:v>
                </c:pt>
                <c:pt idx="1541">
                  <c:v>0</c:v>
                </c:pt>
                <c:pt idx="1542">
                  <c:v>0</c:v>
                </c:pt>
                <c:pt idx="1543">
                  <c:v>0</c:v>
                </c:pt>
                <c:pt idx="1544">
                  <c:v>0</c:v>
                </c:pt>
                <c:pt idx="1545">
                  <c:v>0</c:v>
                </c:pt>
                <c:pt idx="1546">
                  <c:v>0</c:v>
                </c:pt>
                <c:pt idx="1547">
                  <c:v>0</c:v>
                </c:pt>
                <c:pt idx="1548">
                  <c:v>0</c:v>
                </c:pt>
                <c:pt idx="1549">
                  <c:v>0</c:v>
                </c:pt>
                <c:pt idx="1550">
                  <c:v>0</c:v>
                </c:pt>
                <c:pt idx="1551">
                  <c:v>0</c:v>
                </c:pt>
                <c:pt idx="1552">
                  <c:v>0</c:v>
                </c:pt>
                <c:pt idx="1553">
                  <c:v>0</c:v>
                </c:pt>
                <c:pt idx="1554">
                  <c:v>0</c:v>
                </c:pt>
                <c:pt idx="1555">
                  <c:v>0</c:v>
                </c:pt>
                <c:pt idx="1556">
                  <c:v>0</c:v>
                </c:pt>
                <c:pt idx="1557">
                  <c:v>0</c:v>
                </c:pt>
                <c:pt idx="1558">
                  <c:v>0</c:v>
                </c:pt>
                <c:pt idx="1559">
                  <c:v>0</c:v>
                </c:pt>
                <c:pt idx="1560">
                  <c:v>0</c:v>
                </c:pt>
                <c:pt idx="1561">
                  <c:v>0</c:v>
                </c:pt>
                <c:pt idx="1562">
                  <c:v>0</c:v>
                </c:pt>
                <c:pt idx="1563">
                  <c:v>0</c:v>
                </c:pt>
                <c:pt idx="1564">
                  <c:v>0</c:v>
                </c:pt>
                <c:pt idx="1565">
                  <c:v>0</c:v>
                </c:pt>
                <c:pt idx="1566">
                  <c:v>0</c:v>
                </c:pt>
                <c:pt idx="1567">
                  <c:v>0</c:v>
                </c:pt>
                <c:pt idx="1568">
                  <c:v>0</c:v>
                </c:pt>
                <c:pt idx="1569">
                  <c:v>0</c:v>
                </c:pt>
                <c:pt idx="1570">
                  <c:v>0</c:v>
                </c:pt>
                <c:pt idx="1571">
                  <c:v>0</c:v>
                </c:pt>
                <c:pt idx="1572">
                  <c:v>0</c:v>
                </c:pt>
                <c:pt idx="1573">
                  <c:v>0</c:v>
                </c:pt>
                <c:pt idx="1574">
                  <c:v>0</c:v>
                </c:pt>
                <c:pt idx="1575">
                  <c:v>0</c:v>
                </c:pt>
                <c:pt idx="1576">
                  <c:v>0</c:v>
                </c:pt>
                <c:pt idx="1577">
                  <c:v>0</c:v>
                </c:pt>
                <c:pt idx="1578">
                  <c:v>0</c:v>
                </c:pt>
                <c:pt idx="1579">
                  <c:v>0</c:v>
                </c:pt>
                <c:pt idx="1580">
                  <c:v>0</c:v>
                </c:pt>
                <c:pt idx="1581">
                  <c:v>0</c:v>
                </c:pt>
                <c:pt idx="1582">
                  <c:v>0</c:v>
                </c:pt>
                <c:pt idx="1583">
                  <c:v>0</c:v>
                </c:pt>
                <c:pt idx="1584">
                  <c:v>0</c:v>
                </c:pt>
                <c:pt idx="1585">
                  <c:v>0</c:v>
                </c:pt>
                <c:pt idx="1586">
                  <c:v>0</c:v>
                </c:pt>
                <c:pt idx="1587">
                  <c:v>0</c:v>
                </c:pt>
                <c:pt idx="1588">
                  <c:v>0</c:v>
                </c:pt>
                <c:pt idx="1589">
                  <c:v>0</c:v>
                </c:pt>
                <c:pt idx="1590">
                  <c:v>0</c:v>
                </c:pt>
                <c:pt idx="1591">
                  <c:v>0</c:v>
                </c:pt>
                <c:pt idx="1592">
                  <c:v>0</c:v>
                </c:pt>
                <c:pt idx="1593">
                  <c:v>0</c:v>
                </c:pt>
                <c:pt idx="1594">
                  <c:v>0</c:v>
                </c:pt>
                <c:pt idx="1595">
                  <c:v>0</c:v>
                </c:pt>
                <c:pt idx="1596">
                  <c:v>0</c:v>
                </c:pt>
                <c:pt idx="1597">
                  <c:v>0</c:v>
                </c:pt>
                <c:pt idx="1598">
                  <c:v>0</c:v>
                </c:pt>
                <c:pt idx="1599">
                  <c:v>0</c:v>
                </c:pt>
                <c:pt idx="1600">
                  <c:v>0</c:v>
                </c:pt>
                <c:pt idx="1601">
                  <c:v>0</c:v>
                </c:pt>
                <c:pt idx="1602">
                  <c:v>0</c:v>
                </c:pt>
                <c:pt idx="1603">
                  <c:v>0</c:v>
                </c:pt>
                <c:pt idx="1604">
                  <c:v>0</c:v>
                </c:pt>
                <c:pt idx="1605">
                  <c:v>0</c:v>
                </c:pt>
                <c:pt idx="1606">
                  <c:v>0</c:v>
                </c:pt>
                <c:pt idx="1607">
                  <c:v>0</c:v>
                </c:pt>
                <c:pt idx="1608">
                  <c:v>0</c:v>
                </c:pt>
                <c:pt idx="1609">
                  <c:v>0</c:v>
                </c:pt>
                <c:pt idx="1610">
                  <c:v>0</c:v>
                </c:pt>
                <c:pt idx="1611">
                  <c:v>0</c:v>
                </c:pt>
                <c:pt idx="1612">
                  <c:v>0</c:v>
                </c:pt>
                <c:pt idx="1613">
                  <c:v>0</c:v>
                </c:pt>
                <c:pt idx="1614">
                  <c:v>0</c:v>
                </c:pt>
                <c:pt idx="1615">
                  <c:v>0</c:v>
                </c:pt>
                <c:pt idx="1616">
                  <c:v>0</c:v>
                </c:pt>
                <c:pt idx="1617">
                  <c:v>0</c:v>
                </c:pt>
                <c:pt idx="1618">
                  <c:v>0</c:v>
                </c:pt>
                <c:pt idx="1619">
                  <c:v>0</c:v>
                </c:pt>
                <c:pt idx="1620">
                  <c:v>0</c:v>
                </c:pt>
                <c:pt idx="1621">
                  <c:v>0</c:v>
                </c:pt>
                <c:pt idx="1622">
                  <c:v>0</c:v>
                </c:pt>
                <c:pt idx="1623">
                  <c:v>0</c:v>
                </c:pt>
                <c:pt idx="1624">
                  <c:v>0</c:v>
                </c:pt>
                <c:pt idx="1625">
                  <c:v>0</c:v>
                </c:pt>
                <c:pt idx="1626">
                  <c:v>0</c:v>
                </c:pt>
                <c:pt idx="1627">
                  <c:v>0</c:v>
                </c:pt>
                <c:pt idx="1628">
                  <c:v>0</c:v>
                </c:pt>
                <c:pt idx="1629">
                  <c:v>0</c:v>
                </c:pt>
                <c:pt idx="1630">
                  <c:v>0</c:v>
                </c:pt>
                <c:pt idx="1631">
                  <c:v>0</c:v>
                </c:pt>
                <c:pt idx="1632">
                  <c:v>0</c:v>
                </c:pt>
                <c:pt idx="1633">
                  <c:v>0</c:v>
                </c:pt>
                <c:pt idx="1634">
                  <c:v>0</c:v>
                </c:pt>
                <c:pt idx="1635">
                  <c:v>0</c:v>
                </c:pt>
                <c:pt idx="1636">
                  <c:v>0</c:v>
                </c:pt>
                <c:pt idx="1637">
                  <c:v>0</c:v>
                </c:pt>
                <c:pt idx="1638">
                  <c:v>0</c:v>
                </c:pt>
                <c:pt idx="1639">
                  <c:v>0</c:v>
                </c:pt>
                <c:pt idx="1640">
                  <c:v>0</c:v>
                </c:pt>
                <c:pt idx="1641">
                  <c:v>0</c:v>
                </c:pt>
                <c:pt idx="1642">
                  <c:v>0</c:v>
                </c:pt>
                <c:pt idx="1643">
                  <c:v>0</c:v>
                </c:pt>
                <c:pt idx="1644">
                  <c:v>0</c:v>
                </c:pt>
                <c:pt idx="1645">
                  <c:v>0</c:v>
                </c:pt>
                <c:pt idx="1646">
                  <c:v>0</c:v>
                </c:pt>
                <c:pt idx="1647">
                  <c:v>0</c:v>
                </c:pt>
                <c:pt idx="1648">
                  <c:v>0</c:v>
                </c:pt>
                <c:pt idx="1649">
                  <c:v>0</c:v>
                </c:pt>
                <c:pt idx="1650">
                  <c:v>0</c:v>
                </c:pt>
                <c:pt idx="1651">
                  <c:v>0</c:v>
                </c:pt>
                <c:pt idx="1652">
                  <c:v>0</c:v>
                </c:pt>
                <c:pt idx="1653">
                  <c:v>0</c:v>
                </c:pt>
                <c:pt idx="1654">
                  <c:v>0</c:v>
                </c:pt>
                <c:pt idx="1655">
                  <c:v>0</c:v>
                </c:pt>
                <c:pt idx="1656">
                  <c:v>0</c:v>
                </c:pt>
                <c:pt idx="1657">
                  <c:v>0</c:v>
                </c:pt>
                <c:pt idx="1658">
                  <c:v>0</c:v>
                </c:pt>
                <c:pt idx="1659">
                  <c:v>0</c:v>
                </c:pt>
                <c:pt idx="1660">
                  <c:v>0</c:v>
                </c:pt>
                <c:pt idx="1661">
                  <c:v>0</c:v>
                </c:pt>
                <c:pt idx="1662">
                  <c:v>0</c:v>
                </c:pt>
                <c:pt idx="1663">
                  <c:v>0</c:v>
                </c:pt>
                <c:pt idx="1664">
                  <c:v>0</c:v>
                </c:pt>
                <c:pt idx="1665">
                  <c:v>0</c:v>
                </c:pt>
                <c:pt idx="1666">
                  <c:v>0</c:v>
                </c:pt>
                <c:pt idx="1667">
                  <c:v>0</c:v>
                </c:pt>
                <c:pt idx="1668">
                  <c:v>0</c:v>
                </c:pt>
                <c:pt idx="1669">
                  <c:v>0</c:v>
                </c:pt>
                <c:pt idx="1670">
                  <c:v>0</c:v>
                </c:pt>
                <c:pt idx="1671">
                  <c:v>0</c:v>
                </c:pt>
                <c:pt idx="1672">
                  <c:v>0</c:v>
                </c:pt>
                <c:pt idx="1673">
                  <c:v>0</c:v>
                </c:pt>
                <c:pt idx="1674">
                  <c:v>0</c:v>
                </c:pt>
                <c:pt idx="1675">
                  <c:v>0</c:v>
                </c:pt>
                <c:pt idx="1676">
                  <c:v>0</c:v>
                </c:pt>
                <c:pt idx="1677">
                  <c:v>0</c:v>
                </c:pt>
                <c:pt idx="1678">
                  <c:v>0</c:v>
                </c:pt>
                <c:pt idx="1679">
                  <c:v>0</c:v>
                </c:pt>
                <c:pt idx="1680">
                  <c:v>0</c:v>
                </c:pt>
                <c:pt idx="1681">
                  <c:v>0</c:v>
                </c:pt>
                <c:pt idx="1682">
                  <c:v>0</c:v>
                </c:pt>
                <c:pt idx="1683">
                  <c:v>0</c:v>
                </c:pt>
                <c:pt idx="1684">
                  <c:v>0</c:v>
                </c:pt>
                <c:pt idx="1685">
                  <c:v>0</c:v>
                </c:pt>
                <c:pt idx="1686">
                  <c:v>0</c:v>
                </c:pt>
                <c:pt idx="1687">
                  <c:v>0</c:v>
                </c:pt>
                <c:pt idx="1688">
                  <c:v>0</c:v>
                </c:pt>
                <c:pt idx="1689">
                  <c:v>0</c:v>
                </c:pt>
                <c:pt idx="1690">
                  <c:v>0</c:v>
                </c:pt>
                <c:pt idx="1691">
                  <c:v>0</c:v>
                </c:pt>
                <c:pt idx="1692">
                  <c:v>0</c:v>
                </c:pt>
                <c:pt idx="1693">
                  <c:v>0</c:v>
                </c:pt>
                <c:pt idx="1694">
                  <c:v>0</c:v>
                </c:pt>
                <c:pt idx="1695">
                  <c:v>0</c:v>
                </c:pt>
                <c:pt idx="1696">
                  <c:v>0</c:v>
                </c:pt>
                <c:pt idx="1697">
                  <c:v>0</c:v>
                </c:pt>
                <c:pt idx="1698">
                  <c:v>0</c:v>
                </c:pt>
                <c:pt idx="1699">
                  <c:v>0</c:v>
                </c:pt>
                <c:pt idx="1700">
                  <c:v>0</c:v>
                </c:pt>
                <c:pt idx="1701">
                  <c:v>0</c:v>
                </c:pt>
                <c:pt idx="1702">
                  <c:v>0</c:v>
                </c:pt>
                <c:pt idx="1703">
                  <c:v>0</c:v>
                </c:pt>
                <c:pt idx="1704">
                  <c:v>0</c:v>
                </c:pt>
                <c:pt idx="1705">
                  <c:v>0</c:v>
                </c:pt>
                <c:pt idx="1706">
                  <c:v>0</c:v>
                </c:pt>
                <c:pt idx="1707">
                  <c:v>0</c:v>
                </c:pt>
                <c:pt idx="1708">
                  <c:v>0</c:v>
                </c:pt>
                <c:pt idx="1709">
                  <c:v>0</c:v>
                </c:pt>
                <c:pt idx="1710">
                  <c:v>0</c:v>
                </c:pt>
                <c:pt idx="1711">
                  <c:v>0</c:v>
                </c:pt>
                <c:pt idx="1712">
                  <c:v>0</c:v>
                </c:pt>
                <c:pt idx="1713">
                  <c:v>0</c:v>
                </c:pt>
                <c:pt idx="1714">
                  <c:v>0</c:v>
                </c:pt>
                <c:pt idx="1715">
                  <c:v>0</c:v>
                </c:pt>
                <c:pt idx="1716">
                  <c:v>0</c:v>
                </c:pt>
                <c:pt idx="1717">
                  <c:v>0</c:v>
                </c:pt>
                <c:pt idx="1718">
                  <c:v>0</c:v>
                </c:pt>
                <c:pt idx="1719">
                  <c:v>0</c:v>
                </c:pt>
                <c:pt idx="1720">
                  <c:v>0</c:v>
                </c:pt>
                <c:pt idx="1721">
                  <c:v>0</c:v>
                </c:pt>
                <c:pt idx="1722">
                  <c:v>0</c:v>
                </c:pt>
                <c:pt idx="1723">
                  <c:v>0</c:v>
                </c:pt>
                <c:pt idx="1724">
                  <c:v>0</c:v>
                </c:pt>
                <c:pt idx="1725">
                  <c:v>0</c:v>
                </c:pt>
                <c:pt idx="1726">
                  <c:v>0</c:v>
                </c:pt>
                <c:pt idx="1727">
                  <c:v>0</c:v>
                </c:pt>
                <c:pt idx="1728">
                  <c:v>0</c:v>
                </c:pt>
                <c:pt idx="1729">
                  <c:v>0</c:v>
                </c:pt>
                <c:pt idx="1730">
                  <c:v>0</c:v>
                </c:pt>
                <c:pt idx="1731">
                  <c:v>0</c:v>
                </c:pt>
                <c:pt idx="1732">
                  <c:v>0</c:v>
                </c:pt>
                <c:pt idx="1733">
                  <c:v>0</c:v>
                </c:pt>
                <c:pt idx="1734">
                  <c:v>0</c:v>
                </c:pt>
                <c:pt idx="1735">
                  <c:v>0</c:v>
                </c:pt>
                <c:pt idx="1736">
                  <c:v>0</c:v>
                </c:pt>
                <c:pt idx="1737">
                  <c:v>0</c:v>
                </c:pt>
                <c:pt idx="1738">
                  <c:v>0</c:v>
                </c:pt>
                <c:pt idx="1739">
                  <c:v>0</c:v>
                </c:pt>
                <c:pt idx="1740">
                  <c:v>0</c:v>
                </c:pt>
                <c:pt idx="1741">
                  <c:v>0</c:v>
                </c:pt>
                <c:pt idx="1742">
                  <c:v>0</c:v>
                </c:pt>
                <c:pt idx="1743">
                  <c:v>0</c:v>
                </c:pt>
                <c:pt idx="1744">
                  <c:v>0</c:v>
                </c:pt>
                <c:pt idx="1745">
                  <c:v>0</c:v>
                </c:pt>
                <c:pt idx="1746">
                  <c:v>0</c:v>
                </c:pt>
                <c:pt idx="1747">
                  <c:v>0</c:v>
                </c:pt>
                <c:pt idx="1748">
                  <c:v>0</c:v>
                </c:pt>
                <c:pt idx="1749">
                  <c:v>0</c:v>
                </c:pt>
                <c:pt idx="1750">
                  <c:v>0</c:v>
                </c:pt>
                <c:pt idx="1751">
                  <c:v>0</c:v>
                </c:pt>
                <c:pt idx="1752">
                  <c:v>0</c:v>
                </c:pt>
                <c:pt idx="1753">
                  <c:v>0</c:v>
                </c:pt>
                <c:pt idx="1754">
                  <c:v>0</c:v>
                </c:pt>
                <c:pt idx="1755">
                  <c:v>0</c:v>
                </c:pt>
                <c:pt idx="1756">
                  <c:v>0</c:v>
                </c:pt>
                <c:pt idx="1757">
                  <c:v>0</c:v>
                </c:pt>
                <c:pt idx="1758">
                  <c:v>0</c:v>
                </c:pt>
                <c:pt idx="1759">
                  <c:v>0</c:v>
                </c:pt>
                <c:pt idx="1760">
                  <c:v>0</c:v>
                </c:pt>
                <c:pt idx="1761">
                  <c:v>0</c:v>
                </c:pt>
                <c:pt idx="1762">
                  <c:v>0</c:v>
                </c:pt>
                <c:pt idx="1763">
                  <c:v>0</c:v>
                </c:pt>
                <c:pt idx="1764">
                  <c:v>0</c:v>
                </c:pt>
                <c:pt idx="1765">
                  <c:v>0</c:v>
                </c:pt>
                <c:pt idx="1766">
                  <c:v>0</c:v>
                </c:pt>
                <c:pt idx="1767">
                  <c:v>0</c:v>
                </c:pt>
                <c:pt idx="1768">
                  <c:v>0</c:v>
                </c:pt>
                <c:pt idx="1769">
                  <c:v>0</c:v>
                </c:pt>
                <c:pt idx="1770">
                  <c:v>0</c:v>
                </c:pt>
                <c:pt idx="1771">
                  <c:v>0</c:v>
                </c:pt>
                <c:pt idx="1772">
                  <c:v>0</c:v>
                </c:pt>
                <c:pt idx="1773">
                  <c:v>0</c:v>
                </c:pt>
                <c:pt idx="1774">
                  <c:v>0</c:v>
                </c:pt>
                <c:pt idx="1775">
                  <c:v>0</c:v>
                </c:pt>
                <c:pt idx="1776">
                  <c:v>0</c:v>
                </c:pt>
                <c:pt idx="1777">
                  <c:v>0</c:v>
                </c:pt>
                <c:pt idx="1778">
                  <c:v>0</c:v>
                </c:pt>
                <c:pt idx="1779">
                  <c:v>0</c:v>
                </c:pt>
                <c:pt idx="1780">
                  <c:v>0</c:v>
                </c:pt>
                <c:pt idx="1781">
                  <c:v>0</c:v>
                </c:pt>
                <c:pt idx="1782">
                  <c:v>0</c:v>
                </c:pt>
                <c:pt idx="1783">
                  <c:v>0</c:v>
                </c:pt>
                <c:pt idx="1784">
                  <c:v>0</c:v>
                </c:pt>
                <c:pt idx="1785">
                  <c:v>0</c:v>
                </c:pt>
                <c:pt idx="1786">
                  <c:v>0</c:v>
                </c:pt>
                <c:pt idx="1787">
                  <c:v>0</c:v>
                </c:pt>
                <c:pt idx="1788">
                  <c:v>0</c:v>
                </c:pt>
                <c:pt idx="1789">
                  <c:v>0</c:v>
                </c:pt>
                <c:pt idx="1790">
                  <c:v>0</c:v>
                </c:pt>
                <c:pt idx="1791">
                  <c:v>0</c:v>
                </c:pt>
                <c:pt idx="1792">
                  <c:v>0</c:v>
                </c:pt>
                <c:pt idx="1793">
                  <c:v>0</c:v>
                </c:pt>
                <c:pt idx="1794">
                  <c:v>0</c:v>
                </c:pt>
                <c:pt idx="1795">
                  <c:v>0</c:v>
                </c:pt>
                <c:pt idx="1796">
                  <c:v>0</c:v>
                </c:pt>
                <c:pt idx="1797">
                  <c:v>0</c:v>
                </c:pt>
                <c:pt idx="1798">
                  <c:v>0</c:v>
                </c:pt>
                <c:pt idx="1799">
                  <c:v>0</c:v>
                </c:pt>
                <c:pt idx="1800">
                  <c:v>0</c:v>
                </c:pt>
                <c:pt idx="1801">
                  <c:v>0</c:v>
                </c:pt>
                <c:pt idx="1802">
                  <c:v>0</c:v>
                </c:pt>
                <c:pt idx="1803">
                  <c:v>0</c:v>
                </c:pt>
                <c:pt idx="1804">
                  <c:v>0</c:v>
                </c:pt>
                <c:pt idx="1805">
                  <c:v>0</c:v>
                </c:pt>
                <c:pt idx="1806">
                  <c:v>0</c:v>
                </c:pt>
                <c:pt idx="1807">
                  <c:v>0</c:v>
                </c:pt>
                <c:pt idx="1808">
                  <c:v>0</c:v>
                </c:pt>
                <c:pt idx="1809">
                  <c:v>0</c:v>
                </c:pt>
                <c:pt idx="1810">
                  <c:v>0</c:v>
                </c:pt>
                <c:pt idx="1811">
                  <c:v>0</c:v>
                </c:pt>
                <c:pt idx="1812">
                  <c:v>0</c:v>
                </c:pt>
                <c:pt idx="1813">
                  <c:v>0</c:v>
                </c:pt>
                <c:pt idx="1814">
                  <c:v>0</c:v>
                </c:pt>
                <c:pt idx="1815">
                  <c:v>0</c:v>
                </c:pt>
                <c:pt idx="1816">
                  <c:v>0</c:v>
                </c:pt>
                <c:pt idx="1817">
                  <c:v>0</c:v>
                </c:pt>
                <c:pt idx="1818">
                  <c:v>0</c:v>
                </c:pt>
                <c:pt idx="1819">
                  <c:v>0</c:v>
                </c:pt>
                <c:pt idx="1820">
                  <c:v>0</c:v>
                </c:pt>
                <c:pt idx="1821">
                  <c:v>0</c:v>
                </c:pt>
                <c:pt idx="1822">
                  <c:v>0</c:v>
                </c:pt>
                <c:pt idx="1823">
                  <c:v>0</c:v>
                </c:pt>
                <c:pt idx="1824">
                  <c:v>0</c:v>
                </c:pt>
                <c:pt idx="1825">
                  <c:v>0</c:v>
                </c:pt>
                <c:pt idx="1826">
                  <c:v>0</c:v>
                </c:pt>
                <c:pt idx="1827">
                  <c:v>0</c:v>
                </c:pt>
                <c:pt idx="1828">
                  <c:v>0</c:v>
                </c:pt>
                <c:pt idx="1829">
                  <c:v>0</c:v>
                </c:pt>
                <c:pt idx="1830">
                  <c:v>0</c:v>
                </c:pt>
                <c:pt idx="1831">
                  <c:v>0</c:v>
                </c:pt>
                <c:pt idx="1832">
                  <c:v>0</c:v>
                </c:pt>
                <c:pt idx="1833">
                  <c:v>0</c:v>
                </c:pt>
                <c:pt idx="1834">
                  <c:v>0</c:v>
                </c:pt>
                <c:pt idx="1835">
                  <c:v>0</c:v>
                </c:pt>
                <c:pt idx="1836">
                  <c:v>0</c:v>
                </c:pt>
                <c:pt idx="1837">
                  <c:v>0</c:v>
                </c:pt>
                <c:pt idx="1838">
                  <c:v>0</c:v>
                </c:pt>
                <c:pt idx="1839">
                  <c:v>0</c:v>
                </c:pt>
                <c:pt idx="1840">
                  <c:v>0</c:v>
                </c:pt>
                <c:pt idx="1841">
                  <c:v>0</c:v>
                </c:pt>
                <c:pt idx="1842">
                  <c:v>0</c:v>
                </c:pt>
                <c:pt idx="1843">
                  <c:v>0</c:v>
                </c:pt>
                <c:pt idx="1844">
                  <c:v>0</c:v>
                </c:pt>
                <c:pt idx="1845">
                  <c:v>0</c:v>
                </c:pt>
                <c:pt idx="1846">
                  <c:v>0</c:v>
                </c:pt>
                <c:pt idx="1847">
                  <c:v>0</c:v>
                </c:pt>
                <c:pt idx="1848">
                  <c:v>0</c:v>
                </c:pt>
                <c:pt idx="1849">
                  <c:v>0</c:v>
                </c:pt>
                <c:pt idx="1850">
                  <c:v>0</c:v>
                </c:pt>
                <c:pt idx="1851">
                  <c:v>0</c:v>
                </c:pt>
                <c:pt idx="1852">
                  <c:v>0</c:v>
                </c:pt>
                <c:pt idx="1853">
                  <c:v>0</c:v>
                </c:pt>
                <c:pt idx="1854">
                  <c:v>0</c:v>
                </c:pt>
                <c:pt idx="1855">
                  <c:v>0</c:v>
                </c:pt>
                <c:pt idx="1856">
                  <c:v>0</c:v>
                </c:pt>
                <c:pt idx="1857">
                  <c:v>0</c:v>
                </c:pt>
                <c:pt idx="1858">
                  <c:v>0</c:v>
                </c:pt>
                <c:pt idx="1859">
                  <c:v>0</c:v>
                </c:pt>
                <c:pt idx="1860">
                  <c:v>0</c:v>
                </c:pt>
                <c:pt idx="1861">
                  <c:v>0</c:v>
                </c:pt>
                <c:pt idx="1862">
                  <c:v>0</c:v>
                </c:pt>
                <c:pt idx="1863">
                  <c:v>0</c:v>
                </c:pt>
                <c:pt idx="1864">
                  <c:v>0</c:v>
                </c:pt>
                <c:pt idx="1865">
                  <c:v>0</c:v>
                </c:pt>
                <c:pt idx="1866">
                  <c:v>0</c:v>
                </c:pt>
                <c:pt idx="1867">
                  <c:v>0</c:v>
                </c:pt>
                <c:pt idx="1868">
                  <c:v>0</c:v>
                </c:pt>
                <c:pt idx="1869">
                  <c:v>0</c:v>
                </c:pt>
                <c:pt idx="1870">
                  <c:v>0</c:v>
                </c:pt>
                <c:pt idx="1871">
                  <c:v>0</c:v>
                </c:pt>
                <c:pt idx="1872">
                  <c:v>0</c:v>
                </c:pt>
                <c:pt idx="1873">
                  <c:v>0</c:v>
                </c:pt>
                <c:pt idx="1874">
                  <c:v>0</c:v>
                </c:pt>
                <c:pt idx="1875">
                  <c:v>0</c:v>
                </c:pt>
                <c:pt idx="1876">
                  <c:v>0</c:v>
                </c:pt>
                <c:pt idx="1877">
                  <c:v>0</c:v>
                </c:pt>
                <c:pt idx="1878">
                  <c:v>0</c:v>
                </c:pt>
                <c:pt idx="1879">
                  <c:v>0</c:v>
                </c:pt>
                <c:pt idx="1880">
                  <c:v>0</c:v>
                </c:pt>
                <c:pt idx="1881">
                  <c:v>0</c:v>
                </c:pt>
                <c:pt idx="1882">
                  <c:v>0</c:v>
                </c:pt>
                <c:pt idx="1883">
                  <c:v>0</c:v>
                </c:pt>
                <c:pt idx="1884">
                  <c:v>0</c:v>
                </c:pt>
                <c:pt idx="1885">
                  <c:v>0</c:v>
                </c:pt>
                <c:pt idx="1886">
                  <c:v>0</c:v>
                </c:pt>
                <c:pt idx="1887">
                  <c:v>0</c:v>
                </c:pt>
                <c:pt idx="1888">
                  <c:v>0</c:v>
                </c:pt>
                <c:pt idx="1889">
                  <c:v>0</c:v>
                </c:pt>
                <c:pt idx="1890">
                  <c:v>0</c:v>
                </c:pt>
                <c:pt idx="1891">
                  <c:v>0</c:v>
                </c:pt>
                <c:pt idx="1892">
                  <c:v>0</c:v>
                </c:pt>
                <c:pt idx="1893">
                  <c:v>0</c:v>
                </c:pt>
                <c:pt idx="1894">
                  <c:v>0</c:v>
                </c:pt>
                <c:pt idx="1895">
                  <c:v>0</c:v>
                </c:pt>
                <c:pt idx="1896">
                  <c:v>0</c:v>
                </c:pt>
                <c:pt idx="1897">
                  <c:v>0</c:v>
                </c:pt>
                <c:pt idx="1898">
                  <c:v>0</c:v>
                </c:pt>
                <c:pt idx="1899">
                  <c:v>0</c:v>
                </c:pt>
                <c:pt idx="1900">
                  <c:v>0</c:v>
                </c:pt>
                <c:pt idx="1901">
                  <c:v>0</c:v>
                </c:pt>
                <c:pt idx="1902">
                  <c:v>0</c:v>
                </c:pt>
                <c:pt idx="1903">
                  <c:v>0</c:v>
                </c:pt>
                <c:pt idx="1904">
                  <c:v>0</c:v>
                </c:pt>
                <c:pt idx="1905">
                  <c:v>0</c:v>
                </c:pt>
                <c:pt idx="1906">
                  <c:v>0</c:v>
                </c:pt>
                <c:pt idx="1907">
                  <c:v>0</c:v>
                </c:pt>
                <c:pt idx="1908">
                  <c:v>0</c:v>
                </c:pt>
                <c:pt idx="1909">
                  <c:v>0</c:v>
                </c:pt>
                <c:pt idx="1910">
                  <c:v>0</c:v>
                </c:pt>
                <c:pt idx="1911">
                  <c:v>0</c:v>
                </c:pt>
                <c:pt idx="1912">
                  <c:v>0</c:v>
                </c:pt>
                <c:pt idx="1913">
                  <c:v>0</c:v>
                </c:pt>
                <c:pt idx="1914">
                  <c:v>0</c:v>
                </c:pt>
                <c:pt idx="1915">
                  <c:v>0</c:v>
                </c:pt>
                <c:pt idx="1916">
                  <c:v>0</c:v>
                </c:pt>
                <c:pt idx="1917">
                  <c:v>0</c:v>
                </c:pt>
                <c:pt idx="1918">
                  <c:v>0</c:v>
                </c:pt>
                <c:pt idx="1919">
                  <c:v>0</c:v>
                </c:pt>
                <c:pt idx="1920">
                  <c:v>0</c:v>
                </c:pt>
                <c:pt idx="1921">
                  <c:v>0</c:v>
                </c:pt>
                <c:pt idx="1922">
                  <c:v>0</c:v>
                </c:pt>
                <c:pt idx="1923">
                  <c:v>0</c:v>
                </c:pt>
                <c:pt idx="1924">
                  <c:v>0</c:v>
                </c:pt>
                <c:pt idx="1925">
                  <c:v>0</c:v>
                </c:pt>
                <c:pt idx="1926">
                  <c:v>0</c:v>
                </c:pt>
                <c:pt idx="1927">
                  <c:v>0</c:v>
                </c:pt>
                <c:pt idx="1928">
                  <c:v>0</c:v>
                </c:pt>
                <c:pt idx="1929">
                  <c:v>0</c:v>
                </c:pt>
                <c:pt idx="1930">
                  <c:v>0</c:v>
                </c:pt>
                <c:pt idx="1931">
                  <c:v>0</c:v>
                </c:pt>
                <c:pt idx="1932">
                  <c:v>0</c:v>
                </c:pt>
                <c:pt idx="1933">
                  <c:v>0</c:v>
                </c:pt>
                <c:pt idx="1934">
                  <c:v>0</c:v>
                </c:pt>
                <c:pt idx="1935">
                  <c:v>0</c:v>
                </c:pt>
                <c:pt idx="1936">
                  <c:v>0</c:v>
                </c:pt>
                <c:pt idx="1937">
                  <c:v>0</c:v>
                </c:pt>
                <c:pt idx="1938">
                  <c:v>0</c:v>
                </c:pt>
                <c:pt idx="1939">
                  <c:v>0</c:v>
                </c:pt>
                <c:pt idx="1940">
                  <c:v>0</c:v>
                </c:pt>
                <c:pt idx="1941">
                  <c:v>0</c:v>
                </c:pt>
                <c:pt idx="1942">
                  <c:v>0</c:v>
                </c:pt>
                <c:pt idx="1943">
                  <c:v>0</c:v>
                </c:pt>
                <c:pt idx="1944">
                  <c:v>0</c:v>
                </c:pt>
                <c:pt idx="1945">
                  <c:v>0</c:v>
                </c:pt>
                <c:pt idx="1946">
                  <c:v>0</c:v>
                </c:pt>
                <c:pt idx="1947">
                  <c:v>0</c:v>
                </c:pt>
                <c:pt idx="1948">
                  <c:v>0</c:v>
                </c:pt>
                <c:pt idx="1949">
                  <c:v>0</c:v>
                </c:pt>
                <c:pt idx="1950">
                  <c:v>0</c:v>
                </c:pt>
                <c:pt idx="1951">
                  <c:v>0</c:v>
                </c:pt>
                <c:pt idx="1952">
                  <c:v>0</c:v>
                </c:pt>
                <c:pt idx="1953">
                  <c:v>0</c:v>
                </c:pt>
                <c:pt idx="1954">
                  <c:v>0</c:v>
                </c:pt>
                <c:pt idx="1955">
                  <c:v>0</c:v>
                </c:pt>
                <c:pt idx="1956">
                  <c:v>0</c:v>
                </c:pt>
                <c:pt idx="1957">
                  <c:v>0</c:v>
                </c:pt>
                <c:pt idx="1958">
                  <c:v>0</c:v>
                </c:pt>
                <c:pt idx="1959">
                  <c:v>0</c:v>
                </c:pt>
                <c:pt idx="1960">
                  <c:v>0</c:v>
                </c:pt>
                <c:pt idx="1961">
                  <c:v>0</c:v>
                </c:pt>
                <c:pt idx="1962">
                  <c:v>0</c:v>
                </c:pt>
                <c:pt idx="1963">
                  <c:v>0</c:v>
                </c:pt>
                <c:pt idx="1964">
                  <c:v>0</c:v>
                </c:pt>
                <c:pt idx="1965">
                  <c:v>0</c:v>
                </c:pt>
                <c:pt idx="1966">
                  <c:v>0</c:v>
                </c:pt>
                <c:pt idx="1967">
                  <c:v>0</c:v>
                </c:pt>
                <c:pt idx="1968">
                  <c:v>0</c:v>
                </c:pt>
                <c:pt idx="1969">
                  <c:v>0</c:v>
                </c:pt>
                <c:pt idx="1970">
                  <c:v>0</c:v>
                </c:pt>
                <c:pt idx="1971">
                  <c:v>0</c:v>
                </c:pt>
                <c:pt idx="1972">
                  <c:v>0</c:v>
                </c:pt>
                <c:pt idx="1973">
                  <c:v>0</c:v>
                </c:pt>
                <c:pt idx="1974">
                  <c:v>0</c:v>
                </c:pt>
                <c:pt idx="1975">
                  <c:v>0</c:v>
                </c:pt>
                <c:pt idx="1976">
                  <c:v>0</c:v>
                </c:pt>
                <c:pt idx="1977">
                  <c:v>0</c:v>
                </c:pt>
                <c:pt idx="1978">
                  <c:v>0</c:v>
                </c:pt>
                <c:pt idx="1979">
                  <c:v>0</c:v>
                </c:pt>
                <c:pt idx="1980">
                  <c:v>0</c:v>
                </c:pt>
                <c:pt idx="1981">
                  <c:v>0</c:v>
                </c:pt>
                <c:pt idx="1982">
                  <c:v>0</c:v>
                </c:pt>
                <c:pt idx="1983">
                  <c:v>0</c:v>
                </c:pt>
                <c:pt idx="1984">
                  <c:v>0</c:v>
                </c:pt>
                <c:pt idx="1985">
                  <c:v>0</c:v>
                </c:pt>
                <c:pt idx="1986">
                  <c:v>0</c:v>
                </c:pt>
                <c:pt idx="1987">
                  <c:v>0</c:v>
                </c:pt>
                <c:pt idx="1988">
                  <c:v>0</c:v>
                </c:pt>
                <c:pt idx="1989">
                  <c:v>0</c:v>
                </c:pt>
                <c:pt idx="1990">
                  <c:v>0</c:v>
                </c:pt>
                <c:pt idx="1991">
                  <c:v>0</c:v>
                </c:pt>
                <c:pt idx="1992">
                  <c:v>0</c:v>
                </c:pt>
                <c:pt idx="1993">
                  <c:v>0</c:v>
                </c:pt>
                <c:pt idx="1994">
                  <c:v>0</c:v>
                </c:pt>
                <c:pt idx="1995">
                  <c:v>0</c:v>
                </c:pt>
                <c:pt idx="1996">
                  <c:v>0</c:v>
                </c:pt>
                <c:pt idx="1997">
                  <c:v>0</c:v>
                </c:pt>
                <c:pt idx="1998">
                  <c:v>0</c:v>
                </c:pt>
                <c:pt idx="1999">
                  <c:v>0</c:v>
                </c:pt>
                <c:pt idx="2000">
                  <c:v>0</c:v>
                </c:pt>
                <c:pt idx="2001">
                  <c:v>0</c:v>
                </c:pt>
                <c:pt idx="2002">
                  <c:v>0</c:v>
                </c:pt>
                <c:pt idx="2003">
                  <c:v>0</c:v>
                </c:pt>
                <c:pt idx="2004">
                  <c:v>0</c:v>
                </c:pt>
                <c:pt idx="2005">
                  <c:v>0</c:v>
                </c:pt>
                <c:pt idx="2006">
                  <c:v>0</c:v>
                </c:pt>
                <c:pt idx="2007">
                  <c:v>0</c:v>
                </c:pt>
                <c:pt idx="2008">
                  <c:v>0</c:v>
                </c:pt>
                <c:pt idx="2009">
                  <c:v>0</c:v>
                </c:pt>
                <c:pt idx="2010">
                  <c:v>0</c:v>
                </c:pt>
                <c:pt idx="2011">
                  <c:v>0</c:v>
                </c:pt>
                <c:pt idx="2012">
                  <c:v>0</c:v>
                </c:pt>
                <c:pt idx="2013">
                  <c:v>0</c:v>
                </c:pt>
                <c:pt idx="2014">
                  <c:v>0</c:v>
                </c:pt>
                <c:pt idx="2015">
                  <c:v>0</c:v>
                </c:pt>
                <c:pt idx="2016">
                  <c:v>0</c:v>
                </c:pt>
                <c:pt idx="2017">
                  <c:v>0</c:v>
                </c:pt>
                <c:pt idx="2018">
                  <c:v>0</c:v>
                </c:pt>
                <c:pt idx="2019">
                  <c:v>0</c:v>
                </c:pt>
                <c:pt idx="2020">
                  <c:v>0</c:v>
                </c:pt>
                <c:pt idx="2021">
                  <c:v>0</c:v>
                </c:pt>
                <c:pt idx="2022">
                  <c:v>0</c:v>
                </c:pt>
                <c:pt idx="2023">
                  <c:v>0</c:v>
                </c:pt>
                <c:pt idx="2024">
                  <c:v>0</c:v>
                </c:pt>
                <c:pt idx="2025">
                  <c:v>0</c:v>
                </c:pt>
                <c:pt idx="2026">
                  <c:v>0</c:v>
                </c:pt>
                <c:pt idx="2027">
                  <c:v>0</c:v>
                </c:pt>
                <c:pt idx="2028">
                  <c:v>0</c:v>
                </c:pt>
                <c:pt idx="2029">
                  <c:v>0</c:v>
                </c:pt>
                <c:pt idx="2030">
                  <c:v>0</c:v>
                </c:pt>
                <c:pt idx="2031">
                  <c:v>0</c:v>
                </c:pt>
                <c:pt idx="2032">
                  <c:v>0</c:v>
                </c:pt>
                <c:pt idx="2033">
                  <c:v>0</c:v>
                </c:pt>
                <c:pt idx="2034">
                  <c:v>0</c:v>
                </c:pt>
                <c:pt idx="2035">
                  <c:v>0</c:v>
                </c:pt>
                <c:pt idx="2036">
                  <c:v>0</c:v>
                </c:pt>
                <c:pt idx="2037">
                  <c:v>0</c:v>
                </c:pt>
                <c:pt idx="2038">
                  <c:v>0</c:v>
                </c:pt>
                <c:pt idx="2039">
                  <c:v>0</c:v>
                </c:pt>
                <c:pt idx="2040">
                  <c:v>0</c:v>
                </c:pt>
                <c:pt idx="2041">
                  <c:v>0</c:v>
                </c:pt>
                <c:pt idx="2042">
                  <c:v>0</c:v>
                </c:pt>
                <c:pt idx="2043">
                  <c:v>0</c:v>
                </c:pt>
                <c:pt idx="2044">
                  <c:v>0</c:v>
                </c:pt>
                <c:pt idx="2045">
                  <c:v>0</c:v>
                </c:pt>
                <c:pt idx="2046">
                  <c:v>0</c:v>
                </c:pt>
                <c:pt idx="2047">
                  <c:v>0</c:v>
                </c:pt>
                <c:pt idx="2048">
                  <c:v>0</c:v>
                </c:pt>
                <c:pt idx="2049">
                  <c:v>0</c:v>
                </c:pt>
                <c:pt idx="2050">
                  <c:v>0</c:v>
                </c:pt>
                <c:pt idx="2051">
                  <c:v>0</c:v>
                </c:pt>
                <c:pt idx="2052">
                  <c:v>0</c:v>
                </c:pt>
                <c:pt idx="2053">
                  <c:v>0</c:v>
                </c:pt>
                <c:pt idx="2054">
                  <c:v>0</c:v>
                </c:pt>
                <c:pt idx="2055">
                  <c:v>0</c:v>
                </c:pt>
                <c:pt idx="2056">
                  <c:v>0</c:v>
                </c:pt>
                <c:pt idx="2057">
                  <c:v>0</c:v>
                </c:pt>
                <c:pt idx="2058">
                  <c:v>0</c:v>
                </c:pt>
                <c:pt idx="2059">
                  <c:v>0</c:v>
                </c:pt>
                <c:pt idx="2060">
                  <c:v>0</c:v>
                </c:pt>
                <c:pt idx="2061">
                  <c:v>0</c:v>
                </c:pt>
                <c:pt idx="2062">
                  <c:v>0</c:v>
                </c:pt>
                <c:pt idx="2063">
                  <c:v>0</c:v>
                </c:pt>
                <c:pt idx="2064">
                  <c:v>0</c:v>
                </c:pt>
                <c:pt idx="2065">
                  <c:v>0</c:v>
                </c:pt>
                <c:pt idx="2066">
                  <c:v>0</c:v>
                </c:pt>
                <c:pt idx="2067">
                  <c:v>0</c:v>
                </c:pt>
                <c:pt idx="2068">
                  <c:v>0</c:v>
                </c:pt>
                <c:pt idx="2069">
                  <c:v>0</c:v>
                </c:pt>
                <c:pt idx="2070">
                  <c:v>0</c:v>
                </c:pt>
                <c:pt idx="2071">
                  <c:v>0</c:v>
                </c:pt>
                <c:pt idx="2072">
                  <c:v>0</c:v>
                </c:pt>
                <c:pt idx="2073">
                  <c:v>0</c:v>
                </c:pt>
                <c:pt idx="2074">
                  <c:v>0</c:v>
                </c:pt>
                <c:pt idx="2075">
                  <c:v>0</c:v>
                </c:pt>
                <c:pt idx="2076">
                  <c:v>0</c:v>
                </c:pt>
                <c:pt idx="2077">
                  <c:v>0</c:v>
                </c:pt>
                <c:pt idx="2078">
                  <c:v>0</c:v>
                </c:pt>
                <c:pt idx="2079">
                  <c:v>0</c:v>
                </c:pt>
                <c:pt idx="2080">
                  <c:v>0</c:v>
                </c:pt>
                <c:pt idx="2081">
                  <c:v>0</c:v>
                </c:pt>
                <c:pt idx="2082">
                  <c:v>0</c:v>
                </c:pt>
                <c:pt idx="2083">
                  <c:v>0</c:v>
                </c:pt>
                <c:pt idx="2084">
                  <c:v>0</c:v>
                </c:pt>
                <c:pt idx="2085">
                  <c:v>0</c:v>
                </c:pt>
                <c:pt idx="2086">
                  <c:v>0</c:v>
                </c:pt>
                <c:pt idx="2087">
                  <c:v>0</c:v>
                </c:pt>
                <c:pt idx="2088">
                  <c:v>0</c:v>
                </c:pt>
                <c:pt idx="2089">
                  <c:v>0</c:v>
                </c:pt>
                <c:pt idx="2090">
                  <c:v>0</c:v>
                </c:pt>
                <c:pt idx="2091">
                  <c:v>0</c:v>
                </c:pt>
                <c:pt idx="2092">
                  <c:v>0</c:v>
                </c:pt>
                <c:pt idx="2093">
                  <c:v>0</c:v>
                </c:pt>
                <c:pt idx="2094">
                  <c:v>0</c:v>
                </c:pt>
                <c:pt idx="2095">
                  <c:v>0</c:v>
                </c:pt>
                <c:pt idx="2096">
                  <c:v>0</c:v>
                </c:pt>
                <c:pt idx="2097">
                  <c:v>0</c:v>
                </c:pt>
                <c:pt idx="2098">
                  <c:v>0</c:v>
                </c:pt>
                <c:pt idx="2099">
                  <c:v>0</c:v>
                </c:pt>
                <c:pt idx="2100">
                  <c:v>0</c:v>
                </c:pt>
                <c:pt idx="2101">
                  <c:v>0</c:v>
                </c:pt>
                <c:pt idx="2102">
                  <c:v>0</c:v>
                </c:pt>
                <c:pt idx="2103">
                  <c:v>0</c:v>
                </c:pt>
                <c:pt idx="2104">
                  <c:v>0</c:v>
                </c:pt>
                <c:pt idx="2105">
                  <c:v>0</c:v>
                </c:pt>
                <c:pt idx="2106">
                  <c:v>0</c:v>
                </c:pt>
                <c:pt idx="2107">
                  <c:v>0</c:v>
                </c:pt>
                <c:pt idx="2108">
                  <c:v>0</c:v>
                </c:pt>
                <c:pt idx="2109">
                  <c:v>0</c:v>
                </c:pt>
                <c:pt idx="2110">
                  <c:v>0</c:v>
                </c:pt>
                <c:pt idx="2111">
                  <c:v>0</c:v>
                </c:pt>
                <c:pt idx="2112">
                  <c:v>0</c:v>
                </c:pt>
                <c:pt idx="2113">
                  <c:v>0</c:v>
                </c:pt>
                <c:pt idx="2114">
                  <c:v>0</c:v>
                </c:pt>
                <c:pt idx="2115">
                  <c:v>0</c:v>
                </c:pt>
                <c:pt idx="2116">
                  <c:v>0</c:v>
                </c:pt>
                <c:pt idx="2117">
                  <c:v>0</c:v>
                </c:pt>
                <c:pt idx="2118">
                  <c:v>0</c:v>
                </c:pt>
                <c:pt idx="2119">
                  <c:v>0</c:v>
                </c:pt>
                <c:pt idx="2120">
                  <c:v>0</c:v>
                </c:pt>
                <c:pt idx="2121">
                  <c:v>0</c:v>
                </c:pt>
                <c:pt idx="2122">
                  <c:v>0</c:v>
                </c:pt>
                <c:pt idx="2123">
                  <c:v>0</c:v>
                </c:pt>
                <c:pt idx="2124">
                  <c:v>0</c:v>
                </c:pt>
                <c:pt idx="2125">
                  <c:v>0</c:v>
                </c:pt>
                <c:pt idx="2126">
                  <c:v>0</c:v>
                </c:pt>
                <c:pt idx="2127">
                  <c:v>0</c:v>
                </c:pt>
                <c:pt idx="2128">
                  <c:v>0</c:v>
                </c:pt>
                <c:pt idx="2129">
                  <c:v>0</c:v>
                </c:pt>
                <c:pt idx="2130">
                  <c:v>0</c:v>
                </c:pt>
                <c:pt idx="2131">
                  <c:v>0</c:v>
                </c:pt>
                <c:pt idx="2132">
                  <c:v>0</c:v>
                </c:pt>
                <c:pt idx="2133">
                  <c:v>0</c:v>
                </c:pt>
                <c:pt idx="2134">
                  <c:v>0</c:v>
                </c:pt>
                <c:pt idx="2135">
                  <c:v>0</c:v>
                </c:pt>
                <c:pt idx="2136">
                  <c:v>0</c:v>
                </c:pt>
                <c:pt idx="2137">
                  <c:v>0</c:v>
                </c:pt>
                <c:pt idx="2138">
                  <c:v>0</c:v>
                </c:pt>
                <c:pt idx="2139">
                  <c:v>0</c:v>
                </c:pt>
                <c:pt idx="2140">
                  <c:v>0</c:v>
                </c:pt>
                <c:pt idx="2141">
                  <c:v>0</c:v>
                </c:pt>
                <c:pt idx="2142">
                  <c:v>0</c:v>
                </c:pt>
                <c:pt idx="2143">
                  <c:v>0</c:v>
                </c:pt>
                <c:pt idx="2144">
                  <c:v>0</c:v>
                </c:pt>
                <c:pt idx="2145">
                  <c:v>0</c:v>
                </c:pt>
                <c:pt idx="2146">
                  <c:v>0</c:v>
                </c:pt>
                <c:pt idx="2147">
                  <c:v>0</c:v>
                </c:pt>
                <c:pt idx="2148">
                  <c:v>0</c:v>
                </c:pt>
                <c:pt idx="2149">
                  <c:v>0</c:v>
                </c:pt>
                <c:pt idx="2150">
                  <c:v>0</c:v>
                </c:pt>
                <c:pt idx="2151">
                  <c:v>0</c:v>
                </c:pt>
                <c:pt idx="2152">
                  <c:v>0</c:v>
                </c:pt>
                <c:pt idx="2153">
                  <c:v>0</c:v>
                </c:pt>
                <c:pt idx="2154">
                  <c:v>0</c:v>
                </c:pt>
                <c:pt idx="2155">
                  <c:v>0</c:v>
                </c:pt>
                <c:pt idx="2156">
                  <c:v>0</c:v>
                </c:pt>
                <c:pt idx="2157">
                  <c:v>0</c:v>
                </c:pt>
                <c:pt idx="2158">
                  <c:v>0</c:v>
                </c:pt>
                <c:pt idx="2159">
                  <c:v>0</c:v>
                </c:pt>
                <c:pt idx="2160">
                  <c:v>0</c:v>
                </c:pt>
                <c:pt idx="2161">
                  <c:v>0</c:v>
                </c:pt>
                <c:pt idx="2162">
                  <c:v>0</c:v>
                </c:pt>
                <c:pt idx="2163">
                  <c:v>0</c:v>
                </c:pt>
                <c:pt idx="2164">
                  <c:v>0</c:v>
                </c:pt>
                <c:pt idx="2165">
                  <c:v>0</c:v>
                </c:pt>
                <c:pt idx="2166">
                  <c:v>0</c:v>
                </c:pt>
                <c:pt idx="2167">
                  <c:v>0</c:v>
                </c:pt>
                <c:pt idx="2168">
                  <c:v>0</c:v>
                </c:pt>
                <c:pt idx="2169">
                  <c:v>0</c:v>
                </c:pt>
                <c:pt idx="2170">
                  <c:v>0</c:v>
                </c:pt>
                <c:pt idx="2171">
                  <c:v>0</c:v>
                </c:pt>
                <c:pt idx="2172">
                  <c:v>0</c:v>
                </c:pt>
                <c:pt idx="2173">
                  <c:v>0</c:v>
                </c:pt>
                <c:pt idx="2174">
                  <c:v>0</c:v>
                </c:pt>
                <c:pt idx="2175">
                  <c:v>0</c:v>
                </c:pt>
                <c:pt idx="2176">
                  <c:v>0</c:v>
                </c:pt>
                <c:pt idx="2177">
                  <c:v>0</c:v>
                </c:pt>
                <c:pt idx="2178">
                  <c:v>0</c:v>
                </c:pt>
                <c:pt idx="2179">
                  <c:v>0</c:v>
                </c:pt>
                <c:pt idx="2180">
                  <c:v>0</c:v>
                </c:pt>
                <c:pt idx="2181">
                  <c:v>0</c:v>
                </c:pt>
                <c:pt idx="2182">
                  <c:v>0</c:v>
                </c:pt>
                <c:pt idx="2183">
                  <c:v>0</c:v>
                </c:pt>
                <c:pt idx="2184">
                  <c:v>0</c:v>
                </c:pt>
                <c:pt idx="2185">
                  <c:v>0</c:v>
                </c:pt>
                <c:pt idx="2186">
                  <c:v>0</c:v>
                </c:pt>
                <c:pt idx="2187">
                  <c:v>0</c:v>
                </c:pt>
                <c:pt idx="2188">
                  <c:v>0</c:v>
                </c:pt>
                <c:pt idx="2189">
                  <c:v>0</c:v>
                </c:pt>
                <c:pt idx="2190">
                  <c:v>0</c:v>
                </c:pt>
                <c:pt idx="2191">
                  <c:v>0</c:v>
                </c:pt>
                <c:pt idx="2192">
                  <c:v>0</c:v>
                </c:pt>
                <c:pt idx="2193">
                  <c:v>0</c:v>
                </c:pt>
                <c:pt idx="2194">
                  <c:v>0</c:v>
                </c:pt>
                <c:pt idx="2195">
                  <c:v>0</c:v>
                </c:pt>
                <c:pt idx="2196">
                  <c:v>0</c:v>
                </c:pt>
                <c:pt idx="2197">
                  <c:v>0</c:v>
                </c:pt>
                <c:pt idx="2198">
                  <c:v>0</c:v>
                </c:pt>
                <c:pt idx="2199">
                  <c:v>0</c:v>
                </c:pt>
                <c:pt idx="2200">
                  <c:v>0</c:v>
                </c:pt>
                <c:pt idx="2201">
                  <c:v>0</c:v>
                </c:pt>
                <c:pt idx="2202">
                  <c:v>0</c:v>
                </c:pt>
                <c:pt idx="2203">
                  <c:v>0</c:v>
                </c:pt>
                <c:pt idx="2204">
                  <c:v>0</c:v>
                </c:pt>
                <c:pt idx="2205">
                  <c:v>0</c:v>
                </c:pt>
                <c:pt idx="2206">
                  <c:v>0</c:v>
                </c:pt>
                <c:pt idx="2207">
                  <c:v>0</c:v>
                </c:pt>
                <c:pt idx="2208">
                  <c:v>0</c:v>
                </c:pt>
                <c:pt idx="2209">
                  <c:v>0</c:v>
                </c:pt>
                <c:pt idx="2210">
                  <c:v>0</c:v>
                </c:pt>
                <c:pt idx="2211">
                  <c:v>0</c:v>
                </c:pt>
                <c:pt idx="2212">
                  <c:v>0</c:v>
                </c:pt>
                <c:pt idx="2213">
                  <c:v>0</c:v>
                </c:pt>
                <c:pt idx="2214">
                  <c:v>0</c:v>
                </c:pt>
                <c:pt idx="2215">
                  <c:v>0</c:v>
                </c:pt>
                <c:pt idx="2216">
                  <c:v>0</c:v>
                </c:pt>
                <c:pt idx="2217">
                  <c:v>0</c:v>
                </c:pt>
                <c:pt idx="2218">
                  <c:v>0</c:v>
                </c:pt>
                <c:pt idx="2219">
                  <c:v>0</c:v>
                </c:pt>
                <c:pt idx="2220">
                  <c:v>0</c:v>
                </c:pt>
                <c:pt idx="2221">
                  <c:v>0</c:v>
                </c:pt>
                <c:pt idx="2222">
                  <c:v>0</c:v>
                </c:pt>
                <c:pt idx="2223">
                  <c:v>0</c:v>
                </c:pt>
                <c:pt idx="2224">
                  <c:v>0</c:v>
                </c:pt>
                <c:pt idx="2225">
                  <c:v>0</c:v>
                </c:pt>
                <c:pt idx="2226">
                  <c:v>0</c:v>
                </c:pt>
                <c:pt idx="2227">
                  <c:v>0</c:v>
                </c:pt>
                <c:pt idx="2228">
                  <c:v>0</c:v>
                </c:pt>
                <c:pt idx="2229">
                  <c:v>0</c:v>
                </c:pt>
                <c:pt idx="2230">
                  <c:v>0</c:v>
                </c:pt>
                <c:pt idx="2231">
                  <c:v>0</c:v>
                </c:pt>
                <c:pt idx="2232">
                  <c:v>0</c:v>
                </c:pt>
                <c:pt idx="2233">
                  <c:v>0</c:v>
                </c:pt>
                <c:pt idx="2234">
                  <c:v>0</c:v>
                </c:pt>
                <c:pt idx="2235">
                  <c:v>0</c:v>
                </c:pt>
                <c:pt idx="2236">
                  <c:v>0</c:v>
                </c:pt>
                <c:pt idx="2237">
                  <c:v>0</c:v>
                </c:pt>
                <c:pt idx="2238">
                  <c:v>0</c:v>
                </c:pt>
                <c:pt idx="2239">
                  <c:v>0</c:v>
                </c:pt>
                <c:pt idx="2240">
                  <c:v>0</c:v>
                </c:pt>
                <c:pt idx="2241">
                  <c:v>0</c:v>
                </c:pt>
                <c:pt idx="2242">
                  <c:v>0</c:v>
                </c:pt>
                <c:pt idx="2243">
                  <c:v>0</c:v>
                </c:pt>
                <c:pt idx="2244">
                  <c:v>0</c:v>
                </c:pt>
                <c:pt idx="2245">
                  <c:v>0</c:v>
                </c:pt>
                <c:pt idx="2246">
                  <c:v>0</c:v>
                </c:pt>
                <c:pt idx="2247">
                  <c:v>0</c:v>
                </c:pt>
                <c:pt idx="2248">
                  <c:v>0</c:v>
                </c:pt>
                <c:pt idx="2249">
                  <c:v>0</c:v>
                </c:pt>
                <c:pt idx="2250">
                  <c:v>0</c:v>
                </c:pt>
                <c:pt idx="2251">
                  <c:v>0</c:v>
                </c:pt>
                <c:pt idx="2252">
                  <c:v>0</c:v>
                </c:pt>
                <c:pt idx="2253">
                  <c:v>0</c:v>
                </c:pt>
                <c:pt idx="2254">
                  <c:v>0</c:v>
                </c:pt>
                <c:pt idx="2255">
                  <c:v>0</c:v>
                </c:pt>
                <c:pt idx="2256">
                  <c:v>0</c:v>
                </c:pt>
                <c:pt idx="2257">
                  <c:v>0</c:v>
                </c:pt>
                <c:pt idx="2258">
                  <c:v>0</c:v>
                </c:pt>
                <c:pt idx="2259">
                  <c:v>0</c:v>
                </c:pt>
                <c:pt idx="2260">
                  <c:v>0</c:v>
                </c:pt>
                <c:pt idx="2261">
                  <c:v>0</c:v>
                </c:pt>
                <c:pt idx="2262">
                  <c:v>0</c:v>
                </c:pt>
                <c:pt idx="2263">
                  <c:v>0</c:v>
                </c:pt>
                <c:pt idx="2264">
                  <c:v>0</c:v>
                </c:pt>
                <c:pt idx="2265">
                  <c:v>0</c:v>
                </c:pt>
                <c:pt idx="2266">
                  <c:v>0</c:v>
                </c:pt>
                <c:pt idx="2267">
                  <c:v>0</c:v>
                </c:pt>
                <c:pt idx="2268">
                  <c:v>0</c:v>
                </c:pt>
                <c:pt idx="2269">
                  <c:v>0</c:v>
                </c:pt>
                <c:pt idx="2270">
                  <c:v>0</c:v>
                </c:pt>
                <c:pt idx="2271">
                  <c:v>0</c:v>
                </c:pt>
                <c:pt idx="2272">
                  <c:v>0</c:v>
                </c:pt>
                <c:pt idx="2273">
                  <c:v>0</c:v>
                </c:pt>
                <c:pt idx="2274">
                  <c:v>0</c:v>
                </c:pt>
                <c:pt idx="2275">
                  <c:v>0</c:v>
                </c:pt>
                <c:pt idx="2276">
                  <c:v>0</c:v>
                </c:pt>
                <c:pt idx="2277">
                  <c:v>0</c:v>
                </c:pt>
                <c:pt idx="2278">
                  <c:v>0</c:v>
                </c:pt>
                <c:pt idx="2279">
                  <c:v>0</c:v>
                </c:pt>
                <c:pt idx="2280">
                  <c:v>0</c:v>
                </c:pt>
                <c:pt idx="2281">
                  <c:v>0</c:v>
                </c:pt>
                <c:pt idx="2282">
                  <c:v>0</c:v>
                </c:pt>
                <c:pt idx="2283">
                  <c:v>0</c:v>
                </c:pt>
                <c:pt idx="2284">
                  <c:v>0</c:v>
                </c:pt>
                <c:pt idx="2285">
                  <c:v>0</c:v>
                </c:pt>
                <c:pt idx="2286">
                  <c:v>0</c:v>
                </c:pt>
                <c:pt idx="2287">
                  <c:v>0</c:v>
                </c:pt>
                <c:pt idx="2288">
                  <c:v>0</c:v>
                </c:pt>
                <c:pt idx="2289">
                  <c:v>0</c:v>
                </c:pt>
                <c:pt idx="2290">
                  <c:v>0</c:v>
                </c:pt>
                <c:pt idx="2291">
                  <c:v>0</c:v>
                </c:pt>
                <c:pt idx="2292">
                  <c:v>0</c:v>
                </c:pt>
                <c:pt idx="2293">
                  <c:v>0</c:v>
                </c:pt>
                <c:pt idx="2294">
                  <c:v>0</c:v>
                </c:pt>
                <c:pt idx="2295">
                  <c:v>0</c:v>
                </c:pt>
                <c:pt idx="2296">
                  <c:v>0</c:v>
                </c:pt>
                <c:pt idx="2297">
                  <c:v>0</c:v>
                </c:pt>
                <c:pt idx="2298">
                  <c:v>0</c:v>
                </c:pt>
                <c:pt idx="2299">
                  <c:v>0</c:v>
                </c:pt>
                <c:pt idx="2300">
                  <c:v>0</c:v>
                </c:pt>
                <c:pt idx="2301">
                  <c:v>0</c:v>
                </c:pt>
                <c:pt idx="2302">
                  <c:v>0</c:v>
                </c:pt>
                <c:pt idx="2303">
                  <c:v>0</c:v>
                </c:pt>
                <c:pt idx="2304">
                  <c:v>0</c:v>
                </c:pt>
                <c:pt idx="2305">
                  <c:v>0</c:v>
                </c:pt>
                <c:pt idx="2306">
                  <c:v>0</c:v>
                </c:pt>
                <c:pt idx="2307">
                  <c:v>0</c:v>
                </c:pt>
                <c:pt idx="2308">
                  <c:v>0</c:v>
                </c:pt>
                <c:pt idx="2309">
                  <c:v>0</c:v>
                </c:pt>
                <c:pt idx="2310">
                  <c:v>0</c:v>
                </c:pt>
                <c:pt idx="2311">
                  <c:v>0</c:v>
                </c:pt>
                <c:pt idx="2312">
                  <c:v>0</c:v>
                </c:pt>
                <c:pt idx="2313">
                  <c:v>0</c:v>
                </c:pt>
                <c:pt idx="2314">
                  <c:v>0</c:v>
                </c:pt>
                <c:pt idx="2315">
                  <c:v>0</c:v>
                </c:pt>
                <c:pt idx="2316">
                  <c:v>0</c:v>
                </c:pt>
                <c:pt idx="2317">
                  <c:v>0</c:v>
                </c:pt>
                <c:pt idx="2318">
                  <c:v>0</c:v>
                </c:pt>
                <c:pt idx="2319">
                  <c:v>0</c:v>
                </c:pt>
                <c:pt idx="2320">
                  <c:v>0</c:v>
                </c:pt>
                <c:pt idx="2321">
                  <c:v>0</c:v>
                </c:pt>
                <c:pt idx="2322">
                  <c:v>0</c:v>
                </c:pt>
                <c:pt idx="2323">
                  <c:v>0</c:v>
                </c:pt>
                <c:pt idx="2324">
                  <c:v>0</c:v>
                </c:pt>
                <c:pt idx="2325">
                  <c:v>0</c:v>
                </c:pt>
                <c:pt idx="2326">
                  <c:v>0</c:v>
                </c:pt>
                <c:pt idx="2327">
                  <c:v>0</c:v>
                </c:pt>
                <c:pt idx="2328">
                  <c:v>0</c:v>
                </c:pt>
                <c:pt idx="2329">
                  <c:v>0</c:v>
                </c:pt>
                <c:pt idx="2330">
                  <c:v>0</c:v>
                </c:pt>
                <c:pt idx="2331">
                  <c:v>0</c:v>
                </c:pt>
                <c:pt idx="2332">
                  <c:v>0</c:v>
                </c:pt>
                <c:pt idx="2333">
                  <c:v>0</c:v>
                </c:pt>
                <c:pt idx="2334">
                  <c:v>0</c:v>
                </c:pt>
                <c:pt idx="2335">
                  <c:v>0</c:v>
                </c:pt>
                <c:pt idx="2336">
                  <c:v>0</c:v>
                </c:pt>
                <c:pt idx="2337">
                  <c:v>0</c:v>
                </c:pt>
                <c:pt idx="2338">
                  <c:v>0</c:v>
                </c:pt>
                <c:pt idx="2339">
                  <c:v>0</c:v>
                </c:pt>
                <c:pt idx="2340">
                  <c:v>0</c:v>
                </c:pt>
                <c:pt idx="2341">
                  <c:v>0</c:v>
                </c:pt>
                <c:pt idx="2342">
                  <c:v>0</c:v>
                </c:pt>
                <c:pt idx="2343">
                  <c:v>0</c:v>
                </c:pt>
                <c:pt idx="2344">
                  <c:v>0</c:v>
                </c:pt>
                <c:pt idx="2345">
                  <c:v>0</c:v>
                </c:pt>
                <c:pt idx="2346">
                  <c:v>0</c:v>
                </c:pt>
                <c:pt idx="2347">
                  <c:v>0</c:v>
                </c:pt>
                <c:pt idx="2348">
                  <c:v>0</c:v>
                </c:pt>
                <c:pt idx="2349">
                  <c:v>0</c:v>
                </c:pt>
                <c:pt idx="2350">
                  <c:v>0</c:v>
                </c:pt>
                <c:pt idx="2351">
                  <c:v>0</c:v>
                </c:pt>
                <c:pt idx="2352">
                  <c:v>0</c:v>
                </c:pt>
                <c:pt idx="2353">
                  <c:v>0</c:v>
                </c:pt>
                <c:pt idx="2354">
                  <c:v>0</c:v>
                </c:pt>
                <c:pt idx="2355">
                  <c:v>0</c:v>
                </c:pt>
                <c:pt idx="2356">
                  <c:v>0</c:v>
                </c:pt>
                <c:pt idx="2357">
                  <c:v>0</c:v>
                </c:pt>
                <c:pt idx="2358">
                  <c:v>0</c:v>
                </c:pt>
                <c:pt idx="2359">
                  <c:v>0</c:v>
                </c:pt>
                <c:pt idx="2360">
                  <c:v>0</c:v>
                </c:pt>
                <c:pt idx="2361">
                  <c:v>0</c:v>
                </c:pt>
                <c:pt idx="2362">
                  <c:v>0</c:v>
                </c:pt>
                <c:pt idx="2363">
                  <c:v>0</c:v>
                </c:pt>
                <c:pt idx="2364">
                  <c:v>0</c:v>
                </c:pt>
                <c:pt idx="2365">
                  <c:v>0</c:v>
                </c:pt>
                <c:pt idx="2366">
                  <c:v>0</c:v>
                </c:pt>
                <c:pt idx="2367">
                  <c:v>0</c:v>
                </c:pt>
                <c:pt idx="2368">
                  <c:v>0</c:v>
                </c:pt>
                <c:pt idx="2369">
                  <c:v>0</c:v>
                </c:pt>
                <c:pt idx="2370">
                  <c:v>0</c:v>
                </c:pt>
                <c:pt idx="2371">
                  <c:v>0</c:v>
                </c:pt>
                <c:pt idx="2372">
                  <c:v>0</c:v>
                </c:pt>
                <c:pt idx="2373">
                  <c:v>0</c:v>
                </c:pt>
                <c:pt idx="2374">
                  <c:v>0</c:v>
                </c:pt>
                <c:pt idx="2375">
                  <c:v>0</c:v>
                </c:pt>
                <c:pt idx="2376">
                  <c:v>0</c:v>
                </c:pt>
                <c:pt idx="2377">
                  <c:v>0</c:v>
                </c:pt>
                <c:pt idx="2378">
                  <c:v>0</c:v>
                </c:pt>
                <c:pt idx="2379">
                  <c:v>0</c:v>
                </c:pt>
                <c:pt idx="2380">
                  <c:v>0</c:v>
                </c:pt>
                <c:pt idx="2381">
                  <c:v>0</c:v>
                </c:pt>
                <c:pt idx="2382">
                  <c:v>0</c:v>
                </c:pt>
                <c:pt idx="2383">
                  <c:v>0</c:v>
                </c:pt>
                <c:pt idx="2384">
                  <c:v>0</c:v>
                </c:pt>
                <c:pt idx="2385">
                  <c:v>0</c:v>
                </c:pt>
                <c:pt idx="2386">
                  <c:v>0.25</c:v>
                </c:pt>
                <c:pt idx="2387">
                  <c:v>0.25</c:v>
                </c:pt>
                <c:pt idx="2388">
                  <c:v>0.25</c:v>
                </c:pt>
                <c:pt idx="2389">
                  <c:v>0.25</c:v>
                </c:pt>
                <c:pt idx="2390">
                  <c:v>0.25</c:v>
                </c:pt>
                <c:pt idx="2391">
                  <c:v>0.25</c:v>
                </c:pt>
                <c:pt idx="2392">
                  <c:v>0.25</c:v>
                </c:pt>
                <c:pt idx="2393">
                  <c:v>0.25</c:v>
                </c:pt>
                <c:pt idx="2394">
                  <c:v>0.25</c:v>
                </c:pt>
                <c:pt idx="2395">
                  <c:v>0.25</c:v>
                </c:pt>
                <c:pt idx="2396">
                  <c:v>0.25</c:v>
                </c:pt>
                <c:pt idx="2397">
                  <c:v>0.25</c:v>
                </c:pt>
                <c:pt idx="2398">
                  <c:v>0.25</c:v>
                </c:pt>
                <c:pt idx="2399">
                  <c:v>0.25</c:v>
                </c:pt>
                <c:pt idx="2400">
                  <c:v>0.25</c:v>
                </c:pt>
                <c:pt idx="2401">
                  <c:v>0.25</c:v>
                </c:pt>
                <c:pt idx="2402">
                  <c:v>0.25</c:v>
                </c:pt>
                <c:pt idx="2403">
                  <c:v>0.25</c:v>
                </c:pt>
                <c:pt idx="2404">
                  <c:v>0.25</c:v>
                </c:pt>
                <c:pt idx="2405">
                  <c:v>0.25</c:v>
                </c:pt>
                <c:pt idx="2406">
                  <c:v>0.25</c:v>
                </c:pt>
                <c:pt idx="2407">
                  <c:v>0.25</c:v>
                </c:pt>
                <c:pt idx="2408">
                  <c:v>0.25</c:v>
                </c:pt>
                <c:pt idx="2409">
                  <c:v>0.25</c:v>
                </c:pt>
                <c:pt idx="2410">
                  <c:v>0.25</c:v>
                </c:pt>
                <c:pt idx="2411">
                  <c:v>0.25</c:v>
                </c:pt>
                <c:pt idx="2412">
                  <c:v>0.25</c:v>
                </c:pt>
                <c:pt idx="2413">
                  <c:v>0.25</c:v>
                </c:pt>
                <c:pt idx="2414">
                  <c:v>0.25</c:v>
                </c:pt>
                <c:pt idx="2415">
                  <c:v>0.25</c:v>
                </c:pt>
                <c:pt idx="2416">
                  <c:v>0.25</c:v>
                </c:pt>
                <c:pt idx="2417">
                  <c:v>0.25</c:v>
                </c:pt>
                <c:pt idx="2418">
                  <c:v>0.25</c:v>
                </c:pt>
                <c:pt idx="2419">
                  <c:v>0.25</c:v>
                </c:pt>
                <c:pt idx="2420">
                  <c:v>0.25</c:v>
                </c:pt>
                <c:pt idx="2421">
                  <c:v>0.25</c:v>
                </c:pt>
                <c:pt idx="2422">
                  <c:v>0.25</c:v>
                </c:pt>
                <c:pt idx="2423">
                  <c:v>0.25</c:v>
                </c:pt>
                <c:pt idx="2424">
                  <c:v>0.25</c:v>
                </c:pt>
                <c:pt idx="2425">
                  <c:v>0.25</c:v>
                </c:pt>
                <c:pt idx="2426">
                  <c:v>0.25</c:v>
                </c:pt>
                <c:pt idx="2427">
                  <c:v>0.25</c:v>
                </c:pt>
                <c:pt idx="2428">
                  <c:v>0.25</c:v>
                </c:pt>
                <c:pt idx="2429">
                  <c:v>0.25</c:v>
                </c:pt>
                <c:pt idx="2430">
                  <c:v>0.25</c:v>
                </c:pt>
                <c:pt idx="2431">
                  <c:v>0.25</c:v>
                </c:pt>
                <c:pt idx="2432">
                  <c:v>0.25</c:v>
                </c:pt>
                <c:pt idx="2433">
                  <c:v>0.25</c:v>
                </c:pt>
                <c:pt idx="2434">
                  <c:v>0.25</c:v>
                </c:pt>
                <c:pt idx="2435">
                  <c:v>0.25</c:v>
                </c:pt>
                <c:pt idx="2436">
                  <c:v>0.25</c:v>
                </c:pt>
                <c:pt idx="2437">
                  <c:v>0.25</c:v>
                </c:pt>
                <c:pt idx="2438">
                  <c:v>0.25</c:v>
                </c:pt>
                <c:pt idx="2439">
                  <c:v>0.25</c:v>
                </c:pt>
                <c:pt idx="2440">
                  <c:v>0.25</c:v>
                </c:pt>
                <c:pt idx="2441">
                  <c:v>0.25</c:v>
                </c:pt>
                <c:pt idx="2442">
                  <c:v>0.25</c:v>
                </c:pt>
                <c:pt idx="2443">
                  <c:v>0.25</c:v>
                </c:pt>
                <c:pt idx="2444">
                  <c:v>0.25</c:v>
                </c:pt>
                <c:pt idx="2445">
                  <c:v>0.25</c:v>
                </c:pt>
                <c:pt idx="2446">
                  <c:v>0.25</c:v>
                </c:pt>
                <c:pt idx="2447">
                  <c:v>0.25</c:v>
                </c:pt>
                <c:pt idx="2448">
                  <c:v>0.25</c:v>
                </c:pt>
                <c:pt idx="2449">
                  <c:v>0.25</c:v>
                </c:pt>
                <c:pt idx="2450">
                  <c:v>0.25</c:v>
                </c:pt>
                <c:pt idx="2451">
                  <c:v>0.25</c:v>
                </c:pt>
                <c:pt idx="2452">
                  <c:v>0.25</c:v>
                </c:pt>
                <c:pt idx="2453">
                  <c:v>0.25</c:v>
                </c:pt>
                <c:pt idx="2454">
                  <c:v>0.25</c:v>
                </c:pt>
                <c:pt idx="2455">
                  <c:v>0.25</c:v>
                </c:pt>
                <c:pt idx="2456">
                  <c:v>0.25</c:v>
                </c:pt>
                <c:pt idx="2457">
                  <c:v>0.25</c:v>
                </c:pt>
                <c:pt idx="2458">
                  <c:v>0.25</c:v>
                </c:pt>
                <c:pt idx="2459">
                  <c:v>0.25</c:v>
                </c:pt>
                <c:pt idx="2460">
                  <c:v>0.25</c:v>
                </c:pt>
                <c:pt idx="2461">
                  <c:v>0.25</c:v>
                </c:pt>
                <c:pt idx="2462">
                  <c:v>0.25</c:v>
                </c:pt>
                <c:pt idx="2463">
                  <c:v>0.25</c:v>
                </c:pt>
                <c:pt idx="2464">
                  <c:v>0.25</c:v>
                </c:pt>
                <c:pt idx="2465">
                  <c:v>0.25</c:v>
                </c:pt>
                <c:pt idx="2466">
                  <c:v>0.25</c:v>
                </c:pt>
                <c:pt idx="2467">
                  <c:v>0.25</c:v>
                </c:pt>
                <c:pt idx="2468">
                  <c:v>0.25</c:v>
                </c:pt>
                <c:pt idx="2469">
                  <c:v>0.25</c:v>
                </c:pt>
                <c:pt idx="2470">
                  <c:v>0.25</c:v>
                </c:pt>
                <c:pt idx="2471">
                  <c:v>0.25</c:v>
                </c:pt>
                <c:pt idx="2472">
                  <c:v>0.25</c:v>
                </c:pt>
                <c:pt idx="2473">
                  <c:v>0.25</c:v>
                </c:pt>
                <c:pt idx="2474">
                  <c:v>0.25</c:v>
                </c:pt>
                <c:pt idx="2475">
                  <c:v>0.25</c:v>
                </c:pt>
                <c:pt idx="2476">
                  <c:v>0.25</c:v>
                </c:pt>
                <c:pt idx="2477">
                  <c:v>0.25</c:v>
                </c:pt>
                <c:pt idx="2478">
                  <c:v>0.25</c:v>
                </c:pt>
                <c:pt idx="2479">
                  <c:v>0.25</c:v>
                </c:pt>
                <c:pt idx="2480">
                  <c:v>0.25</c:v>
                </c:pt>
                <c:pt idx="2481">
                  <c:v>0.25</c:v>
                </c:pt>
                <c:pt idx="2482">
                  <c:v>0.25</c:v>
                </c:pt>
                <c:pt idx="2483">
                  <c:v>0.25</c:v>
                </c:pt>
                <c:pt idx="2484">
                  <c:v>0.25</c:v>
                </c:pt>
                <c:pt idx="2485">
                  <c:v>0.25</c:v>
                </c:pt>
                <c:pt idx="2486">
                  <c:v>0.25</c:v>
                </c:pt>
                <c:pt idx="2487">
                  <c:v>0.25</c:v>
                </c:pt>
                <c:pt idx="2488">
                  <c:v>0.25</c:v>
                </c:pt>
                <c:pt idx="2489">
                  <c:v>0.25</c:v>
                </c:pt>
                <c:pt idx="2490">
                  <c:v>0.25</c:v>
                </c:pt>
                <c:pt idx="2491">
                  <c:v>0.25</c:v>
                </c:pt>
                <c:pt idx="2492">
                  <c:v>0.25</c:v>
                </c:pt>
                <c:pt idx="2493">
                  <c:v>0.25</c:v>
                </c:pt>
                <c:pt idx="2494">
                  <c:v>0.25</c:v>
                </c:pt>
                <c:pt idx="2495">
                  <c:v>0.25</c:v>
                </c:pt>
                <c:pt idx="2496">
                  <c:v>0.25</c:v>
                </c:pt>
                <c:pt idx="2497">
                  <c:v>0.25</c:v>
                </c:pt>
                <c:pt idx="2498">
                  <c:v>0.25</c:v>
                </c:pt>
                <c:pt idx="2499">
                  <c:v>0.25</c:v>
                </c:pt>
                <c:pt idx="2500">
                  <c:v>0.25</c:v>
                </c:pt>
                <c:pt idx="2501">
                  <c:v>0.25</c:v>
                </c:pt>
                <c:pt idx="2502">
                  <c:v>0.25</c:v>
                </c:pt>
                <c:pt idx="2503">
                  <c:v>0.25</c:v>
                </c:pt>
                <c:pt idx="2504">
                  <c:v>0.25</c:v>
                </c:pt>
                <c:pt idx="2505">
                  <c:v>0.25</c:v>
                </c:pt>
                <c:pt idx="2506">
                  <c:v>0.25</c:v>
                </c:pt>
                <c:pt idx="2507">
                  <c:v>0.25</c:v>
                </c:pt>
                <c:pt idx="2508">
                  <c:v>0.25</c:v>
                </c:pt>
                <c:pt idx="2509">
                  <c:v>0.25</c:v>
                </c:pt>
                <c:pt idx="2510">
                  <c:v>0.25</c:v>
                </c:pt>
                <c:pt idx="2511">
                  <c:v>0.25</c:v>
                </c:pt>
                <c:pt idx="2512">
                  <c:v>0.25</c:v>
                </c:pt>
                <c:pt idx="2513">
                  <c:v>0.25</c:v>
                </c:pt>
                <c:pt idx="2514">
                  <c:v>0.25</c:v>
                </c:pt>
                <c:pt idx="2515">
                  <c:v>0.25</c:v>
                </c:pt>
                <c:pt idx="2516">
                  <c:v>0.25</c:v>
                </c:pt>
                <c:pt idx="2517">
                  <c:v>0.25</c:v>
                </c:pt>
                <c:pt idx="2518">
                  <c:v>0.25</c:v>
                </c:pt>
                <c:pt idx="2519">
                  <c:v>0.25</c:v>
                </c:pt>
                <c:pt idx="2520">
                  <c:v>0.25</c:v>
                </c:pt>
                <c:pt idx="2521">
                  <c:v>0.25</c:v>
                </c:pt>
                <c:pt idx="2522">
                  <c:v>0.25</c:v>
                </c:pt>
                <c:pt idx="2523">
                  <c:v>0.25</c:v>
                </c:pt>
                <c:pt idx="2524">
                  <c:v>0.25</c:v>
                </c:pt>
                <c:pt idx="2525">
                  <c:v>0.25</c:v>
                </c:pt>
                <c:pt idx="2526">
                  <c:v>0.25</c:v>
                </c:pt>
                <c:pt idx="2527">
                  <c:v>0.25</c:v>
                </c:pt>
                <c:pt idx="2528">
                  <c:v>0.25</c:v>
                </c:pt>
                <c:pt idx="2529">
                  <c:v>0.25</c:v>
                </c:pt>
                <c:pt idx="2530">
                  <c:v>0.25</c:v>
                </c:pt>
                <c:pt idx="2531">
                  <c:v>0.25</c:v>
                </c:pt>
                <c:pt idx="2532">
                  <c:v>0.25</c:v>
                </c:pt>
                <c:pt idx="2533">
                  <c:v>0.25</c:v>
                </c:pt>
                <c:pt idx="2534">
                  <c:v>0.25</c:v>
                </c:pt>
                <c:pt idx="2535">
                  <c:v>0.25</c:v>
                </c:pt>
                <c:pt idx="2536">
                  <c:v>0.25</c:v>
                </c:pt>
                <c:pt idx="2537">
                  <c:v>0.25</c:v>
                </c:pt>
                <c:pt idx="2538">
                  <c:v>0.25</c:v>
                </c:pt>
                <c:pt idx="2539">
                  <c:v>0.25</c:v>
                </c:pt>
                <c:pt idx="2540">
                  <c:v>0.25</c:v>
                </c:pt>
                <c:pt idx="2541">
                  <c:v>0.25</c:v>
                </c:pt>
                <c:pt idx="2542">
                  <c:v>0.25</c:v>
                </c:pt>
                <c:pt idx="2543">
                  <c:v>0.25</c:v>
                </c:pt>
                <c:pt idx="2544">
                  <c:v>0.25</c:v>
                </c:pt>
                <c:pt idx="2545">
                  <c:v>0.25</c:v>
                </c:pt>
                <c:pt idx="2546">
                  <c:v>0.25</c:v>
                </c:pt>
                <c:pt idx="2547">
                  <c:v>0.25</c:v>
                </c:pt>
                <c:pt idx="2548">
                  <c:v>0.25</c:v>
                </c:pt>
                <c:pt idx="2549">
                  <c:v>0.25</c:v>
                </c:pt>
                <c:pt idx="2550">
                  <c:v>0.25</c:v>
                </c:pt>
                <c:pt idx="2551">
                  <c:v>0.25</c:v>
                </c:pt>
                <c:pt idx="2552">
                  <c:v>0.25</c:v>
                </c:pt>
                <c:pt idx="2553">
                  <c:v>0.25</c:v>
                </c:pt>
                <c:pt idx="2554">
                  <c:v>0.25</c:v>
                </c:pt>
                <c:pt idx="2555">
                  <c:v>0.25</c:v>
                </c:pt>
                <c:pt idx="2556">
                  <c:v>0.25</c:v>
                </c:pt>
                <c:pt idx="2557">
                  <c:v>0.25</c:v>
                </c:pt>
                <c:pt idx="2558">
                  <c:v>0.25</c:v>
                </c:pt>
                <c:pt idx="2559">
                  <c:v>0.25</c:v>
                </c:pt>
                <c:pt idx="2560">
                  <c:v>0.25</c:v>
                </c:pt>
                <c:pt idx="2561">
                  <c:v>0.25</c:v>
                </c:pt>
                <c:pt idx="2562">
                  <c:v>0.25</c:v>
                </c:pt>
                <c:pt idx="2563">
                  <c:v>0.25</c:v>
                </c:pt>
                <c:pt idx="2564">
                  <c:v>0.25</c:v>
                </c:pt>
                <c:pt idx="2565">
                  <c:v>0.25</c:v>
                </c:pt>
                <c:pt idx="2566">
                  <c:v>0.25</c:v>
                </c:pt>
                <c:pt idx="2567">
                  <c:v>0.25</c:v>
                </c:pt>
                <c:pt idx="2568">
                  <c:v>0.25</c:v>
                </c:pt>
                <c:pt idx="2569">
                  <c:v>0.25</c:v>
                </c:pt>
                <c:pt idx="2570">
                  <c:v>0.25</c:v>
                </c:pt>
                <c:pt idx="2571">
                  <c:v>0.25</c:v>
                </c:pt>
                <c:pt idx="2572">
                  <c:v>0.25</c:v>
                </c:pt>
                <c:pt idx="2573">
                  <c:v>0.25</c:v>
                </c:pt>
                <c:pt idx="2574">
                  <c:v>0.25</c:v>
                </c:pt>
                <c:pt idx="2575">
                  <c:v>0.25</c:v>
                </c:pt>
                <c:pt idx="2576">
                  <c:v>0.25</c:v>
                </c:pt>
                <c:pt idx="2577">
                  <c:v>0.25</c:v>
                </c:pt>
                <c:pt idx="2578">
                  <c:v>0.25</c:v>
                </c:pt>
                <c:pt idx="2579">
                  <c:v>0.25</c:v>
                </c:pt>
                <c:pt idx="2580">
                  <c:v>0.25</c:v>
                </c:pt>
                <c:pt idx="2581">
                  <c:v>0.25</c:v>
                </c:pt>
                <c:pt idx="2582">
                  <c:v>0.25</c:v>
                </c:pt>
                <c:pt idx="2583">
                  <c:v>0.25</c:v>
                </c:pt>
                <c:pt idx="2584">
                  <c:v>0.25</c:v>
                </c:pt>
                <c:pt idx="2585">
                  <c:v>0.25</c:v>
                </c:pt>
                <c:pt idx="2586">
                  <c:v>0.25</c:v>
                </c:pt>
                <c:pt idx="2587">
                  <c:v>0.25</c:v>
                </c:pt>
                <c:pt idx="2588">
                  <c:v>0.25</c:v>
                </c:pt>
                <c:pt idx="2589">
                  <c:v>0.25</c:v>
                </c:pt>
                <c:pt idx="2590">
                  <c:v>0.25</c:v>
                </c:pt>
                <c:pt idx="2591">
                  <c:v>0.25</c:v>
                </c:pt>
                <c:pt idx="2592">
                  <c:v>0.25</c:v>
                </c:pt>
                <c:pt idx="2593">
                  <c:v>0.25</c:v>
                </c:pt>
                <c:pt idx="2594">
                  <c:v>0.25</c:v>
                </c:pt>
                <c:pt idx="2595">
                  <c:v>0.25</c:v>
                </c:pt>
                <c:pt idx="2596">
                  <c:v>0.25</c:v>
                </c:pt>
                <c:pt idx="2597">
                  <c:v>0.25</c:v>
                </c:pt>
                <c:pt idx="2598">
                  <c:v>0.25</c:v>
                </c:pt>
                <c:pt idx="2599">
                  <c:v>0.25</c:v>
                </c:pt>
                <c:pt idx="2600">
                  <c:v>0.25</c:v>
                </c:pt>
                <c:pt idx="2601">
                  <c:v>0.25</c:v>
                </c:pt>
                <c:pt idx="2602">
                  <c:v>0.25</c:v>
                </c:pt>
                <c:pt idx="2603">
                  <c:v>0.25</c:v>
                </c:pt>
                <c:pt idx="2604">
                  <c:v>0.25</c:v>
                </c:pt>
                <c:pt idx="2605">
                  <c:v>0.25</c:v>
                </c:pt>
                <c:pt idx="2606">
                  <c:v>0.25</c:v>
                </c:pt>
                <c:pt idx="2607">
                  <c:v>0.25</c:v>
                </c:pt>
                <c:pt idx="2608">
                  <c:v>0.5</c:v>
                </c:pt>
                <c:pt idx="2609">
                  <c:v>0.5</c:v>
                </c:pt>
                <c:pt idx="2610">
                  <c:v>0.5</c:v>
                </c:pt>
                <c:pt idx="2611">
                  <c:v>0.5</c:v>
                </c:pt>
                <c:pt idx="2612">
                  <c:v>0.5</c:v>
                </c:pt>
                <c:pt idx="2613">
                  <c:v>0.5</c:v>
                </c:pt>
                <c:pt idx="2614">
                  <c:v>0.5</c:v>
                </c:pt>
                <c:pt idx="2615">
                  <c:v>0.5</c:v>
                </c:pt>
                <c:pt idx="2616">
                  <c:v>0.5</c:v>
                </c:pt>
                <c:pt idx="2617">
                  <c:v>0.5</c:v>
                </c:pt>
                <c:pt idx="2618">
                  <c:v>0.5</c:v>
                </c:pt>
                <c:pt idx="2619">
                  <c:v>0.5</c:v>
                </c:pt>
                <c:pt idx="2620">
                  <c:v>0.5</c:v>
                </c:pt>
                <c:pt idx="2621">
                  <c:v>0.5</c:v>
                </c:pt>
                <c:pt idx="2622">
                  <c:v>0.5</c:v>
                </c:pt>
                <c:pt idx="2623">
                  <c:v>0.5</c:v>
                </c:pt>
                <c:pt idx="2624">
                  <c:v>0.5</c:v>
                </c:pt>
                <c:pt idx="2625">
                  <c:v>0.5</c:v>
                </c:pt>
                <c:pt idx="2626">
                  <c:v>0.5</c:v>
                </c:pt>
                <c:pt idx="2627">
                  <c:v>0.5</c:v>
                </c:pt>
                <c:pt idx="2628">
                  <c:v>0.5</c:v>
                </c:pt>
                <c:pt idx="2629">
                  <c:v>0.5</c:v>
                </c:pt>
                <c:pt idx="2630">
                  <c:v>0.5</c:v>
                </c:pt>
                <c:pt idx="2631">
                  <c:v>0.5</c:v>
                </c:pt>
                <c:pt idx="2632">
                  <c:v>0.5</c:v>
                </c:pt>
                <c:pt idx="2633">
                  <c:v>0.5</c:v>
                </c:pt>
                <c:pt idx="2634">
                  <c:v>0.5</c:v>
                </c:pt>
                <c:pt idx="2635">
                  <c:v>0.5</c:v>
                </c:pt>
                <c:pt idx="2636">
                  <c:v>0.5</c:v>
                </c:pt>
                <c:pt idx="2637">
                  <c:v>0.5</c:v>
                </c:pt>
                <c:pt idx="2638">
                  <c:v>0.5</c:v>
                </c:pt>
                <c:pt idx="2639">
                  <c:v>0.5</c:v>
                </c:pt>
                <c:pt idx="2640">
                  <c:v>0.5</c:v>
                </c:pt>
                <c:pt idx="2641">
                  <c:v>0.5</c:v>
                </c:pt>
                <c:pt idx="2642">
                  <c:v>0.5</c:v>
                </c:pt>
                <c:pt idx="2643">
                  <c:v>0.5</c:v>
                </c:pt>
                <c:pt idx="2644">
                  <c:v>0.5</c:v>
                </c:pt>
                <c:pt idx="2645">
                  <c:v>0.5</c:v>
                </c:pt>
                <c:pt idx="2646">
                  <c:v>0.5</c:v>
                </c:pt>
                <c:pt idx="2647">
                  <c:v>0.5</c:v>
                </c:pt>
                <c:pt idx="2648">
                  <c:v>0.5</c:v>
                </c:pt>
                <c:pt idx="2649">
                  <c:v>0.5</c:v>
                </c:pt>
                <c:pt idx="2650">
                  <c:v>0.5</c:v>
                </c:pt>
                <c:pt idx="2651">
                  <c:v>0.5</c:v>
                </c:pt>
                <c:pt idx="2652">
                  <c:v>0.5</c:v>
                </c:pt>
                <c:pt idx="2653">
                  <c:v>0.5</c:v>
                </c:pt>
                <c:pt idx="2654">
                  <c:v>0.5</c:v>
                </c:pt>
                <c:pt idx="2655">
                  <c:v>0.5</c:v>
                </c:pt>
                <c:pt idx="2656">
                  <c:v>0.5</c:v>
                </c:pt>
                <c:pt idx="2657">
                  <c:v>0.5</c:v>
                </c:pt>
                <c:pt idx="2658">
                  <c:v>0.5</c:v>
                </c:pt>
                <c:pt idx="2659">
                  <c:v>0.5</c:v>
                </c:pt>
                <c:pt idx="2660">
                  <c:v>0.5</c:v>
                </c:pt>
                <c:pt idx="2661">
                  <c:v>0.5</c:v>
                </c:pt>
                <c:pt idx="2662">
                  <c:v>0.5</c:v>
                </c:pt>
                <c:pt idx="2663">
                  <c:v>0.5</c:v>
                </c:pt>
                <c:pt idx="2664">
                  <c:v>0.5</c:v>
                </c:pt>
                <c:pt idx="2665">
                  <c:v>0.5</c:v>
                </c:pt>
                <c:pt idx="2666">
                  <c:v>0.5</c:v>
                </c:pt>
                <c:pt idx="2667">
                  <c:v>0.5</c:v>
                </c:pt>
                <c:pt idx="2668">
                  <c:v>0.5</c:v>
                </c:pt>
                <c:pt idx="2669">
                  <c:v>0.5</c:v>
                </c:pt>
                <c:pt idx="2670">
                  <c:v>0.5</c:v>
                </c:pt>
                <c:pt idx="2671">
                  <c:v>0.5</c:v>
                </c:pt>
                <c:pt idx="2672">
                  <c:v>0.5</c:v>
                </c:pt>
                <c:pt idx="2673">
                  <c:v>0.5</c:v>
                </c:pt>
                <c:pt idx="2674">
                  <c:v>0.5</c:v>
                </c:pt>
                <c:pt idx="2675">
                  <c:v>0.5</c:v>
                </c:pt>
                <c:pt idx="2676">
                  <c:v>0.5</c:v>
                </c:pt>
                <c:pt idx="2677">
                  <c:v>0.5</c:v>
                </c:pt>
                <c:pt idx="2678">
                  <c:v>0.5</c:v>
                </c:pt>
                <c:pt idx="2679">
                  <c:v>0.5</c:v>
                </c:pt>
                <c:pt idx="2680">
                  <c:v>0.5</c:v>
                </c:pt>
                <c:pt idx="2681">
                  <c:v>0.5</c:v>
                </c:pt>
                <c:pt idx="2682">
                  <c:v>0.5</c:v>
                </c:pt>
                <c:pt idx="2683">
                  <c:v>0.5</c:v>
                </c:pt>
                <c:pt idx="2684">
                  <c:v>0.5</c:v>
                </c:pt>
                <c:pt idx="2685">
                  <c:v>0.5</c:v>
                </c:pt>
                <c:pt idx="2686">
                  <c:v>0.5</c:v>
                </c:pt>
                <c:pt idx="2687">
                  <c:v>0.5</c:v>
                </c:pt>
                <c:pt idx="2688">
                  <c:v>0.5</c:v>
                </c:pt>
                <c:pt idx="2689">
                  <c:v>0.5</c:v>
                </c:pt>
                <c:pt idx="2690">
                  <c:v>0.5</c:v>
                </c:pt>
                <c:pt idx="2691">
                  <c:v>0.5</c:v>
                </c:pt>
                <c:pt idx="2692">
                  <c:v>0.5</c:v>
                </c:pt>
                <c:pt idx="2693">
                  <c:v>0.5</c:v>
                </c:pt>
                <c:pt idx="2694">
                  <c:v>0.5</c:v>
                </c:pt>
                <c:pt idx="2695">
                  <c:v>0.5</c:v>
                </c:pt>
                <c:pt idx="2696">
                  <c:v>0.5</c:v>
                </c:pt>
                <c:pt idx="2697">
                  <c:v>0.5</c:v>
                </c:pt>
                <c:pt idx="2698">
                  <c:v>0.5</c:v>
                </c:pt>
                <c:pt idx="2699">
                  <c:v>0.5</c:v>
                </c:pt>
                <c:pt idx="2700">
                  <c:v>0.5</c:v>
                </c:pt>
                <c:pt idx="2701">
                  <c:v>0.5</c:v>
                </c:pt>
                <c:pt idx="2702">
                  <c:v>0.5</c:v>
                </c:pt>
                <c:pt idx="2703">
                  <c:v>0.5</c:v>
                </c:pt>
                <c:pt idx="2704">
                  <c:v>0.5</c:v>
                </c:pt>
                <c:pt idx="2705">
                  <c:v>0.5</c:v>
                </c:pt>
                <c:pt idx="2706">
                  <c:v>0.5</c:v>
                </c:pt>
                <c:pt idx="2707">
                  <c:v>0.5</c:v>
                </c:pt>
                <c:pt idx="2708">
                  <c:v>0.5</c:v>
                </c:pt>
                <c:pt idx="2709">
                  <c:v>0.5</c:v>
                </c:pt>
                <c:pt idx="2710">
                  <c:v>0.5</c:v>
                </c:pt>
                <c:pt idx="2711">
                  <c:v>0.5</c:v>
                </c:pt>
                <c:pt idx="2712">
                  <c:v>0.5</c:v>
                </c:pt>
                <c:pt idx="2713">
                  <c:v>0.5</c:v>
                </c:pt>
                <c:pt idx="2714">
                  <c:v>0.5</c:v>
                </c:pt>
                <c:pt idx="2715">
                  <c:v>0.5</c:v>
                </c:pt>
                <c:pt idx="2716">
                  <c:v>0.5</c:v>
                </c:pt>
                <c:pt idx="2717">
                  <c:v>0.5</c:v>
                </c:pt>
                <c:pt idx="2718">
                  <c:v>0.5</c:v>
                </c:pt>
                <c:pt idx="2719">
                  <c:v>0.5</c:v>
                </c:pt>
                <c:pt idx="2720">
                  <c:v>0.5</c:v>
                </c:pt>
                <c:pt idx="2721">
                  <c:v>0.5</c:v>
                </c:pt>
                <c:pt idx="2722">
                  <c:v>0.5</c:v>
                </c:pt>
                <c:pt idx="2723">
                  <c:v>0.5</c:v>
                </c:pt>
                <c:pt idx="2724">
                  <c:v>0.5</c:v>
                </c:pt>
                <c:pt idx="2725">
                  <c:v>0.5</c:v>
                </c:pt>
                <c:pt idx="2726">
                  <c:v>0.5</c:v>
                </c:pt>
                <c:pt idx="2727">
                  <c:v>0.5</c:v>
                </c:pt>
                <c:pt idx="2728">
                  <c:v>0.5</c:v>
                </c:pt>
                <c:pt idx="2729">
                  <c:v>0.5</c:v>
                </c:pt>
                <c:pt idx="2730">
                  <c:v>0.5</c:v>
                </c:pt>
                <c:pt idx="2731">
                  <c:v>0.5</c:v>
                </c:pt>
                <c:pt idx="2732">
                  <c:v>0.5</c:v>
                </c:pt>
                <c:pt idx="2733">
                  <c:v>0.5</c:v>
                </c:pt>
                <c:pt idx="2734">
                  <c:v>0.5</c:v>
                </c:pt>
                <c:pt idx="2735">
                  <c:v>0.5</c:v>
                </c:pt>
                <c:pt idx="2736">
                  <c:v>0.5</c:v>
                </c:pt>
                <c:pt idx="2737">
                  <c:v>0.5</c:v>
                </c:pt>
                <c:pt idx="2738">
                  <c:v>0.5</c:v>
                </c:pt>
                <c:pt idx="2739">
                  <c:v>0.5</c:v>
                </c:pt>
                <c:pt idx="2740">
                  <c:v>0.5</c:v>
                </c:pt>
                <c:pt idx="2741">
                  <c:v>0.5</c:v>
                </c:pt>
                <c:pt idx="2742">
                  <c:v>0.5</c:v>
                </c:pt>
                <c:pt idx="2743">
                  <c:v>0.5</c:v>
                </c:pt>
                <c:pt idx="2744">
                  <c:v>0.5</c:v>
                </c:pt>
                <c:pt idx="2745">
                  <c:v>0.5</c:v>
                </c:pt>
                <c:pt idx="2746">
                  <c:v>0.5</c:v>
                </c:pt>
                <c:pt idx="2747">
                  <c:v>0.5</c:v>
                </c:pt>
                <c:pt idx="2748">
                  <c:v>0.5</c:v>
                </c:pt>
                <c:pt idx="2749">
                  <c:v>0.5</c:v>
                </c:pt>
                <c:pt idx="2750">
                  <c:v>0.5</c:v>
                </c:pt>
                <c:pt idx="2751">
                  <c:v>0.5</c:v>
                </c:pt>
                <c:pt idx="2752">
                  <c:v>0.5</c:v>
                </c:pt>
                <c:pt idx="2753">
                  <c:v>0.5</c:v>
                </c:pt>
                <c:pt idx="2754">
                  <c:v>0.5</c:v>
                </c:pt>
                <c:pt idx="2755">
                  <c:v>0.5</c:v>
                </c:pt>
                <c:pt idx="2756">
                  <c:v>0.5</c:v>
                </c:pt>
                <c:pt idx="2757">
                  <c:v>0.5</c:v>
                </c:pt>
                <c:pt idx="2758">
                  <c:v>0.5</c:v>
                </c:pt>
                <c:pt idx="2759">
                  <c:v>0.5</c:v>
                </c:pt>
                <c:pt idx="2760">
                  <c:v>0.5</c:v>
                </c:pt>
                <c:pt idx="2761">
                  <c:v>0.5</c:v>
                </c:pt>
                <c:pt idx="2762">
                  <c:v>0.5</c:v>
                </c:pt>
                <c:pt idx="2763">
                  <c:v>0.5</c:v>
                </c:pt>
                <c:pt idx="2764">
                  <c:v>0.5</c:v>
                </c:pt>
                <c:pt idx="2765">
                  <c:v>0.5</c:v>
                </c:pt>
                <c:pt idx="2766">
                  <c:v>0.5</c:v>
                </c:pt>
                <c:pt idx="2767">
                  <c:v>0.5</c:v>
                </c:pt>
                <c:pt idx="2768">
                  <c:v>0.5</c:v>
                </c:pt>
                <c:pt idx="2769">
                  <c:v>0.5</c:v>
                </c:pt>
                <c:pt idx="2770">
                  <c:v>0.5</c:v>
                </c:pt>
                <c:pt idx="2771">
                  <c:v>0.5</c:v>
                </c:pt>
                <c:pt idx="2772">
                  <c:v>0.5</c:v>
                </c:pt>
                <c:pt idx="2773">
                  <c:v>0.5</c:v>
                </c:pt>
                <c:pt idx="2774">
                  <c:v>0.5</c:v>
                </c:pt>
                <c:pt idx="2775">
                  <c:v>0.5</c:v>
                </c:pt>
                <c:pt idx="2776">
                  <c:v>0.5</c:v>
                </c:pt>
                <c:pt idx="2777">
                  <c:v>0.5</c:v>
                </c:pt>
                <c:pt idx="2778">
                  <c:v>0.5</c:v>
                </c:pt>
                <c:pt idx="2779">
                  <c:v>0.5</c:v>
                </c:pt>
                <c:pt idx="2780">
                  <c:v>0.5</c:v>
                </c:pt>
                <c:pt idx="2781">
                  <c:v>0.5</c:v>
                </c:pt>
                <c:pt idx="2782">
                  <c:v>0.5</c:v>
                </c:pt>
                <c:pt idx="2783">
                  <c:v>0.5</c:v>
                </c:pt>
                <c:pt idx="2784">
                  <c:v>0.5</c:v>
                </c:pt>
                <c:pt idx="2785">
                  <c:v>0.5</c:v>
                </c:pt>
                <c:pt idx="2786">
                  <c:v>0.5</c:v>
                </c:pt>
                <c:pt idx="2787">
                  <c:v>0.5</c:v>
                </c:pt>
                <c:pt idx="2788">
                  <c:v>0.5</c:v>
                </c:pt>
                <c:pt idx="2789">
                  <c:v>0.5</c:v>
                </c:pt>
                <c:pt idx="2790">
                  <c:v>0.5</c:v>
                </c:pt>
                <c:pt idx="2791">
                  <c:v>0.5</c:v>
                </c:pt>
                <c:pt idx="2792">
                  <c:v>0.5</c:v>
                </c:pt>
                <c:pt idx="2793">
                  <c:v>0.5</c:v>
                </c:pt>
                <c:pt idx="2794">
                  <c:v>0.5</c:v>
                </c:pt>
                <c:pt idx="2795">
                  <c:v>0.5</c:v>
                </c:pt>
                <c:pt idx="2796">
                  <c:v>0.5</c:v>
                </c:pt>
                <c:pt idx="2797">
                  <c:v>0.5</c:v>
                </c:pt>
                <c:pt idx="2798">
                  <c:v>0.5</c:v>
                </c:pt>
                <c:pt idx="2799">
                  <c:v>0.5</c:v>
                </c:pt>
                <c:pt idx="2800">
                  <c:v>0.5</c:v>
                </c:pt>
                <c:pt idx="2801">
                  <c:v>0.5</c:v>
                </c:pt>
                <c:pt idx="2802">
                  <c:v>0.5</c:v>
                </c:pt>
                <c:pt idx="2803">
                  <c:v>0.5</c:v>
                </c:pt>
                <c:pt idx="2804">
                  <c:v>0.5</c:v>
                </c:pt>
                <c:pt idx="2805">
                  <c:v>0.5</c:v>
                </c:pt>
                <c:pt idx="2806">
                  <c:v>0.5</c:v>
                </c:pt>
                <c:pt idx="2807">
                  <c:v>0.5</c:v>
                </c:pt>
                <c:pt idx="2808">
                  <c:v>0.5</c:v>
                </c:pt>
                <c:pt idx="2809">
                  <c:v>0.5</c:v>
                </c:pt>
                <c:pt idx="2810">
                  <c:v>0.5</c:v>
                </c:pt>
                <c:pt idx="2811">
                  <c:v>0.5</c:v>
                </c:pt>
                <c:pt idx="2812">
                  <c:v>0.5</c:v>
                </c:pt>
                <c:pt idx="2813">
                  <c:v>0.5</c:v>
                </c:pt>
                <c:pt idx="2814">
                  <c:v>0.5</c:v>
                </c:pt>
                <c:pt idx="2815">
                  <c:v>0.5</c:v>
                </c:pt>
                <c:pt idx="2816">
                  <c:v>0.5</c:v>
                </c:pt>
                <c:pt idx="2817">
                  <c:v>0.5</c:v>
                </c:pt>
                <c:pt idx="2818">
                  <c:v>0.5</c:v>
                </c:pt>
                <c:pt idx="2819">
                  <c:v>0.5</c:v>
                </c:pt>
                <c:pt idx="2820">
                  <c:v>0.5</c:v>
                </c:pt>
                <c:pt idx="2821">
                  <c:v>0.5</c:v>
                </c:pt>
                <c:pt idx="2822">
                  <c:v>0.5</c:v>
                </c:pt>
                <c:pt idx="2823">
                  <c:v>0.5</c:v>
                </c:pt>
                <c:pt idx="2824">
                  <c:v>0.5</c:v>
                </c:pt>
                <c:pt idx="2825">
                  <c:v>0.5</c:v>
                </c:pt>
                <c:pt idx="2826">
                  <c:v>0.5</c:v>
                </c:pt>
                <c:pt idx="2827">
                  <c:v>0.5</c:v>
                </c:pt>
                <c:pt idx="2828">
                  <c:v>0.5</c:v>
                </c:pt>
                <c:pt idx="2829">
                  <c:v>0.5</c:v>
                </c:pt>
                <c:pt idx="2830">
                  <c:v>0.5</c:v>
                </c:pt>
                <c:pt idx="2831">
                  <c:v>0.5</c:v>
                </c:pt>
                <c:pt idx="2832">
                  <c:v>0.5</c:v>
                </c:pt>
                <c:pt idx="2833">
                  <c:v>0.5</c:v>
                </c:pt>
                <c:pt idx="2834">
                  <c:v>0.5</c:v>
                </c:pt>
                <c:pt idx="2835">
                  <c:v>0.5</c:v>
                </c:pt>
                <c:pt idx="2836">
                  <c:v>0.5</c:v>
                </c:pt>
                <c:pt idx="2837">
                  <c:v>0.5</c:v>
                </c:pt>
                <c:pt idx="2838">
                  <c:v>0.5</c:v>
                </c:pt>
                <c:pt idx="2839">
                  <c:v>0.5</c:v>
                </c:pt>
                <c:pt idx="2840">
                  <c:v>0.5</c:v>
                </c:pt>
                <c:pt idx="2841">
                  <c:v>0.5</c:v>
                </c:pt>
                <c:pt idx="2842">
                  <c:v>0.5</c:v>
                </c:pt>
                <c:pt idx="2843">
                  <c:v>0.5</c:v>
                </c:pt>
                <c:pt idx="2844">
                  <c:v>0.5</c:v>
                </c:pt>
                <c:pt idx="2845">
                  <c:v>0.5</c:v>
                </c:pt>
                <c:pt idx="2846">
                  <c:v>0.5</c:v>
                </c:pt>
                <c:pt idx="2847">
                  <c:v>0.5</c:v>
                </c:pt>
                <c:pt idx="2848">
                  <c:v>0.5</c:v>
                </c:pt>
                <c:pt idx="2849">
                  <c:v>0.5</c:v>
                </c:pt>
                <c:pt idx="2850">
                  <c:v>0.5</c:v>
                </c:pt>
                <c:pt idx="2851">
                  <c:v>0.5</c:v>
                </c:pt>
                <c:pt idx="2852">
                  <c:v>0.5</c:v>
                </c:pt>
                <c:pt idx="2853">
                  <c:v>0.5</c:v>
                </c:pt>
                <c:pt idx="2854">
                  <c:v>0.5</c:v>
                </c:pt>
                <c:pt idx="2855">
                  <c:v>0.5</c:v>
                </c:pt>
                <c:pt idx="2856">
                  <c:v>0.5</c:v>
                </c:pt>
                <c:pt idx="2857">
                  <c:v>0.5</c:v>
                </c:pt>
                <c:pt idx="2858">
                  <c:v>0.5</c:v>
                </c:pt>
                <c:pt idx="2859">
                  <c:v>0.5</c:v>
                </c:pt>
                <c:pt idx="2860">
                  <c:v>0.5</c:v>
                </c:pt>
                <c:pt idx="2861">
                  <c:v>0.5</c:v>
                </c:pt>
                <c:pt idx="2862">
                  <c:v>0.5</c:v>
                </c:pt>
                <c:pt idx="2863">
                  <c:v>0.5</c:v>
                </c:pt>
                <c:pt idx="2864">
                  <c:v>0.5</c:v>
                </c:pt>
                <c:pt idx="2865">
                  <c:v>0.5</c:v>
                </c:pt>
                <c:pt idx="2866">
                  <c:v>0.5</c:v>
                </c:pt>
                <c:pt idx="2867">
                  <c:v>0.5</c:v>
                </c:pt>
                <c:pt idx="2868">
                  <c:v>0.5</c:v>
                </c:pt>
                <c:pt idx="2869">
                  <c:v>0.5</c:v>
                </c:pt>
                <c:pt idx="2870">
                  <c:v>0.5</c:v>
                </c:pt>
                <c:pt idx="2871">
                  <c:v>0.5</c:v>
                </c:pt>
                <c:pt idx="2872">
                  <c:v>0.5</c:v>
                </c:pt>
                <c:pt idx="2873">
                  <c:v>0.5</c:v>
                </c:pt>
                <c:pt idx="2874">
                  <c:v>0.5</c:v>
                </c:pt>
                <c:pt idx="2875">
                  <c:v>0.5</c:v>
                </c:pt>
                <c:pt idx="2876">
                  <c:v>0.5</c:v>
                </c:pt>
                <c:pt idx="2877">
                  <c:v>0.5</c:v>
                </c:pt>
                <c:pt idx="2878">
                  <c:v>0.5</c:v>
                </c:pt>
                <c:pt idx="2879">
                  <c:v>0.5</c:v>
                </c:pt>
                <c:pt idx="2880">
                  <c:v>0.5</c:v>
                </c:pt>
                <c:pt idx="2881">
                  <c:v>0.5</c:v>
                </c:pt>
                <c:pt idx="2882">
                  <c:v>0.5</c:v>
                </c:pt>
                <c:pt idx="2883">
                  <c:v>0.5</c:v>
                </c:pt>
                <c:pt idx="2884">
                  <c:v>0.5</c:v>
                </c:pt>
                <c:pt idx="2885">
                  <c:v>0.5</c:v>
                </c:pt>
                <c:pt idx="2886">
                  <c:v>0.5</c:v>
                </c:pt>
                <c:pt idx="2887">
                  <c:v>0.5</c:v>
                </c:pt>
                <c:pt idx="2888">
                  <c:v>0.5</c:v>
                </c:pt>
                <c:pt idx="2889">
                  <c:v>0.5</c:v>
                </c:pt>
                <c:pt idx="2890">
                  <c:v>0.5</c:v>
                </c:pt>
                <c:pt idx="2891">
                  <c:v>0.5</c:v>
                </c:pt>
                <c:pt idx="2892">
                  <c:v>0.5</c:v>
                </c:pt>
                <c:pt idx="2893">
                  <c:v>0.5</c:v>
                </c:pt>
                <c:pt idx="2894">
                  <c:v>0.5</c:v>
                </c:pt>
                <c:pt idx="2895">
                  <c:v>0.5</c:v>
                </c:pt>
                <c:pt idx="2896">
                  <c:v>0.5</c:v>
                </c:pt>
                <c:pt idx="2897">
                  <c:v>0.5</c:v>
                </c:pt>
                <c:pt idx="2898">
                  <c:v>0.5</c:v>
                </c:pt>
                <c:pt idx="2899">
                  <c:v>0.5</c:v>
                </c:pt>
                <c:pt idx="2900">
                  <c:v>0.5</c:v>
                </c:pt>
                <c:pt idx="2901">
                  <c:v>0.5</c:v>
                </c:pt>
                <c:pt idx="2902">
                  <c:v>0.5</c:v>
                </c:pt>
                <c:pt idx="2903">
                  <c:v>0.5</c:v>
                </c:pt>
                <c:pt idx="2904">
                  <c:v>0.5</c:v>
                </c:pt>
                <c:pt idx="2905">
                  <c:v>0.5</c:v>
                </c:pt>
                <c:pt idx="2906">
                  <c:v>0.5</c:v>
                </c:pt>
                <c:pt idx="2907">
                  <c:v>0.5</c:v>
                </c:pt>
                <c:pt idx="2908">
                  <c:v>0.5</c:v>
                </c:pt>
                <c:pt idx="2909">
                  <c:v>0.5</c:v>
                </c:pt>
                <c:pt idx="2910">
                  <c:v>0.5</c:v>
                </c:pt>
                <c:pt idx="2911">
                  <c:v>0.5</c:v>
                </c:pt>
                <c:pt idx="2912">
                  <c:v>0.5</c:v>
                </c:pt>
                <c:pt idx="2913">
                  <c:v>0.5</c:v>
                </c:pt>
                <c:pt idx="2914">
                  <c:v>0.5</c:v>
                </c:pt>
                <c:pt idx="2915">
                  <c:v>0.5</c:v>
                </c:pt>
                <c:pt idx="2916">
                  <c:v>0.5</c:v>
                </c:pt>
                <c:pt idx="2917">
                  <c:v>0.5</c:v>
                </c:pt>
                <c:pt idx="2918">
                  <c:v>0.5</c:v>
                </c:pt>
                <c:pt idx="2919">
                  <c:v>0.5</c:v>
                </c:pt>
                <c:pt idx="2920">
                  <c:v>0.5</c:v>
                </c:pt>
                <c:pt idx="2921">
                  <c:v>0.5</c:v>
                </c:pt>
                <c:pt idx="2922">
                  <c:v>0.5</c:v>
                </c:pt>
                <c:pt idx="2923">
                  <c:v>0.5</c:v>
                </c:pt>
                <c:pt idx="2924">
                  <c:v>0.5</c:v>
                </c:pt>
                <c:pt idx="2925">
                  <c:v>0.5</c:v>
                </c:pt>
                <c:pt idx="2926">
                  <c:v>0.5</c:v>
                </c:pt>
                <c:pt idx="2927">
                  <c:v>0.5</c:v>
                </c:pt>
                <c:pt idx="2928">
                  <c:v>0.5</c:v>
                </c:pt>
                <c:pt idx="2929">
                  <c:v>0.5</c:v>
                </c:pt>
                <c:pt idx="2930">
                  <c:v>0.5</c:v>
                </c:pt>
                <c:pt idx="2931">
                  <c:v>0.5</c:v>
                </c:pt>
                <c:pt idx="2932">
                  <c:v>0.5</c:v>
                </c:pt>
                <c:pt idx="2933">
                  <c:v>0.5</c:v>
                </c:pt>
                <c:pt idx="2934">
                  <c:v>0.5</c:v>
                </c:pt>
                <c:pt idx="2935">
                  <c:v>0.5</c:v>
                </c:pt>
                <c:pt idx="2936">
                  <c:v>0.5</c:v>
                </c:pt>
                <c:pt idx="2937">
                  <c:v>0.5</c:v>
                </c:pt>
                <c:pt idx="2938">
                  <c:v>0.5</c:v>
                </c:pt>
                <c:pt idx="2939">
                  <c:v>0.5</c:v>
                </c:pt>
                <c:pt idx="2940">
                  <c:v>0.5</c:v>
                </c:pt>
                <c:pt idx="2941">
                  <c:v>0.5</c:v>
                </c:pt>
                <c:pt idx="2942">
                  <c:v>0.5</c:v>
                </c:pt>
                <c:pt idx="2943">
                  <c:v>0.5</c:v>
                </c:pt>
                <c:pt idx="2944">
                  <c:v>0.5</c:v>
                </c:pt>
                <c:pt idx="2945">
                  <c:v>0.5</c:v>
                </c:pt>
                <c:pt idx="2946">
                  <c:v>0.5</c:v>
                </c:pt>
                <c:pt idx="2947">
                  <c:v>0.5</c:v>
                </c:pt>
                <c:pt idx="2948">
                  <c:v>0.5</c:v>
                </c:pt>
                <c:pt idx="2949">
                  <c:v>0.5</c:v>
                </c:pt>
                <c:pt idx="2950">
                  <c:v>0.5</c:v>
                </c:pt>
                <c:pt idx="2951">
                  <c:v>0.5</c:v>
                </c:pt>
                <c:pt idx="2952">
                  <c:v>0.5</c:v>
                </c:pt>
                <c:pt idx="2953">
                  <c:v>0.5</c:v>
                </c:pt>
                <c:pt idx="2954">
                  <c:v>0.5</c:v>
                </c:pt>
                <c:pt idx="2955">
                  <c:v>0.5</c:v>
                </c:pt>
                <c:pt idx="2956">
                  <c:v>0.5</c:v>
                </c:pt>
                <c:pt idx="2957">
                  <c:v>0.5</c:v>
                </c:pt>
                <c:pt idx="2958">
                  <c:v>0.5</c:v>
                </c:pt>
                <c:pt idx="2959">
                  <c:v>0.5</c:v>
                </c:pt>
                <c:pt idx="2960">
                  <c:v>0.5</c:v>
                </c:pt>
                <c:pt idx="2961">
                  <c:v>0.5</c:v>
                </c:pt>
                <c:pt idx="2962">
                  <c:v>0.5</c:v>
                </c:pt>
                <c:pt idx="2963">
                  <c:v>0.5</c:v>
                </c:pt>
                <c:pt idx="2964">
                  <c:v>0.5</c:v>
                </c:pt>
                <c:pt idx="2965">
                  <c:v>0.5</c:v>
                </c:pt>
                <c:pt idx="2966">
                  <c:v>0.5</c:v>
                </c:pt>
                <c:pt idx="2967">
                  <c:v>0.5</c:v>
                </c:pt>
                <c:pt idx="2968">
                  <c:v>0.5</c:v>
                </c:pt>
                <c:pt idx="2969">
                  <c:v>0.5</c:v>
                </c:pt>
                <c:pt idx="2970">
                  <c:v>0.5</c:v>
                </c:pt>
                <c:pt idx="2971">
                  <c:v>0.5</c:v>
                </c:pt>
                <c:pt idx="2972">
                  <c:v>0.5</c:v>
                </c:pt>
                <c:pt idx="2973">
                  <c:v>0.5</c:v>
                </c:pt>
                <c:pt idx="2974">
                  <c:v>0.5</c:v>
                </c:pt>
                <c:pt idx="2975">
                  <c:v>0.5</c:v>
                </c:pt>
                <c:pt idx="2976">
                  <c:v>0.5</c:v>
                </c:pt>
                <c:pt idx="2977">
                  <c:v>0.5</c:v>
                </c:pt>
                <c:pt idx="2978">
                  <c:v>0.5</c:v>
                </c:pt>
                <c:pt idx="2979">
                  <c:v>0.5</c:v>
                </c:pt>
                <c:pt idx="2980">
                  <c:v>0.5</c:v>
                </c:pt>
                <c:pt idx="2981">
                  <c:v>0.5</c:v>
                </c:pt>
                <c:pt idx="2982">
                  <c:v>0.5</c:v>
                </c:pt>
                <c:pt idx="2983">
                  <c:v>0.5</c:v>
                </c:pt>
                <c:pt idx="2984">
                  <c:v>0.5</c:v>
                </c:pt>
                <c:pt idx="2985">
                  <c:v>0.5</c:v>
                </c:pt>
                <c:pt idx="2986">
                  <c:v>0.5</c:v>
                </c:pt>
                <c:pt idx="2987">
                  <c:v>0.5</c:v>
                </c:pt>
                <c:pt idx="2988">
                  <c:v>0.5</c:v>
                </c:pt>
                <c:pt idx="2989">
                  <c:v>0.5</c:v>
                </c:pt>
                <c:pt idx="2990">
                  <c:v>0.5</c:v>
                </c:pt>
                <c:pt idx="2991">
                  <c:v>0.5</c:v>
                </c:pt>
                <c:pt idx="2992">
                  <c:v>0.5</c:v>
                </c:pt>
                <c:pt idx="2993">
                  <c:v>0.5</c:v>
                </c:pt>
                <c:pt idx="2994">
                  <c:v>0.5</c:v>
                </c:pt>
                <c:pt idx="2995">
                  <c:v>0.5</c:v>
                </c:pt>
                <c:pt idx="2996">
                  <c:v>0.5</c:v>
                </c:pt>
                <c:pt idx="2997">
                  <c:v>0.5</c:v>
                </c:pt>
                <c:pt idx="2998">
                  <c:v>0.5</c:v>
                </c:pt>
                <c:pt idx="2999">
                  <c:v>0.5</c:v>
                </c:pt>
                <c:pt idx="3000">
                  <c:v>0.5</c:v>
                </c:pt>
                <c:pt idx="3001">
                  <c:v>0.5</c:v>
                </c:pt>
                <c:pt idx="3002">
                  <c:v>0.5</c:v>
                </c:pt>
                <c:pt idx="3003">
                  <c:v>0.5</c:v>
                </c:pt>
                <c:pt idx="3004">
                  <c:v>0.5</c:v>
                </c:pt>
                <c:pt idx="3005">
                  <c:v>0.5</c:v>
                </c:pt>
                <c:pt idx="3006">
                  <c:v>0.5</c:v>
                </c:pt>
                <c:pt idx="3007">
                  <c:v>0.5</c:v>
                </c:pt>
                <c:pt idx="3008">
                  <c:v>0.5</c:v>
                </c:pt>
                <c:pt idx="3009">
                  <c:v>0.5</c:v>
                </c:pt>
                <c:pt idx="3010">
                  <c:v>0.5</c:v>
                </c:pt>
                <c:pt idx="3011">
                  <c:v>0.5</c:v>
                </c:pt>
                <c:pt idx="3012">
                  <c:v>0.5</c:v>
                </c:pt>
                <c:pt idx="3013">
                  <c:v>0.5</c:v>
                </c:pt>
                <c:pt idx="3014">
                  <c:v>0.5</c:v>
                </c:pt>
                <c:pt idx="3015">
                  <c:v>0.5</c:v>
                </c:pt>
                <c:pt idx="3016">
                  <c:v>0.5</c:v>
                </c:pt>
                <c:pt idx="3017">
                  <c:v>0.5</c:v>
                </c:pt>
                <c:pt idx="3018">
                  <c:v>0.5</c:v>
                </c:pt>
                <c:pt idx="3019">
                  <c:v>0.5</c:v>
                </c:pt>
                <c:pt idx="3020">
                  <c:v>0.5</c:v>
                </c:pt>
                <c:pt idx="3021">
                  <c:v>0.5</c:v>
                </c:pt>
                <c:pt idx="3022">
                  <c:v>0.5</c:v>
                </c:pt>
                <c:pt idx="3023">
                  <c:v>0.5</c:v>
                </c:pt>
                <c:pt idx="3024">
                  <c:v>0.5</c:v>
                </c:pt>
                <c:pt idx="3025">
                  <c:v>0.5</c:v>
                </c:pt>
                <c:pt idx="3026">
                  <c:v>0.5</c:v>
                </c:pt>
                <c:pt idx="3027">
                  <c:v>0.5</c:v>
                </c:pt>
                <c:pt idx="3028">
                  <c:v>0.5</c:v>
                </c:pt>
                <c:pt idx="3029">
                  <c:v>0.5</c:v>
                </c:pt>
                <c:pt idx="3030">
                  <c:v>0.5</c:v>
                </c:pt>
                <c:pt idx="3031">
                  <c:v>0.5</c:v>
                </c:pt>
                <c:pt idx="3032">
                  <c:v>0.5</c:v>
                </c:pt>
                <c:pt idx="3033">
                  <c:v>0.5</c:v>
                </c:pt>
                <c:pt idx="3034">
                  <c:v>0.5</c:v>
                </c:pt>
                <c:pt idx="3035">
                  <c:v>0.5</c:v>
                </c:pt>
                <c:pt idx="3036">
                  <c:v>0.5</c:v>
                </c:pt>
                <c:pt idx="3037">
                  <c:v>0.5</c:v>
                </c:pt>
                <c:pt idx="3038">
                  <c:v>0.5</c:v>
                </c:pt>
                <c:pt idx="3039">
                  <c:v>0.5</c:v>
                </c:pt>
                <c:pt idx="3040">
                  <c:v>0.5</c:v>
                </c:pt>
                <c:pt idx="3041">
                  <c:v>0.5</c:v>
                </c:pt>
                <c:pt idx="3042">
                  <c:v>0.5</c:v>
                </c:pt>
                <c:pt idx="3043">
                  <c:v>0.5</c:v>
                </c:pt>
                <c:pt idx="3044">
                  <c:v>0.5</c:v>
                </c:pt>
                <c:pt idx="3045">
                  <c:v>0.5</c:v>
                </c:pt>
                <c:pt idx="3046">
                  <c:v>0.5</c:v>
                </c:pt>
                <c:pt idx="3047">
                  <c:v>0.5</c:v>
                </c:pt>
                <c:pt idx="3048">
                  <c:v>0.5</c:v>
                </c:pt>
                <c:pt idx="3049">
                  <c:v>0.5</c:v>
                </c:pt>
                <c:pt idx="3050">
                  <c:v>0.5</c:v>
                </c:pt>
                <c:pt idx="3051">
                  <c:v>0.5</c:v>
                </c:pt>
                <c:pt idx="3052">
                  <c:v>0.5</c:v>
                </c:pt>
                <c:pt idx="3053">
                  <c:v>0.5</c:v>
                </c:pt>
                <c:pt idx="3054">
                  <c:v>0.5</c:v>
                </c:pt>
                <c:pt idx="3055">
                  <c:v>0.5</c:v>
                </c:pt>
                <c:pt idx="3056">
                  <c:v>0.5</c:v>
                </c:pt>
                <c:pt idx="3057">
                  <c:v>0.5</c:v>
                </c:pt>
                <c:pt idx="3058">
                  <c:v>0.5</c:v>
                </c:pt>
                <c:pt idx="3059">
                  <c:v>0.5</c:v>
                </c:pt>
                <c:pt idx="3060">
                  <c:v>0.5</c:v>
                </c:pt>
                <c:pt idx="3061">
                  <c:v>0.5</c:v>
                </c:pt>
                <c:pt idx="3062">
                  <c:v>0.5</c:v>
                </c:pt>
                <c:pt idx="3063">
                  <c:v>0.5</c:v>
                </c:pt>
                <c:pt idx="3064">
                  <c:v>0.5</c:v>
                </c:pt>
                <c:pt idx="3065">
                  <c:v>0.5</c:v>
                </c:pt>
                <c:pt idx="3066">
                  <c:v>0.5</c:v>
                </c:pt>
                <c:pt idx="3067">
                  <c:v>0.5</c:v>
                </c:pt>
                <c:pt idx="3068">
                  <c:v>0.5</c:v>
                </c:pt>
                <c:pt idx="3069">
                  <c:v>0.5</c:v>
                </c:pt>
                <c:pt idx="3070">
                  <c:v>0.5</c:v>
                </c:pt>
                <c:pt idx="3071">
                  <c:v>0.5</c:v>
                </c:pt>
                <c:pt idx="3072">
                  <c:v>0.5</c:v>
                </c:pt>
                <c:pt idx="3073">
                  <c:v>0.5</c:v>
                </c:pt>
                <c:pt idx="3074">
                  <c:v>0.5</c:v>
                </c:pt>
                <c:pt idx="3075">
                  <c:v>0.5</c:v>
                </c:pt>
                <c:pt idx="3076">
                  <c:v>0.5</c:v>
                </c:pt>
                <c:pt idx="3077">
                  <c:v>0.5</c:v>
                </c:pt>
                <c:pt idx="3078">
                  <c:v>0.5</c:v>
                </c:pt>
                <c:pt idx="3079">
                  <c:v>0.5</c:v>
                </c:pt>
                <c:pt idx="3080">
                  <c:v>0.5</c:v>
                </c:pt>
                <c:pt idx="3081">
                  <c:v>0.5</c:v>
                </c:pt>
                <c:pt idx="3082">
                  <c:v>0.5</c:v>
                </c:pt>
                <c:pt idx="3083">
                  <c:v>0.5</c:v>
                </c:pt>
                <c:pt idx="3084">
                  <c:v>0.5</c:v>
                </c:pt>
                <c:pt idx="3085">
                  <c:v>0.5</c:v>
                </c:pt>
                <c:pt idx="3086">
                  <c:v>0.5</c:v>
                </c:pt>
                <c:pt idx="3087">
                  <c:v>0.5</c:v>
                </c:pt>
                <c:pt idx="3088">
                  <c:v>0.5</c:v>
                </c:pt>
                <c:pt idx="3089">
                  <c:v>0.5</c:v>
                </c:pt>
                <c:pt idx="3090">
                  <c:v>0.5</c:v>
                </c:pt>
                <c:pt idx="3091">
                  <c:v>0.5</c:v>
                </c:pt>
                <c:pt idx="3092">
                  <c:v>0.5</c:v>
                </c:pt>
                <c:pt idx="3093">
                  <c:v>0.5</c:v>
                </c:pt>
                <c:pt idx="3094">
                  <c:v>0.5</c:v>
                </c:pt>
                <c:pt idx="3095">
                  <c:v>0.5</c:v>
                </c:pt>
                <c:pt idx="3096">
                  <c:v>0.5</c:v>
                </c:pt>
                <c:pt idx="3097">
                  <c:v>0.5</c:v>
                </c:pt>
                <c:pt idx="3098">
                  <c:v>0.5</c:v>
                </c:pt>
                <c:pt idx="3099">
                  <c:v>0.5</c:v>
                </c:pt>
                <c:pt idx="3100">
                  <c:v>0.5</c:v>
                </c:pt>
                <c:pt idx="3101">
                  <c:v>0.5</c:v>
                </c:pt>
                <c:pt idx="3102">
                  <c:v>0.5</c:v>
                </c:pt>
                <c:pt idx="3103">
                  <c:v>0.5</c:v>
                </c:pt>
                <c:pt idx="3104">
                  <c:v>0.5</c:v>
                </c:pt>
                <c:pt idx="3105">
                  <c:v>0.5</c:v>
                </c:pt>
                <c:pt idx="3106">
                  <c:v>0.5</c:v>
                </c:pt>
                <c:pt idx="3107">
                  <c:v>0.5</c:v>
                </c:pt>
                <c:pt idx="3108">
                  <c:v>0.5</c:v>
                </c:pt>
                <c:pt idx="3109">
                  <c:v>0.5</c:v>
                </c:pt>
                <c:pt idx="3110">
                  <c:v>0.5</c:v>
                </c:pt>
                <c:pt idx="3111">
                  <c:v>0.5</c:v>
                </c:pt>
                <c:pt idx="3112">
                  <c:v>0.5</c:v>
                </c:pt>
                <c:pt idx="3113">
                  <c:v>0.5</c:v>
                </c:pt>
                <c:pt idx="3114">
                  <c:v>0.5</c:v>
                </c:pt>
                <c:pt idx="3115">
                  <c:v>0.5</c:v>
                </c:pt>
                <c:pt idx="3116">
                  <c:v>0.5</c:v>
                </c:pt>
                <c:pt idx="3117">
                  <c:v>0.5</c:v>
                </c:pt>
                <c:pt idx="3118">
                  <c:v>0.5</c:v>
                </c:pt>
                <c:pt idx="3119">
                  <c:v>0.5</c:v>
                </c:pt>
                <c:pt idx="3120">
                  <c:v>0.5</c:v>
                </c:pt>
                <c:pt idx="3121">
                  <c:v>0.5</c:v>
                </c:pt>
                <c:pt idx="3122">
                  <c:v>0.5</c:v>
                </c:pt>
                <c:pt idx="3123">
                  <c:v>0.5</c:v>
                </c:pt>
                <c:pt idx="3124">
                  <c:v>0.5</c:v>
                </c:pt>
                <c:pt idx="3125">
                  <c:v>0.5</c:v>
                </c:pt>
                <c:pt idx="3126">
                  <c:v>0.5</c:v>
                </c:pt>
                <c:pt idx="3127">
                  <c:v>0.5</c:v>
                </c:pt>
                <c:pt idx="3128">
                  <c:v>0.5</c:v>
                </c:pt>
                <c:pt idx="3129">
                  <c:v>0.5</c:v>
                </c:pt>
                <c:pt idx="3130">
                  <c:v>0.5</c:v>
                </c:pt>
                <c:pt idx="3131">
                  <c:v>0.5</c:v>
                </c:pt>
                <c:pt idx="3132">
                  <c:v>0.5</c:v>
                </c:pt>
                <c:pt idx="3133">
                  <c:v>0.5</c:v>
                </c:pt>
                <c:pt idx="3134">
                  <c:v>0.5</c:v>
                </c:pt>
                <c:pt idx="3135">
                  <c:v>0.5</c:v>
                </c:pt>
                <c:pt idx="3136">
                  <c:v>0.5</c:v>
                </c:pt>
                <c:pt idx="3137">
                  <c:v>0.5</c:v>
                </c:pt>
                <c:pt idx="3138">
                  <c:v>0.5</c:v>
                </c:pt>
                <c:pt idx="3139">
                  <c:v>0.5</c:v>
                </c:pt>
                <c:pt idx="3140">
                  <c:v>0.5</c:v>
                </c:pt>
                <c:pt idx="3141">
                  <c:v>0.5</c:v>
                </c:pt>
                <c:pt idx="3142">
                  <c:v>0.5</c:v>
                </c:pt>
                <c:pt idx="3143">
                  <c:v>0.5</c:v>
                </c:pt>
                <c:pt idx="3144">
                  <c:v>0.5</c:v>
                </c:pt>
                <c:pt idx="3145">
                  <c:v>0.5</c:v>
                </c:pt>
                <c:pt idx="3146">
                  <c:v>0.5</c:v>
                </c:pt>
                <c:pt idx="3147">
                  <c:v>0.5</c:v>
                </c:pt>
                <c:pt idx="3148">
                  <c:v>0.5</c:v>
                </c:pt>
                <c:pt idx="3149">
                  <c:v>0.5</c:v>
                </c:pt>
                <c:pt idx="3150">
                  <c:v>0.5</c:v>
                </c:pt>
                <c:pt idx="3151">
                  <c:v>0.5</c:v>
                </c:pt>
                <c:pt idx="3152">
                  <c:v>0.5</c:v>
                </c:pt>
                <c:pt idx="3153">
                  <c:v>0.5</c:v>
                </c:pt>
                <c:pt idx="3154">
                  <c:v>0.5</c:v>
                </c:pt>
                <c:pt idx="3155">
                  <c:v>0.5</c:v>
                </c:pt>
                <c:pt idx="3156">
                  <c:v>0.5</c:v>
                </c:pt>
                <c:pt idx="3157">
                  <c:v>0.5</c:v>
                </c:pt>
                <c:pt idx="3158">
                  <c:v>0.5</c:v>
                </c:pt>
                <c:pt idx="3159">
                  <c:v>0.5</c:v>
                </c:pt>
                <c:pt idx="3160">
                  <c:v>0.5</c:v>
                </c:pt>
                <c:pt idx="3161">
                  <c:v>0.5</c:v>
                </c:pt>
                <c:pt idx="3162">
                  <c:v>0.5</c:v>
                </c:pt>
                <c:pt idx="3163">
                  <c:v>0.5</c:v>
                </c:pt>
                <c:pt idx="3164">
                  <c:v>0.5</c:v>
                </c:pt>
                <c:pt idx="3165">
                  <c:v>0.5</c:v>
                </c:pt>
                <c:pt idx="3166">
                  <c:v>0.5</c:v>
                </c:pt>
                <c:pt idx="3167">
                  <c:v>0.5</c:v>
                </c:pt>
                <c:pt idx="3168">
                  <c:v>0.5</c:v>
                </c:pt>
                <c:pt idx="3169">
                  <c:v>0.5</c:v>
                </c:pt>
                <c:pt idx="3170">
                  <c:v>0.5</c:v>
                </c:pt>
                <c:pt idx="3171">
                  <c:v>0.5</c:v>
                </c:pt>
                <c:pt idx="3172">
                  <c:v>0.5</c:v>
                </c:pt>
                <c:pt idx="3173">
                  <c:v>0.5</c:v>
                </c:pt>
                <c:pt idx="3174">
                  <c:v>0.5</c:v>
                </c:pt>
                <c:pt idx="3175">
                  <c:v>0.5</c:v>
                </c:pt>
                <c:pt idx="3176">
                  <c:v>0.5</c:v>
                </c:pt>
                <c:pt idx="3177">
                  <c:v>0.5</c:v>
                </c:pt>
                <c:pt idx="3178">
                  <c:v>0.5</c:v>
                </c:pt>
                <c:pt idx="3179">
                  <c:v>0.5</c:v>
                </c:pt>
                <c:pt idx="3180">
                  <c:v>0.5</c:v>
                </c:pt>
                <c:pt idx="3181">
                  <c:v>0.5</c:v>
                </c:pt>
                <c:pt idx="3182">
                  <c:v>0.5</c:v>
                </c:pt>
                <c:pt idx="3183">
                  <c:v>0.5</c:v>
                </c:pt>
                <c:pt idx="3184">
                  <c:v>0.5</c:v>
                </c:pt>
                <c:pt idx="3185">
                  <c:v>0.5</c:v>
                </c:pt>
                <c:pt idx="3186">
                  <c:v>0.5</c:v>
                </c:pt>
                <c:pt idx="3187">
                  <c:v>0.5</c:v>
                </c:pt>
                <c:pt idx="3188">
                  <c:v>0.5</c:v>
                </c:pt>
                <c:pt idx="3189">
                  <c:v>0.5</c:v>
                </c:pt>
                <c:pt idx="3190">
                  <c:v>0.5</c:v>
                </c:pt>
                <c:pt idx="3191">
                  <c:v>0.5</c:v>
                </c:pt>
                <c:pt idx="3192">
                  <c:v>0.5</c:v>
                </c:pt>
                <c:pt idx="3193">
                  <c:v>0.5</c:v>
                </c:pt>
                <c:pt idx="3194">
                  <c:v>0.5</c:v>
                </c:pt>
                <c:pt idx="3195">
                  <c:v>0.5</c:v>
                </c:pt>
                <c:pt idx="3196">
                  <c:v>0.5</c:v>
                </c:pt>
                <c:pt idx="3197">
                  <c:v>0.5</c:v>
                </c:pt>
                <c:pt idx="3198">
                  <c:v>0.5</c:v>
                </c:pt>
                <c:pt idx="3199">
                  <c:v>0.5</c:v>
                </c:pt>
                <c:pt idx="3200">
                  <c:v>0.5</c:v>
                </c:pt>
                <c:pt idx="3201">
                  <c:v>0.5</c:v>
                </c:pt>
                <c:pt idx="3202">
                  <c:v>0.5</c:v>
                </c:pt>
                <c:pt idx="3203">
                  <c:v>0.5</c:v>
                </c:pt>
                <c:pt idx="3204">
                  <c:v>0.5</c:v>
                </c:pt>
                <c:pt idx="3205">
                  <c:v>0.5</c:v>
                </c:pt>
                <c:pt idx="3206">
                  <c:v>0.5</c:v>
                </c:pt>
                <c:pt idx="3207">
                  <c:v>0.5</c:v>
                </c:pt>
                <c:pt idx="3208">
                  <c:v>0.5</c:v>
                </c:pt>
                <c:pt idx="3209">
                  <c:v>0.5</c:v>
                </c:pt>
                <c:pt idx="3210">
                  <c:v>0.5</c:v>
                </c:pt>
                <c:pt idx="3211">
                  <c:v>0.5</c:v>
                </c:pt>
                <c:pt idx="3212">
                  <c:v>0.5</c:v>
                </c:pt>
                <c:pt idx="3213">
                  <c:v>0.5</c:v>
                </c:pt>
                <c:pt idx="3214">
                  <c:v>0.5</c:v>
                </c:pt>
                <c:pt idx="3215">
                  <c:v>0.5</c:v>
                </c:pt>
                <c:pt idx="3216">
                  <c:v>0.5</c:v>
                </c:pt>
                <c:pt idx="3217">
                  <c:v>0.5</c:v>
                </c:pt>
                <c:pt idx="3218">
                  <c:v>0.5</c:v>
                </c:pt>
                <c:pt idx="3219">
                  <c:v>0.5</c:v>
                </c:pt>
                <c:pt idx="3220">
                  <c:v>0.5</c:v>
                </c:pt>
                <c:pt idx="3221">
                  <c:v>0.5</c:v>
                </c:pt>
                <c:pt idx="3222">
                  <c:v>0.5</c:v>
                </c:pt>
                <c:pt idx="3223">
                  <c:v>0.5</c:v>
                </c:pt>
                <c:pt idx="3224">
                  <c:v>0.5</c:v>
                </c:pt>
                <c:pt idx="3225">
                  <c:v>0.5</c:v>
                </c:pt>
                <c:pt idx="3226">
                  <c:v>0.3</c:v>
                </c:pt>
                <c:pt idx="3227">
                  <c:v>0.3</c:v>
                </c:pt>
                <c:pt idx="3228">
                  <c:v>0.3</c:v>
                </c:pt>
                <c:pt idx="3229">
                  <c:v>0.3</c:v>
                </c:pt>
                <c:pt idx="3230">
                  <c:v>0.3</c:v>
                </c:pt>
                <c:pt idx="3231">
                  <c:v>0.3</c:v>
                </c:pt>
                <c:pt idx="3232">
                  <c:v>0.3</c:v>
                </c:pt>
                <c:pt idx="3233">
                  <c:v>0.3</c:v>
                </c:pt>
                <c:pt idx="3234">
                  <c:v>0.3</c:v>
                </c:pt>
                <c:pt idx="3235">
                  <c:v>0.3</c:v>
                </c:pt>
                <c:pt idx="3236">
                  <c:v>0.3</c:v>
                </c:pt>
                <c:pt idx="3237">
                  <c:v>0.3</c:v>
                </c:pt>
                <c:pt idx="3238">
                  <c:v>0.3</c:v>
                </c:pt>
                <c:pt idx="3239">
                  <c:v>0.3</c:v>
                </c:pt>
                <c:pt idx="3240">
                  <c:v>0.3</c:v>
                </c:pt>
                <c:pt idx="3241">
                  <c:v>0.3</c:v>
                </c:pt>
                <c:pt idx="3242">
                  <c:v>0.3</c:v>
                </c:pt>
                <c:pt idx="3243">
                  <c:v>0.3</c:v>
                </c:pt>
                <c:pt idx="3244">
                  <c:v>0.3</c:v>
                </c:pt>
                <c:pt idx="3245">
                  <c:v>0.3</c:v>
                </c:pt>
                <c:pt idx="3246">
                  <c:v>0.3</c:v>
                </c:pt>
                <c:pt idx="3247">
                  <c:v>0.3</c:v>
                </c:pt>
                <c:pt idx="3248">
                  <c:v>0.3</c:v>
                </c:pt>
                <c:pt idx="3249">
                  <c:v>0.3</c:v>
                </c:pt>
                <c:pt idx="3250">
                  <c:v>0.3</c:v>
                </c:pt>
                <c:pt idx="3251">
                  <c:v>0.3</c:v>
                </c:pt>
                <c:pt idx="3252">
                  <c:v>0.3</c:v>
                </c:pt>
                <c:pt idx="3253">
                  <c:v>0.3</c:v>
                </c:pt>
                <c:pt idx="3254">
                  <c:v>0.3</c:v>
                </c:pt>
                <c:pt idx="3255">
                  <c:v>0.3</c:v>
                </c:pt>
                <c:pt idx="3256">
                  <c:v>0.3</c:v>
                </c:pt>
                <c:pt idx="3257">
                  <c:v>0.3</c:v>
                </c:pt>
                <c:pt idx="3258">
                  <c:v>0.3</c:v>
                </c:pt>
                <c:pt idx="3259">
                  <c:v>0.3</c:v>
                </c:pt>
                <c:pt idx="3260">
                  <c:v>0.3</c:v>
                </c:pt>
                <c:pt idx="3261">
                  <c:v>0.3</c:v>
                </c:pt>
                <c:pt idx="3262">
                  <c:v>0.3</c:v>
                </c:pt>
                <c:pt idx="3263">
                  <c:v>0.3</c:v>
                </c:pt>
                <c:pt idx="3264">
                  <c:v>0.3</c:v>
                </c:pt>
                <c:pt idx="3265">
                  <c:v>0.3</c:v>
                </c:pt>
                <c:pt idx="3266">
                  <c:v>0.3</c:v>
                </c:pt>
                <c:pt idx="3267">
                  <c:v>0.3</c:v>
                </c:pt>
                <c:pt idx="3268">
                  <c:v>0.3</c:v>
                </c:pt>
                <c:pt idx="3269">
                  <c:v>0.3</c:v>
                </c:pt>
                <c:pt idx="3270">
                  <c:v>0.3</c:v>
                </c:pt>
                <c:pt idx="3271">
                  <c:v>0.3</c:v>
                </c:pt>
                <c:pt idx="3272">
                  <c:v>0.3</c:v>
                </c:pt>
                <c:pt idx="3273">
                  <c:v>0.3</c:v>
                </c:pt>
                <c:pt idx="3274">
                  <c:v>0.3</c:v>
                </c:pt>
                <c:pt idx="3275">
                  <c:v>0.1</c:v>
                </c:pt>
                <c:pt idx="3276">
                  <c:v>0.1</c:v>
                </c:pt>
                <c:pt idx="3277">
                  <c:v>0.1</c:v>
                </c:pt>
                <c:pt idx="3278">
                  <c:v>0.1</c:v>
                </c:pt>
                <c:pt idx="3279">
                  <c:v>0.1</c:v>
                </c:pt>
                <c:pt idx="3280">
                  <c:v>0.1</c:v>
                </c:pt>
                <c:pt idx="3281">
                  <c:v>0.1</c:v>
                </c:pt>
                <c:pt idx="3282">
                  <c:v>0.1</c:v>
                </c:pt>
                <c:pt idx="3283">
                  <c:v>0.1</c:v>
                </c:pt>
                <c:pt idx="3284">
                  <c:v>0.1</c:v>
                </c:pt>
                <c:pt idx="3285">
                  <c:v>0.1</c:v>
                </c:pt>
                <c:pt idx="3286">
                  <c:v>0.1</c:v>
                </c:pt>
                <c:pt idx="3287">
                  <c:v>0.1</c:v>
                </c:pt>
                <c:pt idx="3288">
                  <c:v>0.1</c:v>
                </c:pt>
                <c:pt idx="3289">
                  <c:v>0.1</c:v>
                </c:pt>
                <c:pt idx="3290">
                  <c:v>0.1</c:v>
                </c:pt>
                <c:pt idx="3291">
                  <c:v>0.1</c:v>
                </c:pt>
                <c:pt idx="3292">
                  <c:v>0.1</c:v>
                </c:pt>
                <c:pt idx="3293">
                  <c:v>0.1</c:v>
                </c:pt>
                <c:pt idx="3294">
                  <c:v>0.1</c:v>
                </c:pt>
                <c:pt idx="3295">
                  <c:v>0.1</c:v>
                </c:pt>
                <c:pt idx="3296">
                  <c:v>0.1</c:v>
                </c:pt>
                <c:pt idx="3297">
                  <c:v>0.1</c:v>
                </c:pt>
                <c:pt idx="3298">
                  <c:v>0.1</c:v>
                </c:pt>
                <c:pt idx="3299">
                  <c:v>0.1</c:v>
                </c:pt>
                <c:pt idx="3300">
                  <c:v>0.1</c:v>
                </c:pt>
                <c:pt idx="3301">
                  <c:v>0.1</c:v>
                </c:pt>
                <c:pt idx="3302">
                  <c:v>0.1</c:v>
                </c:pt>
                <c:pt idx="3303">
                  <c:v>0.1</c:v>
                </c:pt>
                <c:pt idx="3304">
                  <c:v>0.1</c:v>
                </c:pt>
                <c:pt idx="3305">
                  <c:v>0.1</c:v>
                </c:pt>
                <c:pt idx="3306">
                  <c:v>0.1</c:v>
                </c:pt>
                <c:pt idx="3307">
                  <c:v>0.1</c:v>
                </c:pt>
                <c:pt idx="3308">
                  <c:v>0.1</c:v>
                </c:pt>
                <c:pt idx="3309">
                  <c:v>0.1</c:v>
                </c:pt>
                <c:pt idx="3310">
                  <c:v>0.1</c:v>
                </c:pt>
                <c:pt idx="3311">
                  <c:v>0.1</c:v>
                </c:pt>
                <c:pt idx="3312">
                  <c:v>0.1</c:v>
                </c:pt>
                <c:pt idx="3313">
                  <c:v>0.1</c:v>
                </c:pt>
                <c:pt idx="3314">
                  <c:v>0.1</c:v>
                </c:pt>
                <c:pt idx="3315">
                  <c:v>0.1</c:v>
                </c:pt>
                <c:pt idx="3316">
                  <c:v>0.1</c:v>
                </c:pt>
                <c:pt idx="3317">
                  <c:v>0.1</c:v>
                </c:pt>
                <c:pt idx="3318">
                  <c:v>0.1</c:v>
                </c:pt>
                <c:pt idx="3319">
                  <c:v>0.1</c:v>
                </c:pt>
                <c:pt idx="3320">
                  <c:v>0.1</c:v>
                </c:pt>
                <c:pt idx="3321">
                  <c:v>0.1</c:v>
                </c:pt>
                <c:pt idx="3322">
                  <c:v>0.1</c:v>
                </c:pt>
                <c:pt idx="3323">
                  <c:v>0.1</c:v>
                </c:pt>
                <c:pt idx="3324">
                  <c:v>0.1</c:v>
                </c:pt>
                <c:pt idx="3325">
                  <c:v>0.1</c:v>
                </c:pt>
                <c:pt idx="3326">
                  <c:v>0.1</c:v>
                </c:pt>
                <c:pt idx="3327">
                  <c:v>0.1</c:v>
                </c:pt>
                <c:pt idx="3328">
                  <c:v>0.1</c:v>
                </c:pt>
                <c:pt idx="3329">
                  <c:v>0.1</c:v>
                </c:pt>
                <c:pt idx="3330">
                  <c:v>0.1</c:v>
                </c:pt>
                <c:pt idx="3331">
                  <c:v>0.1</c:v>
                </c:pt>
                <c:pt idx="3332">
                  <c:v>0.1</c:v>
                </c:pt>
                <c:pt idx="3333">
                  <c:v>0.1</c:v>
                </c:pt>
                <c:pt idx="3334">
                  <c:v>0.1</c:v>
                </c:pt>
                <c:pt idx="3335">
                  <c:v>0.1</c:v>
                </c:pt>
                <c:pt idx="3336">
                  <c:v>0.1</c:v>
                </c:pt>
                <c:pt idx="3337">
                  <c:v>0.1</c:v>
                </c:pt>
                <c:pt idx="3338">
                  <c:v>0.1</c:v>
                </c:pt>
                <c:pt idx="3339">
                  <c:v>0.1</c:v>
                </c:pt>
                <c:pt idx="3340">
                  <c:v>0.1</c:v>
                </c:pt>
                <c:pt idx="3341">
                  <c:v>0.1</c:v>
                </c:pt>
                <c:pt idx="3342">
                  <c:v>0.1</c:v>
                </c:pt>
                <c:pt idx="3343">
                  <c:v>0.1</c:v>
                </c:pt>
                <c:pt idx="3344">
                  <c:v>0.1</c:v>
                </c:pt>
                <c:pt idx="3345">
                  <c:v>0.1</c:v>
                </c:pt>
                <c:pt idx="3346">
                  <c:v>0.1</c:v>
                </c:pt>
                <c:pt idx="3347">
                  <c:v>0.1</c:v>
                </c:pt>
                <c:pt idx="3348">
                  <c:v>0.1</c:v>
                </c:pt>
                <c:pt idx="3349">
                  <c:v>0.1</c:v>
                </c:pt>
                <c:pt idx="3350">
                  <c:v>0.1</c:v>
                </c:pt>
                <c:pt idx="3351">
                  <c:v>0.1</c:v>
                </c:pt>
                <c:pt idx="3352">
                  <c:v>0.1</c:v>
                </c:pt>
                <c:pt idx="3353">
                  <c:v>0.1</c:v>
                </c:pt>
                <c:pt idx="3354">
                  <c:v>0.1</c:v>
                </c:pt>
                <c:pt idx="3355">
                  <c:v>0.1</c:v>
                </c:pt>
                <c:pt idx="3356">
                  <c:v>0.1</c:v>
                </c:pt>
                <c:pt idx="3357">
                  <c:v>0.1</c:v>
                </c:pt>
                <c:pt idx="3358">
                  <c:v>0.1</c:v>
                </c:pt>
                <c:pt idx="3359">
                  <c:v>0.1</c:v>
                </c:pt>
                <c:pt idx="3360">
                  <c:v>0.1</c:v>
                </c:pt>
                <c:pt idx="3361">
                  <c:v>0.1</c:v>
                </c:pt>
                <c:pt idx="3362">
                  <c:v>0.1</c:v>
                </c:pt>
                <c:pt idx="3363">
                  <c:v>0.1</c:v>
                </c:pt>
                <c:pt idx="3364">
                  <c:v>0.1</c:v>
                </c:pt>
                <c:pt idx="3365">
                  <c:v>0.1</c:v>
                </c:pt>
                <c:pt idx="3366">
                  <c:v>0.1</c:v>
                </c:pt>
                <c:pt idx="3367">
                  <c:v>0.1</c:v>
                </c:pt>
                <c:pt idx="3368">
                  <c:v>0.1</c:v>
                </c:pt>
                <c:pt idx="3369">
                  <c:v>0.1</c:v>
                </c:pt>
                <c:pt idx="3370">
                  <c:v>0.1</c:v>
                </c:pt>
                <c:pt idx="3371">
                  <c:v>0.1</c:v>
                </c:pt>
                <c:pt idx="3372">
                  <c:v>0.1</c:v>
                </c:pt>
                <c:pt idx="3373">
                  <c:v>0.1</c:v>
                </c:pt>
                <c:pt idx="3374">
                  <c:v>0.1</c:v>
                </c:pt>
                <c:pt idx="3375">
                  <c:v>0.1</c:v>
                </c:pt>
                <c:pt idx="3376">
                  <c:v>0.1</c:v>
                </c:pt>
                <c:pt idx="3377">
                  <c:v>0.1</c:v>
                </c:pt>
                <c:pt idx="3378">
                  <c:v>0.1</c:v>
                </c:pt>
                <c:pt idx="3379">
                  <c:v>0.1</c:v>
                </c:pt>
                <c:pt idx="3380">
                  <c:v>0.1</c:v>
                </c:pt>
                <c:pt idx="3381">
                  <c:v>0.1</c:v>
                </c:pt>
                <c:pt idx="3382">
                  <c:v>0.1</c:v>
                </c:pt>
                <c:pt idx="3383">
                  <c:v>0.1</c:v>
                </c:pt>
                <c:pt idx="3384">
                  <c:v>0.1</c:v>
                </c:pt>
                <c:pt idx="3385">
                  <c:v>0.1</c:v>
                </c:pt>
                <c:pt idx="3386">
                  <c:v>0.1</c:v>
                </c:pt>
                <c:pt idx="3387">
                  <c:v>0.1</c:v>
                </c:pt>
                <c:pt idx="3388">
                  <c:v>0.1</c:v>
                </c:pt>
                <c:pt idx="3389">
                  <c:v>0.1</c:v>
                </c:pt>
                <c:pt idx="3390">
                  <c:v>0.1</c:v>
                </c:pt>
                <c:pt idx="3391">
                  <c:v>0.1</c:v>
                </c:pt>
                <c:pt idx="3392">
                  <c:v>0.1</c:v>
                </c:pt>
                <c:pt idx="3393">
                  <c:v>0.1</c:v>
                </c:pt>
                <c:pt idx="3394">
                  <c:v>0.1</c:v>
                </c:pt>
                <c:pt idx="3395">
                  <c:v>0.1</c:v>
                </c:pt>
                <c:pt idx="3396">
                  <c:v>0.1</c:v>
                </c:pt>
                <c:pt idx="3397">
                  <c:v>0.1</c:v>
                </c:pt>
                <c:pt idx="3398">
                  <c:v>0.1</c:v>
                </c:pt>
                <c:pt idx="3399">
                  <c:v>0.1</c:v>
                </c:pt>
                <c:pt idx="3400">
                  <c:v>0.1</c:v>
                </c:pt>
                <c:pt idx="3401">
                  <c:v>0.1</c:v>
                </c:pt>
                <c:pt idx="3402">
                  <c:v>0.1</c:v>
                </c:pt>
                <c:pt idx="3403">
                  <c:v>0.1</c:v>
                </c:pt>
                <c:pt idx="3404">
                  <c:v>0.1</c:v>
                </c:pt>
                <c:pt idx="3405">
                  <c:v>0.1</c:v>
                </c:pt>
                <c:pt idx="3406">
                  <c:v>0.1</c:v>
                </c:pt>
                <c:pt idx="3407">
                  <c:v>0.1</c:v>
                </c:pt>
                <c:pt idx="3408">
                  <c:v>0.1</c:v>
                </c:pt>
                <c:pt idx="3409">
                  <c:v>0.1</c:v>
                </c:pt>
                <c:pt idx="3410">
                  <c:v>0.1</c:v>
                </c:pt>
                <c:pt idx="3411">
                  <c:v>0.1</c:v>
                </c:pt>
                <c:pt idx="3412">
                  <c:v>0.1</c:v>
                </c:pt>
                <c:pt idx="3413">
                  <c:v>0.1</c:v>
                </c:pt>
                <c:pt idx="3414">
                  <c:v>0.1</c:v>
                </c:pt>
                <c:pt idx="3415">
                  <c:v>0.1</c:v>
                </c:pt>
                <c:pt idx="3416">
                  <c:v>0.1</c:v>
                </c:pt>
                <c:pt idx="3417">
                  <c:v>0.1</c:v>
                </c:pt>
                <c:pt idx="3418">
                  <c:v>0.1</c:v>
                </c:pt>
                <c:pt idx="3419">
                  <c:v>0.1</c:v>
                </c:pt>
                <c:pt idx="3420">
                  <c:v>0.1</c:v>
                </c:pt>
                <c:pt idx="3421">
                  <c:v>0.1</c:v>
                </c:pt>
                <c:pt idx="3422">
                  <c:v>0.1</c:v>
                </c:pt>
                <c:pt idx="3423">
                  <c:v>0.1</c:v>
                </c:pt>
                <c:pt idx="3424">
                  <c:v>0.1</c:v>
                </c:pt>
                <c:pt idx="3425">
                  <c:v>0.1</c:v>
                </c:pt>
                <c:pt idx="3426">
                  <c:v>0.1</c:v>
                </c:pt>
                <c:pt idx="3427">
                  <c:v>0.1</c:v>
                </c:pt>
                <c:pt idx="3428">
                  <c:v>0.1</c:v>
                </c:pt>
                <c:pt idx="3429">
                  <c:v>0.1</c:v>
                </c:pt>
                <c:pt idx="3430">
                  <c:v>0.1</c:v>
                </c:pt>
                <c:pt idx="3431">
                  <c:v>0.1</c:v>
                </c:pt>
                <c:pt idx="3432">
                  <c:v>0.1</c:v>
                </c:pt>
                <c:pt idx="3433">
                  <c:v>0.1</c:v>
                </c:pt>
                <c:pt idx="3434">
                  <c:v>0.1</c:v>
                </c:pt>
                <c:pt idx="3435">
                  <c:v>0.1</c:v>
                </c:pt>
                <c:pt idx="3436">
                  <c:v>0.1</c:v>
                </c:pt>
                <c:pt idx="3437">
                  <c:v>0.1</c:v>
                </c:pt>
                <c:pt idx="3438">
                  <c:v>0.1</c:v>
                </c:pt>
                <c:pt idx="3439">
                  <c:v>0.1</c:v>
                </c:pt>
                <c:pt idx="3440">
                  <c:v>0.1</c:v>
                </c:pt>
                <c:pt idx="3441">
                  <c:v>0.1</c:v>
                </c:pt>
                <c:pt idx="3442">
                  <c:v>0.1</c:v>
                </c:pt>
                <c:pt idx="3443">
                  <c:v>0.1</c:v>
                </c:pt>
                <c:pt idx="3444">
                  <c:v>0.1</c:v>
                </c:pt>
                <c:pt idx="3445">
                  <c:v>0.1</c:v>
                </c:pt>
                <c:pt idx="3446">
                  <c:v>0.1</c:v>
                </c:pt>
                <c:pt idx="3447">
                  <c:v>0.1</c:v>
                </c:pt>
                <c:pt idx="3448">
                  <c:v>0.1</c:v>
                </c:pt>
                <c:pt idx="3449">
                  <c:v>0.1</c:v>
                </c:pt>
                <c:pt idx="3450">
                  <c:v>0.1</c:v>
                </c:pt>
                <c:pt idx="3451">
                  <c:v>0.1</c:v>
                </c:pt>
                <c:pt idx="3452">
                  <c:v>0.1</c:v>
                </c:pt>
                <c:pt idx="3453">
                  <c:v>0.1</c:v>
                </c:pt>
                <c:pt idx="3454">
                  <c:v>0.1</c:v>
                </c:pt>
                <c:pt idx="3455">
                  <c:v>0.1</c:v>
                </c:pt>
                <c:pt idx="3456">
                  <c:v>0.1</c:v>
                </c:pt>
                <c:pt idx="3457">
                  <c:v>0.1</c:v>
                </c:pt>
                <c:pt idx="3458">
                  <c:v>0.1</c:v>
                </c:pt>
                <c:pt idx="3459">
                  <c:v>0.1</c:v>
                </c:pt>
                <c:pt idx="3460">
                  <c:v>0.1</c:v>
                </c:pt>
                <c:pt idx="3461">
                  <c:v>0.1</c:v>
                </c:pt>
                <c:pt idx="3462">
                  <c:v>0.1</c:v>
                </c:pt>
                <c:pt idx="3463">
                  <c:v>0.1</c:v>
                </c:pt>
                <c:pt idx="3464">
                  <c:v>0.1</c:v>
                </c:pt>
                <c:pt idx="3465">
                  <c:v>0.1</c:v>
                </c:pt>
                <c:pt idx="3466">
                  <c:v>0.1</c:v>
                </c:pt>
                <c:pt idx="3467">
                  <c:v>0.1</c:v>
                </c:pt>
                <c:pt idx="3468">
                  <c:v>0.1</c:v>
                </c:pt>
                <c:pt idx="3469">
                  <c:v>0.1</c:v>
                </c:pt>
                <c:pt idx="3470">
                  <c:v>0.1</c:v>
                </c:pt>
                <c:pt idx="3471">
                  <c:v>0.1</c:v>
                </c:pt>
                <c:pt idx="3472">
                  <c:v>0.1</c:v>
                </c:pt>
                <c:pt idx="3473">
                  <c:v>0.1</c:v>
                </c:pt>
                <c:pt idx="3474">
                  <c:v>0.1</c:v>
                </c:pt>
                <c:pt idx="3475">
                  <c:v>0.1</c:v>
                </c:pt>
                <c:pt idx="3476">
                  <c:v>0.1</c:v>
                </c:pt>
                <c:pt idx="3477">
                  <c:v>0.1</c:v>
                </c:pt>
                <c:pt idx="3478">
                  <c:v>0.1</c:v>
                </c:pt>
                <c:pt idx="3479">
                  <c:v>0.1</c:v>
                </c:pt>
                <c:pt idx="3480">
                  <c:v>0.1</c:v>
                </c:pt>
                <c:pt idx="3481">
                  <c:v>0.1</c:v>
                </c:pt>
                <c:pt idx="3482">
                  <c:v>0.1</c:v>
                </c:pt>
                <c:pt idx="3483">
                  <c:v>0.1</c:v>
                </c:pt>
                <c:pt idx="3484">
                  <c:v>0.1</c:v>
                </c:pt>
                <c:pt idx="3485">
                  <c:v>0.1</c:v>
                </c:pt>
                <c:pt idx="3486">
                  <c:v>0.1</c:v>
                </c:pt>
                <c:pt idx="3487">
                  <c:v>0.1</c:v>
                </c:pt>
                <c:pt idx="3488">
                  <c:v>0.1</c:v>
                </c:pt>
                <c:pt idx="3489">
                  <c:v>0.1</c:v>
                </c:pt>
                <c:pt idx="3490">
                  <c:v>0.1</c:v>
                </c:pt>
                <c:pt idx="3491">
                  <c:v>0.1</c:v>
                </c:pt>
                <c:pt idx="3492">
                  <c:v>0.1</c:v>
                </c:pt>
                <c:pt idx="3493">
                  <c:v>0.1</c:v>
                </c:pt>
                <c:pt idx="3494">
                  <c:v>0.1</c:v>
                </c:pt>
                <c:pt idx="3495">
                  <c:v>0.1</c:v>
                </c:pt>
                <c:pt idx="3496">
                  <c:v>0.1</c:v>
                </c:pt>
                <c:pt idx="3497">
                  <c:v>0.1</c:v>
                </c:pt>
                <c:pt idx="3498">
                  <c:v>0.1</c:v>
                </c:pt>
                <c:pt idx="3499">
                  <c:v>0.1</c:v>
                </c:pt>
                <c:pt idx="3500">
                  <c:v>0.1</c:v>
                </c:pt>
                <c:pt idx="3501">
                  <c:v>0.1</c:v>
                </c:pt>
                <c:pt idx="3502">
                  <c:v>0.1</c:v>
                </c:pt>
                <c:pt idx="3503">
                  <c:v>0.1</c:v>
                </c:pt>
                <c:pt idx="3504">
                  <c:v>0.1</c:v>
                </c:pt>
                <c:pt idx="3505">
                  <c:v>0.1</c:v>
                </c:pt>
                <c:pt idx="3506">
                  <c:v>0.1</c:v>
                </c:pt>
                <c:pt idx="3507">
                  <c:v>0.1</c:v>
                </c:pt>
                <c:pt idx="3508">
                  <c:v>0.1</c:v>
                </c:pt>
                <c:pt idx="3509">
                  <c:v>0.1</c:v>
                </c:pt>
                <c:pt idx="3510">
                  <c:v>0.1</c:v>
                </c:pt>
                <c:pt idx="3511">
                  <c:v>0.1</c:v>
                </c:pt>
                <c:pt idx="3512">
                  <c:v>0.1</c:v>
                </c:pt>
                <c:pt idx="3513">
                  <c:v>0.1</c:v>
                </c:pt>
                <c:pt idx="3514">
                  <c:v>0.1</c:v>
                </c:pt>
                <c:pt idx="3515">
                  <c:v>0.1</c:v>
                </c:pt>
                <c:pt idx="3516">
                  <c:v>0.1</c:v>
                </c:pt>
                <c:pt idx="3517">
                  <c:v>0.1</c:v>
                </c:pt>
                <c:pt idx="3518">
                  <c:v>0.1</c:v>
                </c:pt>
                <c:pt idx="3519">
                  <c:v>0.1</c:v>
                </c:pt>
                <c:pt idx="3520">
                  <c:v>0.1</c:v>
                </c:pt>
                <c:pt idx="3521">
                  <c:v>0.1</c:v>
                </c:pt>
                <c:pt idx="3522">
                  <c:v>0.1</c:v>
                </c:pt>
                <c:pt idx="3523">
                  <c:v>0.1</c:v>
                </c:pt>
                <c:pt idx="3524">
                  <c:v>0.1</c:v>
                </c:pt>
                <c:pt idx="3525">
                  <c:v>0.1</c:v>
                </c:pt>
                <c:pt idx="3526">
                  <c:v>0.1</c:v>
                </c:pt>
                <c:pt idx="3527">
                  <c:v>0.1</c:v>
                </c:pt>
                <c:pt idx="3528">
                  <c:v>0.1</c:v>
                </c:pt>
                <c:pt idx="3529">
                  <c:v>0.1</c:v>
                </c:pt>
                <c:pt idx="3530">
                  <c:v>0.1</c:v>
                </c:pt>
                <c:pt idx="3531">
                  <c:v>0.1</c:v>
                </c:pt>
                <c:pt idx="3532">
                  <c:v>0.1</c:v>
                </c:pt>
                <c:pt idx="3533">
                  <c:v>0.1</c:v>
                </c:pt>
                <c:pt idx="3534">
                  <c:v>0.1</c:v>
                </c:pt>
                <c:pt idx="3535">
                  <c:v>0.1</c:v>
                </c:pt>
                <c:pt idx="3536">
                  <c:v>0.1</c:v>
                </c:pt>
                <c:pt idx="3537">
                  <c:v>0.1</c:v>
                </c:pt>
                <c:pt idx="3538">
                  <c:v>0.1</c:v>
                </c:pt>
                <c:pt idx="3539">
                  <c:v>0.1</c:v>
                </c:pt>
                <c:pt idx="3540">
                  <c:v>0.1</c:v>
                </c:pt>
                <c:pt idx="3541">
                  <c:v>0.1</c:v>
                </c:pt>
                <c:pt idx="3542">
                  <c:v>0.1</c:v>
                </c:pt>
                <c:pt idx="3543">
                  <c:v>0.1</c:v>
                </c:pt>
                <c:pt idx="3544">
                  <c:v>0.1</c:v>
                </c:pt>
                <c:pt idx="3545">
                  <c:v>0.1</c:v>
                </c:pt>
                <c:pt idx="3546">
                  <c:v>0.1</c:v>
                </c:pt>
                <c:pt idx="3547">
                  <c:v>0.1</c:v>
                </c:pt>
                <c:pt idx="3548">
                  <c:v>0.1</c:v>
                </c:pt>
                <c:pt idx="3549">
                  <c:v>0.1</c:v>
                </c:pt>
                <c:pt idx="3550">
                  <c:v>0.1</c:v>
                </c:pt>
                <c:pt idx="3551">
                  <c:v>0.1</c:v>
                </c:pt>
                <c:pt idx="3552">
                  <c:v>0.1</c:v>
                </c:pt>
                <c:pt idx="3553">
                  <c:v>0.1</c:v>
                </c:pt>
                <c:pt idx="3554">
                  <c:v>0.1</c:v>
                </c:pt>
                <c:pt idx="3555">
                  <c:v>0.1</c:v>
                </c:pt>
                <c:pt idx="3556">
                  <c:v>0.1</c:v>
                </c:pt>
                <c:pt idx="3557">
                  <c:v>0.1</c:v>
                </c:pt>
                <c:pt idx="3558">
                  <c:v>0.1</c:v>
                </c:pt>
                <c:pt idx="3559">
                  <c:v>0.1</c:v>
                </c:pt>
                <c:pt idx="3560">
                  <c:v>0.1</c:v>
                </c:pt>
                <c:pt idx="3561">
                  <c:v>0.1</c:v>
                </c:pt>
                <c:pt idx="3562">
                  <c:v>0.1</c:v>
                </c:pt>
                <c:pt idx="3563">
                  <c:v>0.1</c:v>
                </c:pt>
                <c:pt idx="3564">
                  <c:v>0.1</c:v>
                </c:pt>
                <c:pt idx="3565">
                  <c:v>0.1</c:v>
                </c:pt>
                <c:pt idx="3566">
                  <c:v>0.1</c:v>
                </c:pt>
                <c:pt idx="3567">
                  <c:v>0.1</c:v>
                </c:pt>
                <c:pt idx="3568">
                  <c:v>0.1</c:v>
                </c:pt>
                <c:pt idx="3569">
                  <c:v>0.1</c:v>
                </c:pt>
                <c:pt idx="3570">
                  <c:v>0.1</c:v>
                </c:pt>
                <c:pt idx="3571">
                  <c:v>0.1</c:v>
                </c:pt>
                <c:pt idx="3572">
                  <c:v>0.1</c:v>
                </c:pt>
                <c:pt idx="3573">
                  <c:v>0.1</c:v>
                </c:pt>
                <c:pt idx="3574">
                  <c:v>0.1</c:v>
                </c:pt>
                <c:pt idx="3575">
                  <c:v>0.1</c:v>
                </c:pt>
                <c:pt idx="3576">
                  <c:v>0.1</c:v>
                </c:pt>
                <c:pt idx="3577">
                  <c:v>0.1</c:v>
                </c:pt>
                <c:pt idx="3578">
                  <c:v>0.1</c:v>
                </c:pt>
                <c:pt idx="3579">
                  <c:v>0.1</c:v>
                </c:pt>
                <c:pt idx="3580">
                  <c:v>0.1</c:v>
                </c:pt>
                <c:pt idx="3581">
                  <c:v>0.1</c:v>
                </c:pt>
                <c:pt idx="3582">
                  <c:v>0.1</c:v>
                </c:pt>
                <c:pt idx="3583">
                  <c:v>0.1</c:v>
                </c:pt>
                <c:pt idx="3584">
                  <c:v>0.1</c:v>
                </c:pt>
                <c:pt idx="3585">
                  <c:v>0.1</c:v>
                </c:pt>
                <c:pt idx="3586">
                  <c:v>0.1</c:v>
                </c:pt>
                <c:pt idx="3587">
                  <c:v>0.1</c:v>
                </c:pt>
                <c:pt idx="3588">
                  <c:v>0.1</c:v>
                </c:pt>
                <c:pt idx="3589">
                  <c:v>0.1</c:v>
                </c:pt>
                <c:pt idx="3590">
                  <c:v>0.1</c:v>
                </c:pt>
                <c:pt idx="3591">
                  <c:v>0.1</c:v>
                </c:pt>
                <c:pt idx="3592">
                  <c:v>0.1</c:v>
                </c:pt>
                <c:pt idx="3593">
                  <c:v>0.1</c:v>
                </c:pt>
                <c:pt idx="3594">
                  <c:v>0.1</c:v>
                </c:pt>
                <c:pt idx="3595">
                  <c:v>0.1</c:v>
                </c:pt>
                <c:pt idx="3596">
                  <c:v>0.1</c:v>
                </c:pt>
                <c:pt idx="3597">
                  <c:v>0.1</c:v>
                </c:pt>
                <c:pt idx="3598">
                  <c:v>0.1</c:v>
                </c:pt>
                <c:pt idx="3599">
                  <c:v>0.1</c:v>
                </c:pt>
                <c:pt idx="3600">
                  <c:v>0.1</c:v>
                </c:pt>
                <c:pt idx="3601">
                  <c:v>0.1</c:v>
                </c:pt>
                <c:pt idx="3602">
                  <c:v>0.1</c:v>
                </c:pt>
                <c:pt idx="3603">
                  <c:v>0.1</c:v>
                </c:pt>
                <c:pt idx="3604">
                  <c:v>0.1</c:v>
                </c:pt>
                <c:pt idx="3605">
                  <c:v>0.1</c:v>
                </c:pt>
                <c:pt idx="3606">
                  <c:v>0.1</c:v>
                </c:pt>
                <c:pt idx="3607">
                  <c:v>0.1</c:v>
                </c:pt>
                <c:pt idx="3608">
                  <c:v>0.1</c:v>
                </c:pt>
                <c:pt idx="3609">
                  <c:v>0.1</c:v>
                </c:pt>
                <c:pt idx="3610">
                  <c:v>0.1</c:v>
                </c:pt>
                <c:pt idx="3611">
                  <c:v>0.1</c:v>
                </c:pt>
                <c:pt idx="3612">
                  <c:v>0.1</c:v>
                </c:pt>
                <c:pt idx="3613">
                  <c:v>0.1</c:v>
                </c:pt>
                <c:pt idx="3614">
                  <c:v>0.1</c:v>
                </c:pt>
                <c:pt idx="3615">
                  <c:v>0.1</c:v>
                </c:pt>
                <c:pt idx="3616">
                  <c:v>0.1</c:v>
                </c:pt>
                <c:pt idx="3617">
                  <c:v>0.1</c:v>
                </c:pt>
                <c:pt idx="3618">
                  <c:v>0.1</c:v>
                </c:pt>
                <c:pt idx="3619">
                  <c:v>0.1</c:v>
                </c:pt>
                <c:pt idx="3620">
                  <c:v>0.1</c:v>
                </c:pt>
                <c:pt idx="3621">
                  <c:v>0.1</c:v>
                </c:pt>
                <c:pt idx="3622">
                  <c:v>0.1</c:v>
                </c:pt>
                <c:pt idx="3623">
                  <c:v>0.1</c:v>
                </c:pt>
                <c:pt idx="3624">
                  <c:v>0.1</c:v>
                </c:pt>
                <c:pt idx="3625">
                  <c:v>0.1</c:v>
                </c:pt>
                <c:pt idx="3626">
                  <c:v>0.1</c:v>
                </c:pt>
                <c:pt idx="3627">
                  <c:v>0.1</c:v>
                </c:pt>
                <c:pt idx="3628">
                  <c:v>0.1</c:v>
                </c:pt>
                <c:pt idx="3629">
                  <c:v>0.1</c:v>
                </c:pt>
                <c:pt idx="3630">
                  <c:v>0.1</c:v>
                </c:pt>
                <c:pt idx="3631">
                  <c:v>0.1</c:v>
                </c:pt>
                <c:pt idx="3632">
                  <c:v>0.1</c:v>
                </c:pt>
                <c:pt idx="3633">
                  <c:v>0.1</c:v>
                </c:pt>
                <c:pt idx="3634">
                  <c:v>0.1</c:v>
                </c:pt>
                <c:pt idx="3635">
                  <c:v>0.1</c:v>
                </c:pt>
                <c:pt idx="3636">
                  <c:v>0.1</c:v>
                </c:pt>
                <c:pt idx="3637">
                  <c:v>0.1</c:v>
                </c:pt>
                <c:pt idx="3638">
                  <c:v>0.1</c:v>
                </c:pt>
                <c:pt idx="3639">
                  <c:v>0.1</c:v>
                </c:pt>
                <c:pt idx="3640">
                  <c:v>0.1</c:v>
                </c:pt>
                <c:pt idx="3641">
                  <c:v>0.1</c:v>
                </c:pt>
                <c:pt idx="3642">
                  <c:v>0.1</c:v>
                </c:pt>
                <c:pt idx="3643">
                  <c:v>0.1</c:v>
                </c:pt>
                <c:pt idx="3644">
                  <c:v>0.1</c:v>
                </c:pt>
                <c:pt idx="3645">
                  <c:v>0.1</c:v>
                </c:pt>
                <c:pt idx="3646">
                  <c:v>0.1</c:v>
                </c:pt>
                <c:pt idx="3647">
                  <c:v>0.1</c:v>
                </c:pt>
                <c:pt idx="3648">
                  <c:v>0.1</c:v>
                </c:pt>
                <c:pt idx="3649">
                  <c:v>0.1</c:v>
                </c:pt>
                <c:pt idx="3650">
                  <c:v>0.1</c:v>
                </c:pt>
                <c:pt idx="3651">
                  <c:v>0.1</c:v>
                </c:pt>
                <c:pt idx="3652">
                  <c:v>0.1</c:v>
                </c:pt>
                <c:pt idx="3653">
                  <c:v>0.1</c:v>
                </c:pt>
                <c:pt idx="3654">
                  <c:v>0.1</c:v>
                </c:pt>
                <c:pt idx="3655">
                  <c:v>0.1</c:v>
                </c:pt>
                <c:pt idx="3656">
                  <c:v>0.1</c:v>
                </c:pt>
                <c:pt idx="3657">
                  <c:v>0.1</c:v>
                </c:pt>
                <c:pt idx="3658">
                  <c:v>0.1</c:v>
                </c:pt>
                <c:pt idx="3659">
                  <c:v>0.1</c:v>
                </c:pt>
                <c:pt idx="3660">
                  <c:v>0.1</c:v>
                </c:pt>
                <c:pt idx="3661">
                  <c:v>0.1</c:v>
                </c:pt>
                <c:pt idx="3662">
                  <c:v>0.1</c:v>
                </c:pt>
                <c:pt idx="3663">
                  <c:v>0.1</c:v>
                </c:pt>
                <c:pt idx="3664">
                  <c:v>0.1</c:v>
                </c:pt>
                <c:pt idx="3665">
                  <c:v>0.1</c:v>
                </c:pt>
                <c:pt idx="3666">
                  <c:v>0.1</c:v>
                </c:pt>
                <c:pt idx="3667">
                  <c:v>0.1</c:v>
                </c:pt>
                <c:pt idx="3668">
                  <c:v>0.1</c:v>
                </c:pt>
                <c:pt idx="3669">
                  <c:v>0.1</c:v>
                </c:pt>
                <c:pt idx="3670">
                  <c:v>0.1</c:v>
                </c:pt>
                <c:pt idx="3671">
                  <c:v>0.1</c:v>
                </c:pt>
                <c:pt idx="3672">
                  <c:v>0.1</c:v>
                </c:pt>
                <c:pt idx="3673">
                  <c:v>0.1</c:v>
                </c:pt>
                <c:pt idx="3674">
                  <c:v>0.1</c:v>
                </c:pt>
                <c:pt idx="3675">
                  <c:v>0.1</c:v>
                </c:pt>
                <c:pt idx="3676">
                  <c:v>0.1</c:v>
                </c:pt>
                <c:pt idx="3677">
                  <c:v>0.1</c:v>
                </c:pt>
                <c:pt idx="3678">
                  <c:v>0.1</c:v>
                </c:pt>
                <c:pt idx="3679">
                  <c:v>0.1</c:v>
                </c:pt>
                <c:pt idx="3680">
                  <c:v>0.1</c:v>
                </c:pt>
                <c:pt idx="3681">
                  <c:v>0.1</c:v>
                </c:pt>
                <c:pt idx="3682">
                  <c:v>0.1</c:v>
                </c:pt>
                <c:pt idx="3683">
                  <c:v>0.1</c:v>
                </c:pt>
                <c:pt idx="3684">
                  <c:v>0.1</c:v>
                </c:pt>
                <c:pt idx="3685">
                  <c:v>0.1</c:v>
                </c:pt>
                <c:pt idx="3686">
                  <c:v>0.1</c:v>
                </c:pt>
                <c:pt idx="3687">
                  <c:v>0.1</c:v>
                </c:pt>
                <c:pt idx="3688">
                  <c:v>0.1</c:v>
                </c:pt>
                <c:pt idx="3689">
                  <c:v>0.1</c:v>
                </c:pt>
                <c:pt idx="3690">
                  <c:v>0.1</c:v>
                </c:pt>
                <c:pt idx="3691">
                  <c:v>0.1</c:v>
                </c:pt>
                <c:pt idx="3692">
                  <c:v>0.1</c:v>
                </c:pt>
                <c:pt idx="3693">
                  <c:v>0.1</c:v>
                </c:pt>
                <c:pt idx="3694">
                  <c:v>0.1</c:v>
                </c:pt>
                <c:pt idx="3695">
                  <c:v>0.1</c:v>
                </c:pt>
                <c:pt idx="3696">
                  <c:v>0.1</c:v>
                </c:pt>
                <c:pt idx="3697">
                  <c:v>0.1</c:v>
                </c:pt>
                <c:pt idx="3698">
                  <c:v>0.1</c:v>
                </c:pt>
                <c:pt idx="3699">
                  <c:v>0.1</c:v>
                </c:pt>
                <c:pt idx="3700">
                  <c:v>0.1</c:v>
                </c:pt>
                <c:pt idx="3701">
                  <c:v>0.1</c:v>
                </c:pt>
                <c:pt idx="3702">
                  <c:v>0.1</c:v>
                </c:pt>
                <c:pt idx="3703">
                  <c:v>0.1</c:v>
                </c:pt>
                <c:pt idx="3704">
                  <c:v>0.1</c:v>
                </c:pt>
                <c:pt idx="3705">
                  <c:v>0.1</c:v>
                </c:pt>
                <c:pt idx="3706">
                  <c:v>0.1</c:v>
                </c:pt>
                <c:pt idx="3707">
                  <c:v>0.1</c:v>
                </c:pt>
                <c:pt idx="3708">
                  <c:v>0.1</c:v>
                </c:pt>
                <c:pt idx="3709">
                  <c:v>0.1</c:v>
                </c:pt>
                <c:pt idx="3710">
                  <c:v>0.1</c:v>
                </c:pt>
                <c:pt idx="3711">
                  <c:v>0.1</c:v>
                </c:pt>
                <c:pt idx="3712">
                  <c:v>0.1</c:v>
                </c:pt>
                <c:pt idx="3713">
                  <c:v>0.1</c:v>
                </c:pt>
                <c:pt idx="3714">
                  <c:v>0.1</c:v>
                </c:pt>
                <c:pt idx="3715">
                  <c:v>0.1</c:v>
                </c:pt>
                <c:pt idx="3716">
                  <c:v>0.1</c:v>
                </c:pt>
                <c:pt idx="3717">
                  <c:v>0.1</c:v>
                </c:pt>
                <c:pt idx="3718">
                  <c:v>0.1</c:v>
                </c:pt>
                <c:pt idx="3719">
                  <c:v>0.1</c:v>
                </c:pt>
                <c:pt idx="3720">
                  <c:v>0.1</c:v>
                </c:pt>
                <c:pt idx="3721">
                  <c:v>0.1</c:v>
                </c:pt>
                <c:pt idx="3722">
                  <c:v>0.1</c:v>
                </c:pt>
                <c:pt idx="3723">
                  <c:v>0.1</c:v>
                </c:pt>
                <c:pt idx="3724">
                  <c:v>0.1</c:v>
                </c:pt>
                <c:pt idx="3725">
                  <c:v>0.1</c:v>
                </c:pt>
                <c:pt idx="3726">
                  <c:v>0.1</c:v>
                </c:pt>
                <c:pt idx="3727">
                  <c:v>0.1</c:v>
                </c:pt>
                <c:pt idx="3728">
                  <c:v>0.1</c:v>
                </c:pt>
                <c:pt idx="3729">
                  <c:v>0.1</c:v>
                </c:pt>
                <c:pt idx="3730">
                  <c:v>0.1</c:v>
                </c:pt>
                <c:pt idx="3731">
                  <c:v>0.1</c:v>
                </c:pt>
                <c:pt idx="3732">
                  <c:v>0.1</c:v>
                </c:pt>
                <c:pt idx="3733">
                  <c:v>0.1</c:v>
                </c:pt>
                <c:pt idx="3734">
                  <c:v>0.1</c:v>
                </c:pt>
                <c:pt idx="3735">
                  <c:v>0.1</c:v>
                </c:pt>
                <c:pt idx="3736">
                  <c:v>0.1</c:v>
                </c:pt>
                <c:pt idx="3737">
                  <c:v>0.1</c:v>
                </c:pt>
                <c:pt idx="3738">
                  <c:v>0.1</c:v>
                </c:pt>
                <c:pt idx="3739">
                  <c:v>0.1</c:v>
                </c:pt>
                <c:pt idx="3740">
                  <c:v>0.1</c:v>
                </c:pt>
                <c:pt idx="3741">
                  <c:v>0.1</c:v>
                </c:pt>
                <c:pt idx="3742">
                  <c:v>0.1</c:v>
                </c:pt>
                <c:pt idx="3743">
                  <c:v>0.1</c:v>
                </c:pt>
                <c:pt idx="3744">
                  <c:v>0.1</c:v>
                </c:pt>
                <c:pt idx="3745">
                  <c:v>0.1</c:v>
                </c:pt>
                <c:pt idx="3746">
                  <c:v>0.1</c:v>
                </c:pt>
                <c:pt idx="3747">
                  <c:v>0.1</c:v>
                </c:pt>
                <c:pt idx="3748">
                  <c:v>0.1</c:v>
                </c:pt>
                <c:pt idx="3749">
                  <c:v>0.1</c:v>
                </c:pt>
                <c:pt idx="3750">
                  <c:v>0.1</c:v>
                </c:pt>
                <c:pt idx="3751">
                  <c:v>0.1</c:v>
                </c:pt>
                <c:pt idx="3752">
                  <c:v>0.1</c:v>
                </c:pt>
                <c:pt idx="3753">
                  <c:v>0.1</c:v>
                </c:pt>
                <c:pt idx="3754">
                  <c:v>0.1</c:v>
                </c:pt>
                <c:pt idx="3755">
                  <c:v>0.1</c:v>
                </c:pt>
                <c:pt idx="3756">
                  <c:v>0.1</c:v>
                </c:pt>
                <c:pt idx="3757">
                  <c:v>0.1</c:v>
                </c:pt>
                <c:pt idx="3758">
                  <c:v>0.1</c:v>
                </c:pt>
                <c:pt idx="3759">
                  <c:v>0.1</c:v>
                </c:pt>
                <c:pt idx="3760">
                  <c:v>0.1</c:v>
                </c:pt>
                <c:pt idx="3761">
                  <c:v>0.1</c:v>
                </c:pt>
                <c:pt idx="3762">
                  <c:v>0.1</c:v>
                </c:pt>
                <c:pt idx="3763">
                  <c:v>0.1</c:v>
                </c:pt>
                <c:pt idx="3764">
                  <c:v>0.1</c:v>
                </c:pt>
                <c:pt idx="3765">
                  <c:v>0.1</c:v>
                </c:pt>
                <c:pt idx="3766">
                  <c:v>0.1</c:v>
                </c:pt>
                <c:pt idx="3767">
                  <c:v>0.1</c:v>
                </c:pt>
                <c:pt idx="3768">
                  <c:v>0.1</c:v>
                </c:pt>
                <c:pt idx="3769">
                  <c:v>0.1</c:v>
                </c:pt>
                <c:pt idx="3770">
                  <c:v>0.1</c:v>
                </c:pt>
                <c:pt idx="3771">
                  <c:v>0.1</c:v>
                </c:pt>
                <c:pt idx="3772">
                  <c:v>0.1</c:v>
                </c:pt>
                <c:pt idx="3773">
                  <c:v>0.1</c:v>
                </c:pt>
                <c:pt idx="3774">
                  <c:v>0.1</c:v>
                </c:pt>
                <c:pt idx="3775">
                  <c:v>0.1</c:v>
                </c:pt>
                <c:pt idx="3776">
                  <c:v>0.1</c:v>
                </c:pt>
                <c:pt idx="3777">
                  <c:v>0.1</c:v>
                </c:pt>
                <c:pt idx="3778">
                  <c:v>0.1</c:v>
                </c:pt>
                <c:pt idx="3779">
                  <c:v>0.1</c:v>
                </c:pt>
                <c:pt idx="3780">
                  <c:v>0.1</c:v>
                </c:pt>
                <c:pt idx="3781">
                  <c:v>0.1</c:v>
                </c:pt>
                <c:pt idx="3782">
                  <c:v>0.1</c:v>
                </c:pt>
                <c:pt idx="3783">
                  <c:v>0.1</c:v>
                </c:pt>
                <c:pt idx="3784">
                  <c:v>0.1</c:v>
                </c:pt>
                <c:pt idx="3785">
                  <c:v>0.1</c:v>
                </c:pt>
                <c:pt idx="3786">
                  <c:v>0.1</c:v>
                </c:pt>
                <c:pt idx="3787">
                  <c:v>0.1</c:v>
                </c:pt>
                <c:pt idx="3788">
                  <c:v>0.1</c:v>
                </c:pt>
                <c:pt idx="3789">
                  <c:v>0.1</c:v>
                </c:pt>
                <c:pt idx="3790">
                  <c:v>0.1</c:v>
                </c:pt>
                <c:pt idx="3791">
                  <c:v>0.1</c:v>
                </c:pt>
                <c:pt idx="3792">
                  <c:v>0.1</c:v>
                </c:pt>
                <c:pt idx="3793">
                  <c:v>0.1</c:v>
                </c:pt>
                <c:pt idx="3794">
                  <c:v>0.1</c:v>
                </c:pt>
                <c:pt idx="3795">
                  <c:v>0.1</c:v>
                </c:pt>
                <c:pt idx="3796">
                  <c:v>0.1</c:v>
                </c:pt>
                <c:pt idx="3797">
                  <c:v>0.1</c:v>
                </c:pt>
                <c:pt idx="3798">
                  <c:v>0.1</c:v>
                </c:pt>
                <c:pt idx="3799">
                  <c:v>0.1</c:v>
                </c:pt>
                <c:pt idx="3800">
                  <c:v>0.1</c:v>
                </c:pt>
                <c:pt idx="3801">
                  <c:v>0.1</c:v>
                </c:pt>
                <c:pt idx="3802">
                  <c:v>0.1</c:v>
                </c:pt>
                <c:pt idx="3803">
                  <c:v>0.1</c:v>
                </c:pt>
                <c:pt idx="3804">
                  <c:v>0.1</c:v>
                </c:pt>
                <c:pt idx="3805">
                  <c:v>0.1</c:v>
                </c:pt>
                <c:pt idx="3806">
                  <c:v>0.1</c:v>
                </c:pt>
                <c:pt idx="3807">
                  <c:v>0.1</c:v>
                </c:pt>
                <c:pt idx="3808">
                  <c:v>0.1</c:v>
                </c:pt>
                <c:pt idx="3809">
                  <c:v>0.1</c:v>
                </c:pt>
                <c:pt idx="3810">
                  <c:v>0.1</c:v>
                </c:pt>
                <c:pt idx="3811">
                  <c:v>0.1</c:v>
                </c:pt>
                <c:pt idx="3812">
                  <c:v>0.1</c:v>
                </c:pt>
                <c:pt idx="3813">
                  <c:v>0.1</c:v>
                </c:pt>
                <c:pt idx="3814">
                  <c:v>0.1</c:v>
                </c:pt>
                <c:pt idx="3815">
                  <c:v>0.1</c:v>
                </c:pt>
                <c:pt idx="3816">
                  <c:v>0.1</c:v>
                </c:pt>
                <c:pt idx="3817">
                  <c:v>0.1</c:v>
                </c:pt>
                <c:pt idx="3818">
                  <c:v>0.1</c:v>
                </c:pt>
                <c:pt idx="3819">
                  <c:v>0.1</c:v>
                </c:pt>
                <c:pt idx="3820">
                  <c:v>0.1</c:v>
                </c:pt>
                <c:pt idx="3821">
                  <c:v>0.1</c:v>
                </c:pt>
                <c:pt idx="3822">
                  <c:v>0.1</c:v>
                </c:pt>
                <c:pt idx="3823">
                  <c:v>0.1</c:v>
                </c:pt>
                <c:pt idx="3824">
                  <c:v>0.1</c:v>
                </c:pt>
                <c:pt idx="3825">
                  <c:v>0.1</c:v>
                </c:pt>
                <c:pt idx="3826">
                  <c:v>0.1</c:v>
                </c:pt>
                <c:pt idx="3827">
                  <c:v>0.1</c:v>
                </c:pt>
                <c:pt idx="3828">
                  <c:v>0.1</c:v>
                </c:pt>
                <c:pt idx="3829">
                  <c:v>0.1</c:v>
                </c:pt>
                <c:pt idx="3830">
                  <c:v>0.1</c:v>
                </c:pt>
                <c:pt idx="3831">
                  <c:v>0.1</c:v>
                </c:pt>
                <c:pt idx="3832">
                  <c:v>0.1</c:v>
                </c:pt>
                <c:pt idx="3833">
                  <c:v>0.1</c:v>
                </c:pt>
                <c:pt idx="3834">
                  <c:v>0.1</c:v>
                </c:pt>
                <c:pt idx="3835">
                  <c:v>0.1</c:v>
                </c:pt>
                <c:pt idx="3836">
                  <c:v>0.1</c:v>
                </c:pt>
                <c:pt idx="3837">
                  <c:v>0.1</c:v>
                </c:pt>
                <c:pt idx="3838">
                  <c:v>0.1</c:v>
                </c:pt>
                <c:pt idx="3839">
                  <c:v>0.1</c:v>
                </c:pt>
                <c:pt idx="3840">
                  <c:v>0.1</c:v>
                </c:pt>
                <c:pt idx="3841">
                  <c:v>0.1</c:v>
                </c:pt>
                <c:pt idx="3842">
                  <c:v>0.1</c:v>
                </c:pt>
                <c:pt idx="3843">
                  <c:v>0.1</c:v>
                </c:pt>
                <c:pt idx="3844">
                  <c:v>0.1</c:v>
                </c:pt>
                <c:pt idx="3845">
                  <c:v>0.1</c:v>
                </c:pt>
                <c:pt idx="3846">
                  <c:v>0.1</c:v>
                </c:pt>
                <c:pt idx="3847">
                  <c:v>0.1</c:v>
                </c:pt>
                <c:pt idx="3848">
                  <c:v>0.1</c:v>
                </c:pt>
                <c:pt idx="3849">
                  <c:v>0.1</c:v>
                </c:pt>
                <c:pt idx="3850">
                  <c:v>0.1</c:v>
                </c:pt>
                <c:pt idx="3851">
                  <c:v>0.1</c:v>
                </c:pt>
                <c:pt idx="3852">
                  <c:v>0.1</c:v>
                </c:pt>
                <c:pt idx="3853">
                  <c:v>0.1</c:v>
                </c:pt>
                <c:pt idx="3854">
                  <c:v>0.1</c:v>
                </c:pt>
                <c:pt idx="3855">
                  <c:v>0.1</c:v>
                </c:pt>
                <c:pt idx="3856">
                  <c:v>0.1</c:v>
                </c:pt>
                <c:pt idx="3857">
                  <c:v>0.1</c:v>
                </c:pt>
                <c:pt idx="3858">
                  <c:v>0.1</c:v>
                </c:pt>
                <c:pt idx="3859">
                  <c:v>0.1</c:v>
                </c:pt>
                <c:pt idx="3860">
                  <c:v>0.1</c:v>
                </c:pt>
                <c:pt idx="3861">
                  <c:v>0.1</c:v>
                </c:pt>
                <c:pt idx="3862">
                  <c:v>0.1</c:v>
                </c:pt>
                <c:pt idx="3863">
                  <c:v>0.1</c:v>
                </c:pt>
                <c:pt idx="3864">
                  <c:v>0.1</c:v>
                </c:pt>
                <c:pt idx="3865">
                  <c:v>0.1</c:v>
                </c:pt>
                <c:pt idx="3866">
                  <c:v>0.1</c:v>
                </c:pt>
                <c:pt idx="3867">
                  <c:v>0.1</c:v>
                </c:pt>
                <c:pt idx="3868">
                  <c:v>0.1</c:v>
                </c:pt>
                <c:pt idx="3869">
                  <c:v>0.1</c:v>
                </c:pt>
                <c:pt idx="3870">
                  <c:v>0.1</c:v>
                </c:pt>
                <c:pt idx="3871">
                  <c:v>0.1</c:v>
                </c:pt>
                <c:pt idx="3872">
                  <c:v>0.1</c:v>
                </c:pt>
                <c:pt idx="3873">
                  <c:v>0.1</c:v>
                </c:pt>
                <c:pt idx="3874">
                  <c:v>0.1</c:v>
                </c:pt>
                <c:pt idx="3875">
                  <c:v>0.1</c:v>
                </c:pt>
                <c:pt idx="3876">
                  <c:v>0.1</c:v>
                </c:pt>
                <c:pt idx="3877">
                  <c:v>0.1</c:v>
                </c:pt>
                <c:pt idx="3878">
                  <c:v>0.1</c:v>
                </c:pt>
                <c:pt idx="3879">
                  <c:v>0.1</c:v>
                </c:pt>
                <c:pt idx="3880">
                  <c:v>0.1</c:v>
                </c:pt>
                <c:pt idx="3881">
                  <c:v>0.1</c:v>
                </c:pt>
                <c:pt idx="3882">
                  <c:v>0.1</c:v>
                </c:pt>
                <c:pt idx="3883">
                  <c:v>0.1</c:v>
                </c:pt>
                <c:pt idx="3884">
                  <c:v>0.1</c:v>
                </c:pt>
                <c:pt idx="3885">
                  <c:v>0.1</c:v>
                </c:pt>
                <c:pt idx="3886">
                  <c:v>0.1</c:v>
                </c:pt>
                <c:pt idx="3887">
                  <c:v>0.1</c:v>
                </c:pt>
                <c:pt idx="3888">
                  <c:v>0.1</c:v>
                </c:pt>
                <c:pt idx="3889">
                  <c:v>0.1</c:v>
                </c:pt>
                <c:pt idx="3890">
                  <c:v>0.1</c:v>
                </c:pt>
                <c:pt idx="3891">
                  <c:v>0.1</c:v>
                </c:pt>
                <c:pt idx="3892">
                  <c:v>0.1</c:v>
                </c:pt>
                <c:pt idx="3893">
                  <c:v>0.1</c:v>
                </c:pt>
                <c:pt idx="3894">
                  <c:v>0.1</c:v>
                </c:pt>
                <c:pt idx="3895">
                  <c:v>0.1</c:v>
                </c:pt>
                <c:pt idx="3896">
                  <c:v>0.1</c:v>
                </c:pt>
                <c:pt idx="3897">
                  <c:v>0.1</c:v>
                </c:pt>
                <c:pt idx="3898">
                  <c:v>0.1</c:v>
                </c:pt>
                <c:pt idx="3899">
                  <c:v>0.1</c:v>
                </c:pt>
                <c:pt idx="3900">
                  <c:v>0.1</c:v>
                </c:pt>
                <c:pt idx="3901">
                  <c:v>0.1</c:v>
                </c:pt>
                <c:pt idx="3902">
                  <c:v>0.1</c:v>
                </c:pt>
                <c:pt idx="3903">
                  <c:v>0.1</c:v>
                </c:pt>
                <c:pt idx="3904">
                  <c:v>0.1</c:v>
                </c:pt>
                <c:pt idx="3905">
                  <c:v>0.1</c:v>
                </c:pt>
                <c:pt idx="3906">
                  <c:v>0.1</c:v>
                </c:pt>
                <c:pt idx="3907">
                  <c:v>0.1</c:v>
                </c:pt>
                <c:pt idx="3908">
                  <c:v>0.1</c:v>
                </c:pt>
                <c:pt idx="3909">
                  <c:v>0.1</c:v>
                </c:pt>
                <c:pt idx="3910">
                  <c:v>0.1</c:v>
                </c:pt>
                <c:pt idx="3911">
                  <c:v>0.1</c:v>
                </c:pt>
                <c:pt idx="3912">
                  <c:v>0.1</c:v>
                </c:pt>
                <c:pt idx="3913">
                  <c:v>0.1</c:v>
                </c:pt>
                <c:pt idx="3914">
                  <c:v>0.1</c:v>
                </c:pt>
                <c:pt idx="3915">
                  <c:v>0.1</c:v>
                </c:pt>
                <c:pt idx="3916">
                  <c:v>0.1</c:v>
                </c:pt>
                <c:pt idx="3917">
                  <c:v>0.1</c:v>
                </c:pt>
                <c:pt idx="3918">
                  <c:v>0.1</c:v>
                </c:pt>
                <c:pt idx="3919">
                  <c:v>0.1</c:v>
                </c:pt>
                <c:pt idx="3920">
                  <c:v>0.1</c:v>
                </c:pt>
                <c:pt idx="3921">
                  <c:v>0.1</c:v>
                </c:pt>
                <c:pt idx="3922">
                  <c:v>0.1</c:v>
                </c:pt>
                <c:pt idx="3923">
                  <c:v>0.1</c:v>
                </c:pt>
                <c:pt idx="3924">
                  <c:v>0.1</c:v>
                </c:pt>
                <c:pt idx="3925">
                  <c:v>0.1</c:v>
                </c:pt>
                <c:pt idx="3926">
                  <c:v>0.1</c:v>
                </c:pt>
                <c:pt idx="3927">
                  <c:v>0.1</c:v>
                </c:pt>
                <c:pt idx="3928">
                  <c:v>0.1</c:v>
                </c:pt>
                <c:pt idx="3929">
                  <c:v>0.1</c:v>
                </c:pt>
                <c:pt idx="3930">
                  <c:v>0.1</c:v>
                </c:pt>
                <c:pt idx="3931">
                  <c:v>0.1</c:v>
                </c:pt>
                <c:pt idx="3932">
                  <c:v>0.1</c:v>
                </c:pt>
                <c:pt idx="3933">
                  <c:v>0.1</c:v>
                </c:pt>
                <c:pt idx="3934">
                  <c:v>0.1</c:v>
                </c:pt>
                <c:pt idx="3935">
                  <c:v>0.1</c:v>
                </c:pt>
                <c:pt idx="3936">
                  <c:v>0.1</c:v>
                </c:pt>
                <c:pt idx="3937">
                  <c:v>0.1</c:v>
                </c:pt>
                <c:pt idx="3938">
                  <c:v>0.1</c:v>
                </c:pt>
                <c:pt idx="3939">
                  <c:v>0.1</c:v>
                </c:pt>
                <c:pt idx="3940">
                  <c:v>0.1</c:v>
                </c:pt>
                <c:pt idx="3941">
                  <c:v>0.1</c:v>
                </c:pt>
                <c:pt idx="3942">
                  <c:v>0.1</c:v>
                </c:pt>
                <c:pt idx="3943">
                  <c:v>0.1</c:v>
                </c:pt>
                <c:pt idx="3944">
                  <c:v>0.1</c:v>
                </c:pt>
                <c:pt idx="3945">
                  <c:v>0.1</c:v>
                </c:pt>
                <c:pt idx="3946">
                  <c:v>0.1</c:v>
                </c:pt>
                <c:pt idx="3947">
                  <c:v>0.1</c:v>
                </c:pt>
                <c:pt idx="3948">
                  <c:v>0.1</c:v>
                </c:pt>
                <c:pt idx="3949">
                  <c:v>0.1</c:v>
                </c:pt>
                <c:pt idx="3950">
                  <c:v>0.1</c:v>
                </c:pt>
                <c:pt idx="3951">
                  <c:v>0.1</c:v>
                </c:pt>
                <c:pt idx="3952">
                  <c:v>0.1</c:v>
                </c:pt>
                <c:pt idx="3953">
                  <c:v>0.1</c:v>
                </c:pt>
                <c:pt idx="3954">
                  <c:v>0.1</c:v>
                </c:pt>
                <c:pt idx="3955">
                  <c:v>0.1</c:v>
                </c:pt>
                <c:pt idx="3956">
                  <c:v>0.1</c:v>
                </c:pt>
                <c:pt idx="3957">
                  <c:v>0.1</c:v>
                </c:pt>
                <c:pt idx="3958">
                  <c:v>0.1</c:v>
                </c:pt>
                <c:pt idx="3959">
                  <c:v>0.1</c:v>
                </c:pt>
                <c:pt idx="3960">
                  <c:v>0.1</c:v>
                </c:pt>
                <c:pt idx="3961">
                  <c:v>0.1</c:v>
                </c:pt>
                <c:pt idx="3962">
                  <c:v>0.1</c:v>
                </c:pt>
                <c:pt idx="3963">
                  <c:v>0.1</c:v>
                </c:pt>
                <c:pt idx="3964">
                  <c:v>0.1</c:v>
                </c:pt>
                <c:pt idx="3965">
                  <c:v>0.1</c:v>
                </c:pt>
                <c:pt idx="3966">
                  <c:v>0.1</c:v>
                </c:pt>
                <c:pt idx="3967">
                  <c:v>0.1</c:v>
                </c:pt>
                <c:pt idx="3968">
                  <c:v>0.1</c:v>
                </c:pt>
                <c:pt idx="3969">
                  <c:v>0.1</c:v>
                </c:pt>
                <c:pt idx="3970">
                  <c:v>0.1</c:v>
                </c:pt>
                <c:pt idx="3971">
                  <c:v>0.1</c:v>
                </c:pt>
                <c:pt idx="3972">
                  <c:v>0.1</c:v>
                </c:pt>
                <c:pt idx="3973">
                  <c:v>0.1</c:v>
                </c:pt>
                <c:pt idx="3974">
                  <c:v>0.1</c:v>
                </c:pt>
                <c:pt idx="3975">
                  <c:v>0.1</c:v>
                </c:pt>
                <c:pt idx="3976">
                  <c:v>0.1</c:v>
                </c:pt>
                <c:pt idx="3977">
                  <c:v>0.1</c:v>
                </c:pt>
                <c:pt idx="3978">
                  <c:v>0.1</c:v>
                </c:pt>
                <c:pt idx="3979">
                  <c:v>0.1</c:v>
                </c:pt>
                <c:pt idx="3980">
                  <c:v>0.1</c:v>
                </c:pt>
                <c:pt idx="3981">
                  <c:v>0.1</c:v>
                </c:pt>
                <c:pt idx="3982">
                  <c:v>0.1</c:v>
                </c:pt>
                <c:pt idx="3983">
                  <c:v>0.1</c:v>
                </c:pt>
                <c:pt idx="3984">
                  <c:v>0.1</c:v>
                </c:pt>
                <c:pt idx="3985">
                  <c:v>0.1</c:v>
                </c:pt>
                <c:pt idx="3986">
                  <c:v>0.1</c:v>
                </c:pt>
                <c:pt idx="3987">
                  <c:v>0.1</c:v>
                </c:pt>
                <c:pt idx="3988">
                  <c:v>0.1</c:v>
                </c:pt>
                <c:pt idx="3989">
                  <c:v>0.1</c:v>
                </c:pt>
                <c:pt idx="3990">
                  <c:v>0.1</c:v>
                </c:pt>
                <c:pt idx="3991">
                  <c:v>0.1</c:v>
                </c:pt>
                <c:pt idx="3992">
                  <c:v>0.1</c:v>
                </c:pt>
                <c:pt idx="3993">
                  <c:v>0.1</c:v>
                </c:pt>
                <c:pt idx="3994">
                  <c:v>0.1</c:v>
                </c:pt>
                <c:pt idx="3995">
                  <c:v>0.1</c:v>
                </c:pt>
                <c:pt idx="3996">
                  <c:v>0.1</c:v>
                </c:pt>
                <c:pt idx="3997">
                  <c:v>0.1</c:v>
                </c:pt>
                <c:pt idx="3998">
                  <c:v>0.1</c:v>
                </c:pt>
                <c:pt idx="3999">
                  <c:v>0.1</c:v>
                </c:pt>
                <c:pt idx="4000">
                  <c:v>0.1</c:v>
                </c:pt>
                <c:pt idx="4001">
                  <c:v>0.1</c:v>
                </c:pt>
                <c:pt idx="4002">
                  <c:v>0.1</c:v>
                </c:pt>
                <c:pt idx="4003">
                  <c:v>0.1</c:v>
                </c:pt>
                <c:pt idx="4004">
                  <c:v>0.1</c:v>
                </c:pt>
                <c:pt idx="4005">
                  <c:v>0.1</c:v>
                </c:pt>
                <c:pt idx="4006">
                  <c:v>0.1</c:v>
                </c:pt>
                <c:pt idx="4007">
                  <c:v>0.1</c:v>
                </c:pt>
                <c:pt idx="4008">
                  <c:v>0.1</c:v>
                </c:pt>
                <c:pt idx="4009">
                  <c:v>0.1</c:v>
                </c:pt>
                <c:pt idx="4010">
                  <c:v>0.1</c:v>
                </c:pt>
                <c:pt idx="4011">
                  <c:v>0.1</c:v>
                </c:pt>
                <c:pt idx="4012">
                  <c:v>0.1</c:v>
                </c:pt>
                <c:pt idx="4013">
                  <c:v>0.1</c:v>
                </c:pt>
                <c:pt idx="4014">
                  <c:v>0.1</c:v>
                </c:pt>
                <c:pt idx="4015">
                  <c:v>0.1</c:v>
                </c:pt>
                <c:pt idx="4016">
                  <c:v>0.1</c:v>
                </c:pt>
                <c:pt idx="4017">
                  <c:v>0.1</c:v>
                </c:pt>
                <c:pt idx="4018">
                  <c:v>0.1</c:v>
                </c:pt>
                <c:pt idx="4019">
                  <c:v>0.1</c:v>
                </c:pt>
                <c:pt idx="4020">
                  <c:v>0.1</c:v>
                </c:pt>
                <c:pt idx="4021">
                  <c:v>0.1</c:v>
                </c:pt>
                <c:pt idx="4022">
                  <c:v>0.1</c:v>
                </c:pt>
                <c:pt idx="4023">
                  <c:v>0.1</c:v>
                </c:pt>
                <c:pt idx="4024">
                  <c:v>0.1</c:v>
                </c:pt>
                <c:pt idx="4025">
                  <c:v>0.1</c:v>
                </c:pt>
                <c:pt idx="4026">
                  <c:v>0.1</c:v>
                </c:pt>
                <c:pt idx="4027">
                  <c:v>0.1</c:v>
                </c:pt>
                <c:pt idx="4028">
                  <c:v>0.1</c:v>
                </c:pt>
                <c:pt idx="4029">
                  <c:v>0.1</c:v>
                </c:pt>
                <c:pt idx="4030">
                  <c:v>0.1</c:v>
                </c:pt>
                <c:pt idx="4031">
                  <c:v>0.1</c:v>
                </c:pt>
                <c:pt idx="4032">
                  <c:v>0.1</c:v>
                </c:pt>
                <c:pt idx="4033">
                  <c:v>0.1</c:v>
                </c:pt>
                <c:pt idx="4034">
                  <c:v>0.1</c:v>
                </c:pt>
                <c:pt idx="4035">
                  <c:v>0.1</c:v>
                </c:pt>
                <c:pt idx="4036">
                  <c:v>0.1</c:v>
                </c:pt>
                <c:pt idx="4037">
                  <c:v>0.1</c:v>
                </c:pt>
                <c:pt idx="4038">
                  <c:v>0.1</c:v>
                </c:pt>
                <c:pt idx="4039">
                  <c:v>0.1</c:v>
                </c:pt>
                <c:pt idx="4040">
                  <c:v>0.1</c:v>
                </c:pt>
                <c:pt idx="4041">
                  <c:v>0.1</c:v>
                </c:pt>
                <c:pt idx="4042">
                  <c:v>0.1</c:v>
                </c:pt>
                <c:pt idx="4043">
                  <c:v>0.1</c:v>
                </c:pt>
                <c:pt idx="4044">
                  <c:v>0.1</c:v>
                </c:pt>
                <c:pt idx="4045">
                  <c:v>0.1</c:v>
                </c:pt>
                <c:pt idx="4046">
                  <c:v>0.1</c:v>
                </c:pt>
                <c:pt idx="4047">
                  <c:v>0.1</c:v>
                </c:pt>
                <c:pt idx="4048">
                  <c:v>0.1</c:v>
                </c:pt>
                <c:pt idx="4049">
                  <c:v>0.1</c:v>
                </c:pt>
                <c:pt idx="4050">
                  <c:v>0.1</c:v>
                </c:pt>
                <c:pt idx="4051">
                  <c:v>0.1</c:v>
                </c:pt>
                <c:pt idx="4052">
                  <c:v>0.1</c:v>
                </c:pt>
                <c:pt idx="4053">
                  <c:v>0.1</c:v>
                </c:pt>
                <c:pt idx="4054">
                  <c:v>0.1</c:v>
                </c:pt>
                <c:pt idx="4055">
                  <c:v>0.1</c:v>
                </c:pt>
                <c:pt idx="4056">
                  <c:v>0.1</c:v>
                </c:pt>
                <c:pt idx="4057">
                  <c:v>0.1</c:v>
                </c:pt>
                <c:pt idx="4058">
                  <c:v>0.1</c:v>
                </c:pt>
                <c:pt idx="4059">
                  <c:v>0.1</c:v>
                </c:pt>
                <c:pt idx="4060">
                  <c:v>0.1</c:v>
                </c:pt>
                <c:pt idx="4061">
                  <c:v>0.1</c:v>
                </c:pt>
                <c:pt idx="4062">
                  <c:v>0.1</c:v>
                </c:pt>
                <c:pt idx="4063">
                  <c:v>0.1</c:v>
                </c:pt>
                <c:pt idx="4064">
                  <c:v>0.1</c:v>
                </c:pt>
                <c:pt idx="4065">
                  <c:v>0.1</c:v>
                </c:pt>
                <c:pt idx="4066">
                  <c:v>0.1</c:v>
                </c:pt>
                <c:pt idx="4067">
                  <c:v>0.1</c:v>
                </c:pt>
                <c:pt idx="4068">
                  <c:v>0.1</c:v>
                </c:pt>
                <c:pt idx="4069">
                  <c:v>0.1</c:v>
                </c:pt>
                <c:pt idx="4070">
                  <c:v>0.1</c:v>
                </c:pt>
                <c:pt idx="4071">
                  <c:v>0.1</c:v>
                </c:pt>
                <c:pt idx="4072">
                  <c:v>0.1</c:v>
                </c:pt>
                <c:pt idx="4073">
                  <c:v>0.1</c:v>
                </c:pt>
                <c:pt idx="4074">
                  <c:v>0.1</c:v>
                </c:pt>
                <c:pt idx="4075">
                  <c:v>0.1</c:v>
                </c:pt>
                <c:pt idx="4076">
                  <c:v>0.1</c:v>
                </c:pt>
                <c:pt idx="4077">
                  <c:v>0.1</c:v>
                </c:pt>
                <c:pt idx="4078">
                  <c:v>0.1</c:v>
                </c:pt>
                <c:pt idx="4079">
                  <c:v>0.1</c:v>
                </c:pt>
                <c:pt idx="4080">
                  <c:v>0.1</c:v>
                </c:pt>
                <c:pt idx="4081">
                  <c:v>0.1</c:v>
                </c:pt>
                <c:pt idx="4082">
                  <c:v>0.1</c:v>
                </c:pt>
                <c:pt idx="4083">
                  <c:v>0.1</c:v>
                </c:pt>
                <c:pt idx="4084">
                  <c:v>0.1</c:v>
                </c:pt>
                <c:pt idx="4085">
                  <c:v>0.1</c:v>
                </c:pt>
                <c:pt idx="4086">
                  <c:v>0.1</c:v>
                </c:pt>
                <c:pt idx="4087">
                  <c:v>0.1</c:v>
                </c:pt>
                <c:pt idx="4088">
                  <c:v>0.1</c:v>
                </c:pt>
                <c:pt idx="4089">
                  <c:v>0.1</c:v>
                </c:pt>
                <c:pt idx="4090">
                  <c:v>0.1</c:v>
                </c:pt>
                <c:pt idx="4091">
                  <c:v>0.1</c:v>
                </c:pt>
                <c:pt idx="4092">
                  <c:v>0.1</c:v>
                </c:pt>
                <c:pt idx="4093">
                  <c:v>0.1</c:v>
                </c:pt>
                <c:pt idx="4094">
                  <c:v>0.1</c:v>
                </c:pt>
                <c:pt idx="4095">
                  <c:v>0.1</c:v>
                </c:pt>
                <c:pt idx="4096">
                  <c:v>0.1</c:v>
                </c:pt>
                <c:pt idx="4097">
                  <c:v>0.1</c:v>
                </c:pt>
                <c:pt idx="4098">
                  <c:v>0.1</c:v>
                </c:pt>
                <c:pt idx="4099">
                  <c:v>0.1</c:v>
                </c:pt>
                <c:pt idx="4100">
                  <c:v>0.1</c:v>
                </c:pt>
                <c:pt idx="4101">
                  <c:v>0.1</c:v>
                </c:pt>
                <c:pt idx="4102">
                  <c:v>0.1</c:v>
                </c:pt>
                <c:pt idx="4103">
                  <c:v>0.1</c:v>
                </c:pt>
                <c:pt idx="4104">
                  <c:v>0.1</c:v>
                </c:pt>
                <c:pt idx="4105">
                  <c:v>0.1</c:v>
                </c:pt>
                <c:pt idx="4106">
                  <c:v>0.1</c:v>
                </c:pt>
                <c:pt idx="4107">
                  <c:v>0.1</c:v>
                </c:pt>
                <c:pt idx="4108">
                  <c:v>0.1</c:v>
                </c:pt>
                <c:pt idx="4109">
                  <c:v>0.1</c:v>
                </c:pt>
                <c:pt idx="4110">
                  <c:v>0.1</c:v>
                </c:pt>
                <c:pt idx="4111">
                  <c:v>0.1</c:v>
                </c:pt>
                <c:pt idx="4112">
                  <c:v>0.1</c:v>
                </c:pt>
                <c:pt idx="4113">
                  <c:v>0.1</c:v>
                </c:pt>
                <c:pt idx="4114">
                  <c:v>0.1</c:v>
                </c:pt>
                <c:pt idx="4115">
                  <c:v>0.1</c:v>
                </c:pt>
                <c:pt idx="4116">
                  <c:v>0.1</c:v>
                </c:pt>
                <c:pt idx="4117">
                  <c:v>0.1</c:v>
                </c:pt>
                <c:pt idx="4118">
                  <c:v>0.1</c:v>
                </c:pt>
                <c:pt idx="4119">
                  <c:v>0.1</c:v>
                </c:pt>
                <c:pt idx="4120">
                  <c:v>0.1</c:v>
                </c:pt>
                <c:pt idx="4121">
                  <c:v>0.1</c:v>
                </c:pt>
                <c:pt idx="4122">
                  <c:v>0.1</c:v>
                </c:pt>
                <c:pt idx="4123">
                  <c:v>0.1</c:v>
                </c:pt>
                <c:pt idx="4124">
                  <c:v>0.1</c:v>
                </c:pt>
                <c:pt idx="4125">
                  <c:v>0.1</c:v>
                </c:pt>
                <c:pt idx="4126">
                  <c:v>0.1</c:v>
                </c:pt>
                <c:pt idx="4127">
                  <c:v>0.1</c:v>
                </c:pt>
                <c:pt idx="4128">
                  <c:v>0.1</c:v>
                </c:pt>
                <c:pt idx="4129">
                  <c:v>0.1</c:v>
                </c:pt>
                <c:pt idx="4130">
                  <c:v>0.1</c:v>
                </c:pt>
                <c:pt idx="4131">
                  <c:v>0.1</c:v>
                </c:pt>
                <c:pt idx="4132">
                  <c:v>0.1</c:v>
                </c:pt>
                <c:pt idx="4133">
                  <c:v>0.1</c:v>
                </c:pt>
                <c:pt idx="4134">
                  <c:v>0.1</c:v>
                </c:pt>
                <c:pt idx="4135">
                  <c:v>0.1</c:v>
                </c:pt>
                <c:pt idx="4136">
                  <c:v>0.1</c:v>
                </c:pt>
                <c:pt idx="4137">
                  <c:v>0.1</c:v>
                </c:pt>
                <c:pt idx="4138">
                  <c:v>0.1</c:v>
                </c:pt>
                <c:pt idx="4139">
                  <c:v>0.1</c:v>
                </c:pt>
                <c:pt idx="4140">
                  <c:v>0.1</c:v>
                </c:pt>
                <c:pt idx="4141">
                  <c:v>0.1</c:v>
                </c:pt>
                <c:pt idx="4142">
                  <c:v>0.1</c:v>
                </c:pt>
                <c:pt idx="4143">
                  <c:v>0.1</c:v>
                </c:pt>
                <c:pt idx="4144">
                  <c:v>0.1</c:v>
                </c:pt>
                <c:pt idx="4145">
                  <c:v>0.1</c:v>
                </c:pt>
                <c:pt idx="4146">
                  <c:v>0.1</c:v>
                </c:pt>
                <c:pt idx="4147">
                  <c:v>0.1</c:v>
                </c:pt>
                <c:pt idx="4148">
                  <c:v>0.1</c:v>
                </c:pt>
                <c:pt idx="4149">
                  <c:v>0.1</c:v>
                </c:pt>
                <c:pt idx="4150">
                  <c:v>0.1</c:v>
                </c:pt>
                <c:pt idx="4151">
                  <c:v>0.1</c:v>
                </c:pt>
                <c:pt idx="4152">
                  <c:v>0.1</c:v>
                </c:pt>
                <c:pt idx="4153">
                  <c:v>0.1</c:v>
                </c:pt>
                <c:pt idx="4154">
                  <c:v>0.1</c:v>
                </c:pt>
                <c:pt idx="4155">
                  <c:v>0.1</c:v>
                </c:pt>
                <c:pt idx="4156">
                  <c:v>0.1</c:v>
                </c:pt>
                <c:pt idx="4157">
                  <c:v>0.1</c:v>
                </c:pt>
                <c:pt idx="4158">
                  <c:v>0.1</c:v>
                </c:pt>
                <c:pt idx="4159">
                  <c:v>0.1</c:v>
                </c:pt>
                <c:pt idx="4160">
                  <c:v>0.1</c:v>
                </c:pt>
                <c:pt idx="4161">
                  <c:v>0.1</c:v>
                </c:pt>
                <c:pt idx="4162">
                  <c:v>0.1</c:v>
                </c:pt>
                <c:pt idx="4163">
                  <c:v>0.1</c:v>
                </c:pt>
                <c:pt idx="4164">
                  <c:v>0.1</c:v>
                </c:pt>
                <c:pt idx="4165">
                  <c:v>0.1</c:v>
                </c:pt>
                <c:pt idx="4166">
                  <c:v>0.1</c:v>
                </c:pt>
                <c:pt idx="4167">
                  <c:v>0.1</c:v>
                </c:pt>
                <c:pt idx="4168">
                  <c:v>0.1</c:v>
                </c:pt>
                <c:pt idx="4169">
                  <c:v>0.1</c:v>
                </c:pt>
                <c:pt idx="4170">
                  <c:v>0.1</c:v>
                </c:pt>
                <c:pt idx="4171">
                  <c:v>0.1</c:v>
                </c:pt>
                <c:pt idx="4172">
                  <c:v>0.1</c:v>
                </c:pt>
                <c:pt idx="4173">
                  <c:v>0.1</c:v>
                </c:pt>
                <c:pt idx="4174">
                  <c:v>0.1</c:v>
                </c:pt>
                <c:pt idx="4175">
                  <c:v>0.1</c:v>
                </c:pt>
                <c:pt idx="4176">
                  <c:v>0.1</c:v>
                </c:pt>
                <c:pt idx="4177">
                  <c:v>0.1</c:v>
                </c:pt>
                <c:pt idx="4178">
                  <c:v>0.1</c:v>
                </c:pt>
                <c:pt idx="4179">
                  <c:v>0.1</c:v>
                </c:pt>
                <c:pt idx="4180">
                  <c:v>0.1</c:v>
                </c:pt>
                <c:pt idx="4181">
                  <c:v>0.1</c:v>
                </c:pt>
                <c:pt idx="4182">
                  <c:v>0.1</c:v>
                </c:pt>
                <c:pt idx="4183">
                  <c:v>0.1</c:v>
                </c:pt>
                <c:pt idx="4184">
                  <c:v>0.1</c:v>
                </c:pt>
                <c:pt idx="4185">
                  <c:v>0.1</c:v>
                </c:pt>
                <c:pt idx="4186">
                  <c:v>0.1</c:v>
                </c:pt>
                <c:pt idx="4187">
                  <c:v>0.1</c:v>
                </c:pt>
                <c:pt idx="4188">
                  <c:v>0.1</c:v>
                </c:pt>
                <c:pt idx="4189">
                  <c:v>0.1</c:v>
                </c:pt>
                <c:pt idx="4190">
                  <c:v>0.1</c:v>
                </c:pt>
                <c:pt idx="4191">
                  <c:v>0.1</c:v>
                </c:pt>
                <c:pt idx="4192">
                  <c:v>0.1</c:v>
                </c:pt>
                <c:pt idx="4193">
                  <c:v>0.1</c:v>
                </c:pt>
                <c:pt idx="4194">
                  <c:v>0.1</c:v>
                </c:pt>
                <c:pt idx="4195">
                  <c:v>0.1</c:v>
                </c:pt>
                <c:pt idx="4196">
                  <c:v>0.1</c:v>
                </c:pt>
                <c:pt idx="4197">
                  <c:v>0.1</c:v>
                </c:pt>
                <c:pt idx="4198">
                  <c:v>0.1</c:v>
                </c:pt>
                <c:pt idx="4199">
                  <c:v>0.1</c:v>
                </c:pt>
                <c:pt idx="4200">
                  <c:v>0.1</c:v>
                </c:pt>
                <c:pt idx="4201">
                  <c:v>0.1</c:v>
                </c:pt>
                <c:pt idx="4202">
                  <c:v>0.1</c:v>
                </c:pt>
                <c:pt idx="4203">
                  <c:v>0.1</c:v>
                </c:pt>
                <c:pt idx="4204">
                  <c:v>0.1</c:v>
                </c:pt>
                <c:pt idx="4205">
                  <c:v>0.1</c:v>
                </c:pt>
                <c:pt idx="4206">
                  <c:v>0.1</c:v>
                </c:pt>
                <c:pt idx="4207">
                  <c:v>0.1</c:v>
                </c:pt>
                <c:pt idx="4208">
                  <c:v>0.1</c:v>
                </c:pt>
                <c:pt idx="4209">
                  <c:v>0.1</c:v>
                </c:pt>
                <c:pt idx="4210">
                  <c:v>0.1</c:v>
                </c:pt>
                <c:pt idx="4211">
                  <c:v>0.1</c:v>
                </c:pt>
                <c:pt idx="4212">
                  <c:v>0.1</c:v>
                </c:pt>
                <c:pt idx="4213">
                  <c:v>0.1</c:v>
                </c:pt>
                <c:pt idx="4214">
                  <c:v>0.1</c:v>
                </c:pt>
                <c:pt idx="4215">
                  <c:v>0.1</c:v>
                </c:pt>
                <c:pt idx="4216">
                  <c:v>0.1</c:v>
                </c:pt>
                <c:pt idx="4217">
                  <c:v>0.1</c:v>
                </c:pt>
                <c:pt idx="4218">
                  <c:v>0.1</c:v>
                </c:pt>
                <c:pt idx="4219">
                  <c:v>0.1</c:v>
                </c:pt>
                <c:pt idx="4220">
                  <c:v>0.1</c:v>
                </c:pt>
                <c:pt idx="4221">
                  <c:v>0.1</c:v>
                </c:pt>
                <c:pt idx="4222">
                  <c:v>0.1</c:v>
                </c:pt>
                <c:pt idx="4223">
                  <c:v>0.1</c:v>
                </c:pt>
                <c:pt idx="4224">
                  <c:v>0.1</c:v>
                </c:pt>
                <c:pt idx="4225">
                  <c:v>0.1</c:v>
                </c:pt>
                <c:pt idx="4226">
                  <c:v>0.1</c:v>
                </c:pt>
                <c:pt idx="4227">
                  <c:v>0.1</c:v>
                </c:pt>
                <c:pt idx="4228">
                  <c:v>0.1</c:v>
                </c:pt>
                <c:pt idx="4229">
                  <c:v>0.1</c:v>
                </c:pt>
                <c:pt idx="4230">
                  <c:v>0.1</c:v>
                </c:pt>
                <c:pt idx="4231">
                  <c:v>0.1</c:v>
                </c:pt>
                <c:pt idx="4232">
                  <c:v>0.1</c:v>
                </c:pt>
                <c:pt idx="4233">
                  <c:v>0.1</c:v>
                </c:pt>
                <c:pt idx="4234">
                  <c:v>0.1</c:v>
                </c:pt>
                <c:pt idx="4235">
                  <c:v>0.1</c:v>
                </c:pt>
                <c:pt idx="4236">
                  <c:v>0.1</c:v>
                </c:pt>
                <c:pt idx="4237">
                  <c:v>0.1</c:v>
                </c:pt>
                <c:pt idx="4238">
                  <c:v>0.1</c:v>
                </c:pt>
                <c:pt idx="4239">
                  <c:v>0.1</c:v>
                </c:pt>
                <c:pt idx="4240">
                  <c:v>0.1</c:v>
                </c:pt>
                <c:pt idx="4241">
                  <c:v>0.1</c:v>
                </c:pt>
                <c:pt idx="4242">
                  <c:v>0.1</c:v>
                </c:pt>
                <c:pt idx="4243">
                  <c:v>0.1</c:v>
                </c:pt>
                <c:pt idx="4244">
                  <c:v>0.1</c:v>
                </c:pt>
                <c:pt idx="4245">
                  <c:v>0.1</c:v>
                </c:pt>
                <c:pt idx="4246">
                  <c:v>0.1</c:v>
                </c:pt>
                <c:pt idx="4247">
                  <c:v>0.1</c:v>
                </c:pt>
                <c:pt idx="4248">
                  <c:v>0.1</c:v>
                </c:pt>
                <c:pt idx="4249">
                  <c:v>0.1</c:v>
                </c:pt>
                <c:pt idx="4250">
                  <c:v>0.1</c:v>
                </c:pt>
                <c:pt idx="4251">
                  <c:v>0.1</c:v>
                </c:pt>
                <c:pt idx="4252">
                  <c:v>0.1</c:v>
                </c:pt>
                <c:pt idx="4253">
                  <c:v>0.1</c:v>
                </c:pt>
                <c:pt idx="4254">
                  <c:v>0.1</c:v>
                </c:pt>
                <c:pt idx="4255">
                  <c:v>0.1</c:v>
                </c:pt>
                <c:pt idx="4256">
                  <c:v>0.1</c:v>
                </c:pt>
                <c:pt idx="4257">
                  <c:v>0.1</c:v>
                </c:pt>
                <c:pt idx="4258">
                  <c:v>0.1</c:v>
                </c:pt>
                <c:pt idx="4259">
                  <c:v>0.1</c:v>
                </c:pt>
                <c:pt idx="4260">
                  <c:v>0.1</c:v>
                </c:pt>
                <c:pt idx="4261">
                  <c:v>0.1</c:v>
                </c:pt>
                <c:pt idx="4262">
                  <c:v>0.1</c:v>
                </c:pt>
                <c:pt idx="4263">
                  <c:v>0.1</c:v>
                </c:pt>
                <c:pt idx="4264">
                  <c:v>0.1</c:v>
                </c:pt>
                <c:pt idx="4265">
                  <c:v>0.1</c:v>
                </c:pt>
                <c:pt idx="4266">
                  <c:v>0.1</c:v>
                </c:pt>
                <c:pt idx="4267">
                  <c:v>0.1</c:v>
                </c:pt>
                <c:pt idx="4268">
                  <c:v>0.1</c:v>
                </c:pt>
                <c:pt idx="4269">
                  <c:v>0.1</c:v>
                </c:pt>
                <c:pt idx="4270">
                  <c:v>0.1</c:v>
                </c:pt>
                <c:pt idx="4271">
                  <c:v>0.1</c:v>
                </c:pt>
                <c:pt idx="4272">
                  <c:v>0.1</c:v>
                </c:pt>
                <c:pt idx="4273">
                  <c:v>0.1</c:v>
                </c:pt>
                <c:pt idx="4274">
                  <c:v>0.1</c:v>
                </c:pt>
                <c:pt idx="4275">
                  <c:v>0.1</c:v>
                </c:pt>
                <c:pt idx="4276">
                  <c:v>0.1</c:v>
                </c:pt>
                <c:pt idx="4277">
                  <c:v>0.1</c:v>
                </c:pt>
                <c:pt idx="4278">
                  <c:v>0.1</c:v>
                </c:pt>
                <c:pt idx="4279">
                  <c:v>0.1</c:v>
                </c:pt>
                <c:pt idx="4280">
                  <c:v>0.1</c:v>
                </c:pt>
                <c:pt idx="4281">
                  <c:v>0.1</c:v>
                </c:pt>
                <c:pt idx="4282">
                  <c:v>0.1</c:v>
                </c:pt>
                <c:pt idx="4283">
                  <c:v>0.1</c:v>
                </c:pt>
                <c:pt idx="4284">
                  <c:v>0.1</c:v>
                </c:pt>
                <c:pt idx="4285">
                  <c:v>0.1</c:v>
                </c:pt>
                <c:pt idx="4286">
                  <c:v>0.1</c:v>
                </c:pt>
                <c:pt idx="4287">
                  <c:v>0.1</c:v>
                </c:pt>
                <c:pt idx="4288">
                  <c:v>0.1</c:v>
                </c:pt>
                <c:pt idx="4289">
                  <c:v>0.1</c:v>
                </c:pt>
                <c:pt idx="4290">
                  <c:v>0.1</c:v>
                </c:pt>
                <c:pt idx="4291">
                  <c:v>0.1</c:v>
                </c:pt>
                <c:pt idx="4292">
                  <c:v>0.1</c:v>
                </c:pt>
                <c:pt idx="4293">
                  <c:v>0.1</c:v>
                </c:pt>
                <c:pt idx="4294">
                  <c:v>0.1</c:v>
                </c:pt>
                <c:pt idx="4295">
                  <c:v>0.1</c:v>
                </c:pt>
                <c:pt idx="4296">
                  <c:v>0.1</c:v>
                </c:pt>
                <c:pt idx="4297">
                  <c:v>0.1</c:v>
                </c:pt>
                <c:pt idx="4298">
                  <c:v>0.1</c:v>
                </c:pt>
                <c:pt idx="4299">
                  <c:v>0.1</c:v>
                </c:pt>
                <c:pt idx="4300">
                  <c:v>0.1</c:v>
                </c:pt>
                <c:pt idx="4301">
                  <c:v>0.1</c:v>
                </c:pt>
                <c:pt idx="4302">
                  <c:v>0.1</c:v>
                </c:pt>
                <c:pt idx="4303">
                  <c:v>0.1</c:v>
                </c:pt>
                <c:pt idx="4304">
                  <c:v>0.1</c:v>
                </c:pt>
                <c:pt idx="4305">
                  <c:v>0.1</c:v>
                </c:pt>
                <c:pt idx="4306">
                  <c:v>0.1</c:v>
                </c:pt>
                <c:pt idx="4307">
                  <c:v>0.1</c:v>
                </c:pt>
                <c:pt idx="4308">
                  <c:v>0.1</c:v>
                </c:pt>
                <c:pt idx="4309">
                  <c:v>0.1</c:v>
                </c:pt>
                <c:pt idx="4310">
                  <c:v>0.1</c:v>
                </c:pt>
                <c:pt idx="4311">
                  <c:v>0.1</c:v>
                </c:pt>
                <c:pt idx="4312">
                  <c:v>0.1</c:v>
                </c:pt>
                <c:pt idx="4313">
                  <c:v>0.1</c:v>
                </c:pt>
                <c:pt idx="4314">
                  <c:v>0.1</c:v>
                </c:pt>
                <c:pt idx="4315">
                  <c:v>0.1</c:v>
                </c:pt>
                <c:pt idx="4316">
                  <c:v>0.1</c:v>
                </c:pt>
                <c:pt idx="4317">
                  <c:v>0.1</c:v>
                </c:pt>
                <c:pt idx="4318">
                  <c:v>0.1</c:v>
                </c:pt>
                <c:pt idx="4319">
                  <c:v>0.1</c:v>
                </c:pt>
                <c:pt idx="4320">
                  <c:v>0.1</c:v>
                </c:pt>
                <c:pt idx="4321">
                  <c:v>0.1</c:v>
                </c:pt>
                <c:pt idx="4322">
                  <c:v>0.1</c:v>
                </c:pt>
                <c:pt idx="4323">
                  <c:v>0.1</c:v>
                </c:pt>
                <c:pt idx="4324">
                  <c:v>0.1</c:v>
                </c:pt>
                <c:pt idx="4325">
                  <c:v>0.1</c:v>
                </c:pt>
                <c:pt idx="4326">
                  <c:v>0.1</c:v>
                </c:pt>
                <c:pt idx="4327">
                  <c:v>0.1</c:v>
                </c:pt>
                <c:pt idx="4328">
                  <c:v>0.1</c:v>
                </c:pt>
                <c:pt idx="4329">
                  <c:v>0.1</c:v>
                </c:pt>
                <c:pt idx="4330">
                  <c:v>0.1</c:v>
                </c:pt>
                <c:pt idx="4331">
                  <c:v>0.1</c:v>
                </c:pt>
                <c:pt idx="4332">
                  <c:v>0.1</c:v>
                </c:pt>
                <c:pt idx="4333">
                  <c:v>0.1</c:v>
                </c:pt>
                <c:pt idx="4334">
                  <c:v>0.1</c:v>
                </c:pt>
                <c:pt idx="4335">
                  <c:v>0.1</c:v>
                </c:pt>
                <c:pt idx="4336">
                  <c:v>0.1</c:v>
                </c:pt>
                <c:pt idx="4337">
                  <c:v>0.1</c:v>
                </c:pt>
                <c:pt idx="4338">
                  <c:v>0.1</c:v>
                </c:pt>
                <c:pt idx="4339">
                  <c:v>0.1</c:v>
                </c:pt>
                <c:pt idx="4340">
                  <c:v>0.1</c:v>
                </c:pt>
                <c:pt idx="4341">
                  <c:v>0.1</c:v>
                </c:pt>
                <c:pt idx="4342">
                  <c:v>0.1</c:v>
                </c:pt>
                <c:pt idx="4343">
                  <c:v>0.1</c:v>
                </c:pt>
                <c:pt idx="4344">
                  <c:v>0.1</c:v>
                </c:pt>
                <c:pt idx="4345">
                  <c:v>0.1</c:v>
                </c:pt>
                <c:pt idx="4346">
                  <c:v>0.1</c:v>
                </c:pt>
                <c:pt idx="4347">
                  <c:v>0.1</c:v>
                </c:pt>
                <c:pt idx="4348">
                  <c:v>0.1</c:v>
                </c:pt>
                <c:pt idx="4349">
                  <c:v>0.1</c:v>
                </c:pt>
                <c:pt idx="4350">
                  <c:v>0.1</c:v>
                </c:pt>
                <c:pt idx="4351">
                  <c:v>0.1</c:v>
                </c:pt>
                <c:pt idx="4352">
                  <c:v>0.1</c:v>
                </c:pt>
                <c:pt idx="4353">
                  <c:v>0.1</c:v>
                </c:pt>
                <c:pt idx="4354">
                  <c:v>0.1</c:v>
                </c:pt>
                <c:pt idx="4355">
                  <c:v>0.1</c:v>
                </c:pt>
                <c:pt idx="4356">
                  <c:v>0.1</c:v>
                </c:pt>
                <c:pt idx="4357">
                  <c:v>0.1</c:v>
                </c:pt>
                <c:pt idx="4358">
                  <c:v>0.1</c:v>
                </c:pt>
                <c:pt idx="4359">
                  <c:v>0.1</c:v>
                </c:pt>
                <c:pt idx="4360">
                  <c:v>0.1</c:v>
                </c:pt>
                <c:pt idx="4361">
                  <c:v>0.1</c:v>
                </c:pt>
                <c:pt idx="4362">
                  <c:v>0.1</c:v>
                </c:pt>
                <c:pt idx="4363">
                  <c:v>0.1</c:v>
                </c:pt>
                <c:pt idx="4364">
                  <c:v>0.1</c:v>
                </c:pt>
                <c:pt idx="4365">
                  <c:v>0.1</c:v>
                </c:pt>
                <c:pt idx="4366">
                  <c:v>0.1</c:v>
                </c:pt>
                <c:pt idx="4367">
                  <c:v>0.1</c:v>
                </c:pt>
                <c:pt idx="4368">
                  <c:v>0.1</c:v>
                </c:pt>
                <c:pt idx="4369">
                  <c:v>0.1</c:v>
                </c:pt>
                <c:pt idx="4370">
                  <c:v>0.1</c:v>
                </c:pt>
                <c:pt idx="4371">
                  <c:v>0.1</c:v>
                </c:pt>
                <c:pt idx="4372">
                  <c:v>0.1</c:v>
                </c:pt>
                <c:pt idx="4373">
                  <c:v>0.1</c:v>
                </c:pt>
                <c:pt idx="4374">
                  <c:v>0.1</c:v>
                </c:pt>
                <c:pt idx="4375">
                  <c:v>0.1</c:v>
                </c:pt>
                <c:pt idx="4376">
                  <c:v>0.1</c:v>
                </c:pt>
                <c:pt idx="4377">
                  <c:v>0.1</c:v>
                </c:pt>
                <c:pt idx="4378">
                  <c:v>0.1</c:v>
                </c:pt>
                <c:pt idx="4379">
                  <c:v>0.1</c:v>
                </c:pt>
                <c:pt idx="4380">
                  <c:v>0.1</c:v>
                </c:pt>
                <c:pt idx="4381">
                  <c:v>0.1</c:v>
                </c:pt>
                <c:pt idx="4382">
                  <c:v>0.1</c:v>
                </c:pt>
                <c:pt idx="4383">
                  <c:v>0.1</c:v>
                </c:pt>
                <c:pt idx="4384">
                  <c:v>0.1</c:v>
                </c:pt>
                <c:pt idx="4385">
                  <c:v>0.1</c:v>
                </c:pt>
                <c:pt idx="4386">
                  <c:v>0.1</c:v>
                </c:pt>
                <c:pt idx="4387">
                  <c:v>0.1</c:v>
                </c:pt>
                <c:pt idx="4388">
                  <c:v>0.1</c:v>
                </c:pt>
                <c:pt idx="4389">
                  <c:v>0.1</c:v>
                </c:pt>
                <c:pt idx="4390">
                  <c:v>0.1</c:v>
                </c:pt>
                <c:pt idx="4391">
                  <c:v>0.1</c:v>
                </c:pt>
                <c:pt idx="4392">
                  <c:v>0.1</c:v>
                </c:pt>
                <c:pt idx="4393">
                  <c:v>0.1</c:v>
                </c:pt>
                <c:pt idx="4394">
                  <c:v>0.1</c:v>
                </c:pt>
                <c:pt idx="4395">
                  <c:v>0.1</c:v>
                </c:pt>
                <c:pt idx="4396">
                  <c:v>0.1</c:v>
                </c:pt>
                <c:pt idx="4397">
                  <c:v>0.1</c:v>
                </c:pt>
                <c:pt idx="4398">
                  <c:v>0.1</c:v>
                </c:pt>
                <c:pt idx="4399">
                  <c:v>0.1</c:v>
                </c:pt>
                <c:pt idx="4400">
                  <c:v>0.1</c:v>
                </c:pt>
                <c:pt idx="4401">
                  <c:v>0.1</c:v>
                </c:pt>
                <c:pt idx="4402">
                  <c:v>0.1</c:v>
                </c:pt>
                <c:pt idx="4403">
                  <c:v>0.1</c:v>
                </c:pt>
                <c:pt idx="4404">
                  <c:v>0.1</c:v>
                </c:pt>
                <c:pt idx="4405">
                  <c:v>0.1</c:v>
                </c:pt>
                <c:pt idx="4406">
                  <c:v>0.1</c:v>
                </c:pt>
                <c:pt idx="4407">
                  <c:v>0.1</c:v>
                </c:pt>
                <c:pt idx="4408">
                  <c:v>0.1</c:v>
                </c:pt>
                <c:pt idx="4409">
                  <c:v>0.1</c:v>
                </c:pt>
                <c:pt idx="4410">
                  <c:v>0.1</c:v>
                </c:pt>
                <c:pt idx="4411">
                  <c:v>0.1</c:v>
                </c:pt>
                <c:pt idx="4412">
                  <c:v>0.1</c:v>
                </c:pt>
                <c:pt idx="4413">
                  <c:v>0.1</c:v>
                </c:pt>
                <c:pt idx="4414">
                  <c:v>0.1</c:v>
                </c:pt>
                <c:pt idx="4415">
                  <c:v>0.1</c:v>
                </c:pt>
                <c:pt idx="4416">
                  <c:v>0.1</c:v>
                </c:pt>
                <c:pt idx="4417">
                  <c:v>0.1</c:v>
                </c:pt>
                <c:pt idx="4418">
                  <c:v>0.1</c:v>
                </c:pt>
                <c:pt idx="4419">
                  <c:v>0.1</c:v>
                </c:pt>
                <c:pt idx="4420">
                  <c:v>0.1</c:v>
                </c:pt>
                <c:pt idx="4421">
                  <c:v>0.1</c:v>
                </c:pt>
                <c:pt idx="4422">
                  <c:v>0.1</c:v>
                </c:pt>
                <c:pt idx="4423">
                  <c:v>0.1</c:v>
                </c:pt>
                <c:pt idx="4424">
                  <c:v>0.1</c:v>
                </c:pt>
                <c:pt idx="4425">
                  <c:v>0.1</c:v>
                </c:pt>
                <c:pt idx="4426">
                  <c:v>0.1</c:v>
                </c:pt>
                <c:pt idx="4427">
                  <c:v>0.1</c:v>
                </c:pt>
                <c:pt idx="4428">
                  <c:v>0.1</c:v>
                </c:pt>
                <c:pt idx="4429">
                  <c:v>0.1</c:v>
                </c:pt>
                <c:pt idx="4430">
                  <c:v>0.1</c:v>
                </c:pt>
                <c:pt idx="4431">
                  <c:v>0.1</c:v>
                </c:pt>
                <c:pt idx="4432">
                  <c:v>0.1</c:v>
                </c:pt>
                <c:pt idx="4433">
                  <c:v>0.1</c:v>
                </c:pt>
                <c:pt idx="4434">
                  <c:v>0.1</c:v>
                </c:pt>
                <c:pt idx="4435">
                  <c:v>0.1</c:v>
                </c:pt>
                <c:pt idx="4436">
                  <c:v>0.1</c:v>
                </c:pt>
                <c:pt idx="4437">
                  <c:v>0.1</c:v>
                </c:pt>
                <c:pt idx="4438">
                  <c:v>0.1</c:v>
                </c:pt>
                <c:pt idx="4439">
                  <c:v>0.1</c:v>
                </c:pt>
                <c:pt idx="4440">
                  <c:v>0.1</c:v>
                </c:pt>
                <c:pt idx="4441">
                  <c:v>0.1</c:v>
                </c:pt>
                <c:pt idx="4442">
                  <c:v>0.1</c:v>
                </c:pt>
                <c:pt idx="4443">
                  <c:v>0.1</c:v>
                </c:pt>
                <c:pt idx="4444">
                  <c:v>0.1</c:v>
                </c:pt>
                <c:pt idx="4445">
                  <c:v>0.1</c:v>
                </c:pt>
                <c:pt idx="4446">
                  <c:v>0.1</c:v>
                </c:pt>
                <c:pt idx="4447">
                  <c:v>0.1</c:v>
                </c:pt>
                <c:pt idx="4448">
                  <c:v>0.1</c:v>
                </c:pt>
                <c:pt idx="4449">
                  <c:v>0.1</c:v>
                </c:pt>
                <c:pt idx="4450">
                  <c:v>0.1</c:v>
                </c:pt>
                <c:pt idx="4451">
                  <c:v>0.1</c:v>
                </c:pt>
                <c:pt idx="4452">
                  <c:v>0.1</c:v>
                </c:pt>
                <c:pt idx="4453">
                  <c:v>0.1</c:v>
                </c:pt>
                <c:pt idx="4454">
                  <c:v>0.1</c:v>
                </c:pt>
                <c:pt idx="4455">
                  <c:v>0.1</c:v>
                </c:pt>
                <c:pt idx="4456">
                  <c:v>0.1</c:v>
                </c:pt>
                <c:pt idx="4457">
                  <c:v>0.1</c:v>
                </c:pt>
                <c:pt idx="4458">
                  <c:v>0.1</c:v>
                </c:pt>
                <c:pt idx="4459">
                  <c:v>0.1</c:v>
                </c:pt>
                <c:pt idx="4460">
                  <c:v>0.1</c:v>
                </c:pt>
                <c:pt idx="4461">
                  <c:v>0.1</c:v>
                </c:pt>
                <c:pt idx="4462">
                  <c:v>0.1</c:v>
                </c:pt>
                <c:pt idx="4463">
                  <c:v>0.1</c:v>
                </c:pt>
                <c:pt idx="4464">
                  <c:v>0.1</c:v>
                </c:pt>
                <c:pt idx="4465">
                  <c:v>0.1</c:v>
                </c:pt>
                <c:pt idx="4466">
                  <c:v>0.1</c:v>
                </c:pt>
                <c:pt idx="4467">
                  <c:v>0.1</c:v>
                </c:pt>
                <c:pt idx="4468">
                  <c:v>0.1</c:v>
                </c:pt>
                <c:pt idx="4469">
                  <c:v>0.1</c:v>
                </c:pt>
                <c:pt idx="4470">
                  <c:v>0.1</c:v>
                </c:pt>
                <c:pt idx="4471">
                  <c:v>0.1</c:v>
                </c:pt>
                <c:pt idx="4472">
                  <c:v>0.1</c:v>
                </c:pt>
                <c:pt idx="4473">
                  <c:v>0.1</c:v>
                </c:pt>
                <c:pt idx="4474">
                  <c:v>0.1</c:v>
                </c:pt>
                <c:pt idx="4475">
                  <c:v>0.1</c:v>
                </c:pt>
                <c:pt idx="4476">
                  <c:v>0.1</c:v>
                </c:pt>
                <c:pt idx="4477">
                  <c:v>0.1</c:v>
                </c:pt>
                <c:pt idx="4478">
                  <c:v>0.1</c:v>
                </c:pt>
                <c:pt idx="4479">
                  <c:v>0.1</c:v>
                </c:pt>
                <c:pt idx="4480">
                  <c:v>0.1</c:v>
                </c:pt>
                <c:pt idx="4481">
                  <c:v>0.1</c:v>
                </c:pt>
                <c:pt idx="4482">
                  <c:v>0.1</c:v>
                </c:pt>
                <c:pt idx="4483">
                  <c:v>0.1</c:v>
                </c:pt>
                <c:pt idx="4484">
                  <c:v>0.1</c:v>
                </c:pt>
                <c:pt idx="4485">
                  <c:v>0.1</c:v>
                </c:pt>
                <c:pt idx="4486">
                  <c:v>0.1</c:v>
                </c:pt>
                <c:pt idx="4487">
                  <c:v>0.1</c:v>
                </c:pt>
                <c:pt idx="4488">
                  <c:v>0.1</c:v>
                </c:pt>
                <c:pt idx="4489">
                  <c:v>0.1</c:v>
                </c:pt>
                <c:pt idx="4490">
                  <c:v>0.1</c:v>
                </c:pt>
                <c:pt idx="4491">
                  <c:v>0.1</c:v>
                </c:pt>
                <c:pt idx="4492">
                  <c:v>0.1</c:v>
                </c:pt>
                <c:pt idx="4493">
                  <c:v>0.1</c:v>
                </c:pt>
                <c:pt idx="4494">
                  <c:v>0.1</c:v>
                </c:pt>
                <c:pt idx="4495">
                  <c:v>0.1</c:v>
                </c:pt>
                <c:pt idx="4496">
                  <c:v>0.1</c:v>
                </c:pt>
                <c:pt idx="4497">
                  <c:v>0.1</c:v>
                </c:pt>
                <c:pt idx="4498">
                  <c:v>0.1</c:v>
                </c:pt>
                <c:pt idx="4499">
                  <c:v>0.1</c:v>
                </c:pt>
                <c:pt idx="4500">
                  <c:v>0.1</c:v>
                </c:pt>
                <c:pt idx="4501">
                  <c:v>0.1</c:v>
                </c:pt>
                <c:pt idx="4502">
                  <c:v>0.1</c:v>
                </c:pt>
                <c:pt idx="4503">
                  <c:v>0.1</c:v>
                </c:pt>
                <c:pt idx="4504">
                  <c:v>0.1</c:v>
                </c:pt>
                <c:pt idx="4505">
                  <c:v>0.1</c:v>
                </c:pt>
                <c:pt idx="4506">
                  <c:v>0.1</c:v>
                </c:pt>
                <c:pt idx="4507">
                  <c:v>0.1</c:v>
                </c:pt>
                <c:pt idx="4508">
                  <c:v>0.1</c:v>
                </c:pt>
                <c:pt idx="4509">
                  <c:v>0.1</c:v>
                </c:pt>
                <c:pt idx="4510">
                  <c:v>0.1</c:v>
                </c:pt>
                <c:pt idx="4511">
                  <c:v>0.1</c:v>
                </c:pt>
                <c:pt idx="4512">
                  <c:v>0.1</c:v>
                </c:pt>
                <c:pt idx="4513">
                  <c:v>0.1</c:v>
                </c:pt>
                <c:pt idx="4514">
                  <c:v>0.1</c:v>
                </c:pt>
                <c:pt idx="4515">
                  <c:v>0.1</c:v>
                </c:pt>
                <c:pt idx="4516">
                  <c:v>0.1</c:v>
                </c:pt>
                <c:pt idx="4517">
                  <c:v>0.1</c:v>
                </c:pt>
                <c:pt idx="4518">
                  <c:v>0.1</c:v>
                </c:pt>
                <c:pt idx="4519">
                  <c:v>0.1</c:v>
                </c:pt>
                <c:pt idx="4520">
                  <c:v>0.1</c:v>
                </c:pt>
                <c:pt idx="4521">
                  <c:v>0.1</c:v>
                </c:pt>
                <c:pt idx="4522">
                  <c:v>0.1</c:v>
                </c:pt>
                <c:pt idx="4523">
                  <c:v>0.1</c:v>
                </c:pt>
                <c:pt idx="4524">
                  <c:v>0.1</c:v>
                </c:pt>
                <c:pt idx="4525">
                  <c:v>0.1</c:v>
                </c:pt>
                <c:pt idx="4526">
                  <c:v>0.1</c:v>
                </c:pt>
                <c:pt idx="4527">
                  <c:v>0.1</c:v>
                </c:pt>
                <c:pt idx="4528">
                  <c:v>0.1</c:v>
                </c:pt>
                <c:pt idx="4529">
                  <c:v>0.1</c:v>
                </c:pt>
                <c:pt idx="4530">
                  <c:v>0.1</c:v>
                </c:pt>
                <c:pt idx="4531">
                  <c:v>0.1</c:v>
                </c:pt>
                <c:pt idx="4532">
                  <c:v>0.1</c:v>
                </c:pt>
                <c:pt idx="4533">
                  <c:v>0.1</c:v>
                </c:pt>
                <c:pt idx="4534">
                  <c:v>0.1</c:v>
                </c:pt>
                <c:pt idx="4535">
                  <c:v>0.1</c:v>
                </c:pt>
                <c:pt idx="4536">
                  <c:v>0.1</c:v>
                </c:pt>
                <c:pt idx="4537">
                  <c:v>0.1</c:v>
                </c:pt>
                <c:pt idx="4538">
                  <c:v>0.1</c:v>
                </c:pt>
                <c:pt idx="4539">
                  <c:v>0.1</c:v>
                </c:pt>
                <c:pt idx="4540">
                  <c:v>0.1</c:v>
                </c:pt>
                <c:pt idx="4541">
                  <c:v>0.1</c:v>
                </c:pt>
                <c:pt idx="4542">
                  <c:v>0.1</c:v>
                </c:pt>
                <c:pt idx="4543">
                  <c:v>0.1</c:v>
                </c:pt>
                <c:pt idx="4544">
                  <c:v>0.1</c:v>
                </c:pt>
                <c:pt idx="4545">
                  <c:v>0.1</c:v>
                </c:pt>
                <c:pt idx="4546">
                  <c:v>0.1</c:v>
                </c:pt>
                <c:pt idx="4547">
                  <c:v>0.1</c:v>
                </c:pt>
                <c:pt idx="4548">
                  <c:v>0.1</c:v>
                </c:pt>
                <c:pt idx="4549">
                  <c:v>0.1</c:v>
                </c:pt>
                <c:pt idx="4550">
                  <c:v>0.1</c:v>
                </c:pt>
                <c:pt idx="4551">
                  <c:v>0.1</c:v>
                </c:pt>
                <c:pt idx="4552">
                  <c:v>0.1</c:v>
                </c:pt>
                <c:pt idx="4553">
                  <c:v>0.1</c:v>
                </c:pt>
                <c:pt idx="4554">
                  <c:v>0.1</c:v>
                </c:pt>
                <c:pt idx="4555">
                  <c:v>0.1</c:v>
                </c:pt>
                <c:pt idx="4556">
                  <c:v>0.1</c:v>
                </c:pt>
                <c:pt idx="4557">
                  <c:v>0.1</c:v>
                </c:pt>
                <c:pt idx="4558">
                  <c:v>0.1</c:v>
                </c:pt>
                <c:pt idx="4559">
                  <c:v>0.1</c:v>
                </c:pt>
                <c:pt idx="4560">
                  <c:v>0.1</c:v>
                </c:pt>
                <c:pt idx="4561">
                  <c:v>0.1</c:v>
                </c:pt>
                <c:pt idx="4562">
                  <c:v>0.1</c:v>
                </c:pt>
                <c:pt idx="4563">
                  <c:v>0.1</c:v>
                </c:pt>
                <c:pt idx="4564">
                  <c:v>0.1</c:v>
                </c:pt>
                <c:pt idx="4565">
                  <c:v>0.1</c:v>
                </c:pt>
                <c:pt idx="4566">
                  <c:v>0.1</c:v>
                </c:pt>
                <c:pt idx="4567">
                  <c:v>0.1</c:v>
                </c:pt>
                <c:pt idx="4568">
                  <c:v>0.1</c:v>
                </c:pt>
                <c:pt idx="4569">
                  <c:v>0.1</c:v>
                </c:pt>
                <c:pt idx="4570">
                  <c:v>0.1</c:v>
                </c:pt>
                <c:pt idx="4571">
                  <c:v>0.1</c:v>
                </c:pt>
                <c:pt idx="4572">
                  <c:v>0.1</c:v>
                </c:pt>
                <c:pt idx="4573">
                  <c:v>0.1</c:v>
                </c:pt>
                <c:pt idx="4574">
                  <c:v>0.1</c:v>
                </c:pt>
                <c:pt idx="4575">
                  <c:v>0.1</c:v>
                </c:pt>
                <c:pt idx="4576">
                  <c:v>0.1</c:v>
                </c:pt>
                <c:pt idx="4577">
                  <c:v>0.1</c:v>
                </c:pt>
                <c:pt idx="4578">
                  <c:v>0.1</c:v>
                </c:pt>
                <c:pt idx="4579">
                  <c:v>0.1</c:v>
                </c:pt>
                <c:pt idx="4580">
                  <c:v>0.1</c:v>
                </c:pt>
                <c:pt idx="4581">
                  <c:v>0.1</c:v>
                </c:pt>
                <c:pt idx="4582">
                  <c:v>0.1</c:v>
                </c:pt>
                <c:pt idx="4583">
                  <c:v>0.1</c:v>
                </c:pt>
                <c:pt idx="4584">
                  <c:v>0.1</c:v>
                </c:pt>
                <c:pt idx="4585">
                  <c:v>0.1</c:v>
                </c:pt>
                <c:pt idx="4586">
                  <c:v>0.1</c:v>
                </c:pt>
                <c:pt idx="4587">
                  <c:v>0.1</c:v>
                </c:pt>
                <c:pt idx="4588">
                  <c:v>0.1</c:v>
                </c:pt>
                <c:pt idx="4589">
                  <c:v>0.1</c:v>
                </c:pt>
                <c:pt idx="4590">
                  <c:v>0.1</c:v>
                </c:pt>
                <c:pt idx="4591">
                  <c:v>0.1</c:v>
                </c:pt>
                <c:pt idx="4592">
                  <c:v>0.1</c:v>
                </c:pt>
                <c:pt idx="4593">
                  <c:v>0.1</c:v>
                </c:pt>
                <c:pt idx="4594">
                  <c:v>0.1</c:v>
                </c:pt>
                <c:pt idx="4595">
                  <c:v>0.1</c:v>
                </c:pt>
                <c:pt idx="4596">
                  <c:v>0.1</c:v>
                </c:pt>
                <c:pt idx="4597">
                  <c:v>0.1</c:v>
                </c:pt>
                <c:pt idx="4598">
                  <c:v>0.1</c:v>
                </c:pt>
                <c:pt idx="4599">
                  <c:v>0.1</c:v>
                </c:pt>
                <c:pt idx="4600">
                  <c:v>0.1</c:v>
                </c:pt>
                <c:pt idx="4601">
                  <c:v>0.1</c:v>
                </c:pt>
                <c:pt idx="4602">
                  <c:v>0.1</c:v>
                </c:pt>
                <c:pt idx="4603">
                  <c:v>0.1</c:v>
                </c:pt>
                <c:pt idx="4604">
                  <c:v>0.1</c:v>
                </c:pt>
                <c:pt idx="4605">
                  <c:v>0.1</c:v>
                </c:pt>
                <c:pt idx="4606">
                  <c:v>0.1</c:v>
                </c:pt>
                <c:pt idx="4607">
                  <c:v>0.1</c:v>
                </c:pt>
                <c:pt idx="4608">
                  <c:v>0.1</c:v>
                </c:pt>
                <c:pt idx="4609">
                  <c:v>0.1</c:v>
                </c:pt>
                <c:pt idx="4610">
                  <c:v>0.1</c:v>
                </c:pt>
                <c:pt idx="4611">
                  <c:v>0.1</c:v>
                </c:pt>
                <c:pt idx="4612">
                  <c:v>0.1</c:v>
                </c:pt>
                <c:pt idx="4613">
                  <c:v>0.1</c:v>
                </c:pt>
                <c:pt idx="4614">
                  <c:v>0.1</c:v>
                </c:pt>
                <c:pt idx="4615">
                  <c:v>0.1</c:v>
                </c:pt>
                <c:pt idx="4616">
                  <c:v>0.1</c:v>
                </c:pt>
                <c:pt idx="4617">
                  <c:v>0.1</c:v>
                </c:pt>
                <c:pt idx="4618">
                  <c:v>0.1</c:v>
                </c:pt>
                <c:pt idx="4619">
                  <c:v>0.1</c:v>
                </c:pt>
                <c:pt idx="4620">
                  <c:v>0.1</c:v>
                </c:pt>
                <c:pt idx="4621">
                  <c:v>0.1</c:v>
                </c:pt>
                <c:pt idx="4622">
                  <c:v>0.1</c:v>
                </c:pt>
                <c:pt idx="4623">
                  <c:v>0.1</c:v>
                </c:pt>
                <c:pt idx="4624">
                  <c:v>0.1</c:v>
                </c:pt>
                <c:pt idx="4625">
                  <c:v>0.1</c:v>
                </c:pt>
                <c:pt idx="4626">
                  <c:v>0.1</c:v>
                </c:pt>
                <c:pt idx="4627">
                  <c:v>0.1</c:v>
                </c:pt>
                <c:pt idx="4628">
                  <c:v>0.1</c:v>
                </c:pt>
                <c:pt idx="4629">
                  <c:v>0.1</c:v>
                </c:pt>
                <c:pt idx="4630">
                  <c:v>0.1</c:v>
                </c:pt>
                <c:pt idx="4631">
                  <c:v>0.1</c:v>
                </c:pt>
                <c:pt idx="4632">
                  <c:v>0.1</c:v>
                </c:pt>
                <c:pt idx="4633">
                  <c:v>0.1</c:v>
                </c:pt>
                <c:pt idx="4634">
                  <c:v>0.1</c:v>
                </c:pt>
                <c:pt idx="4635">
                  <c:v>0.1</c:v>
                </c:pt>
                <c:pt idx="4636">
                  <c:v>0.1</c:v>
                </c:pt>
                <c:pt idx="4637">
                  <c:v>0.1</c:v>
                </c:pt>
                <c:pt idx="4638">
                  <c:v>0.1</c:v>
                </c:pt>
                <c:pt idx="4639">
                  <c:v>0.1</c:v>
                </c:pt>
                <c:pt idx="4640">
                  <c:v>0.1</c:v>
                </c:pt>
                <c:pt idx="4641">
                  <c:v>0.1</c:v>
                </c:pt>
                <c:pt idx="4642">
                  <c:v>0.1</c:v>
                </c:pt>
                <c:pt idx="4643">
                  <c:v>0.1</c:v>
                </c:pt>
                <c:pt idx="4644">
                  <c:v>0.1</c:v>
                </c:pt>
                <c:pt idx="4645">
                  <c:v>0.1</c:v>
                </c:pt>
                <c:pt idx="4646">
                  <c:v>0.1</c:v>
                </c:pt>
                <c:pt idx="4647">
                  <c:v>0.1</c:v>
                </c:pt>
                <c:pt idx="4648">
                  <c:v>0.1</c:v>
                </c:pt>
                <c:pt idx="4649">
                  <c:v>0.1</c:v>
                </c:pt>
                <c:pt idx="4650">
                  <c:v>0.1</c:v>
                </c:pt>
                <c:pt idx="4651">
                  <c:v>0.1</c:v>
                </c:pt>
                <c:pt idx="4652">
                  <c:v>0.1</c:v>
                </c:pt>
                <c:pt idx="4653">
                  <c:v>0.1</c:v>
                </c:pt>
                <c:pt idx="4654">
                  <c:v>0.1</c:v>
                </c:pt>
                <c:pt idx="4655">
                  <c:v>0.1</c:v>
                </c:pt>
                <c:pt idx="4656">
                  <c:v>0.1</c:v>
                </c:pt>
                <c:pt idx="4657">
                  <c:v>0.1</c:v>
                </c:pt>
                <c:pt idx="4658">
                  <c:v>0.1</c:v>
                </c:pt>
                <c:pt idx="4659">
                  <c:v>0.1</c:v>
                </c:pt>
                <c:pt idx="4660">
                  <c:v>0.1</c:v>
                </c:pt>
                <c:pt idx="4661">
                  <c:v>0.1</c:v>
                </c:pt>
                <c:pt idx="4662">
                  <c:v>0.1</c:v>
                </c:pt>
                <c:pt idx="4663">
                  <c:v>0.1</c:v>
                </c:pt>
                <c:pt idx="4664">
                  <c:v>0.1</c:v>
                </c:pt>
                <c:pt idx="4665">
                  <c:v>0.1</c:v>
                </c:pt>
                <c:pt idx="4666">
                  <c:v>0.1</c:v>
                </c:pt>
                <c:pt idx="4667">
                  <c:v>0.1</c:v>
                </c:pt>
                <c:pt idx="4668">
                  <c:v>0.1</c:v>
                </c:pt>
                <c:pt idx="4669">
                  <c:v>0.1</c:v>
                </c:pt>
                <c:pt idx="4670">
                  <c:v>0.1</c:v>
                </c:pt>
                <c:pt idx="4671">
                  <c:v>0.1</c:v>
                </c:pt>
                <c:pt idx="4672">
                  <c:v>0.1</c:v>
                </c:pt>
                <c:pt idx="4673">
                  <c:v>0.1</c:v>
                </c:pt>
                <c:pt idx="4674">
                  <c:v>0.1</c:v>
                </c:pt>
                <c:pt idx="4675">
                  <c:v>0.1</c:v>
                </c:pt>
                <c:pt idx="4676">
                  <c:v>0.1</c:v>
                </c:pt>
                <c:pt idx="4677">
                  <c:v>0.1</c:v>
                </c:pt>
                <c:pt idx="4678">
                  <c:v>0.1</c:v>
                </c:pt>
                <c:pt idx="4679">
                  <c:v>0.1</c:v>
                </c:pt>
                <c:pt idx="4680">
                  <c:v>0.1</c:v>
                </c:pt>
                <c:pt idx="4681">
                  <c:v>0.1</c:v>
                </c:pt>
                <c:pt idx="4682">
                  <c:v>0.1</c:v>
                </c:pt>
                <c:pt idx="4683">
                  <c:v>0.1</c:v>
                </c:pt>
                <c:pt idx="4684">
                  <c:v>0.1</c:v>
                </c:pt>
                <c:pt idx="4685">
                  <c:v>0.1</c:v>
                </c:pt>
                <c:pt idx="4686">
                  <c:v>0.1</c:v>
                </c:pt>
                <c:pt idx="4687">
                  <c:v>0.1</c:v>
                </c:pt>
                <c:pt idx="4688">
                  <c:v>0.1</c:v>
                </c:pt>
                <c:pt idx="4689">
                  <c:v>0.1</c:v>
                </c:pt>
                <c:pt idx="4690">
                  <c:v>0.1</c:v>
                </c:pt>
                <c:pt idx="4691">
                  <c:v>0.1</c:v>
                </c:pt>
                <c:pt idx="4692">
                  <c:v>0.1</c:v>
                </c:pt>
                <c:pt idx="4693">
                  <c:v>0.1</c:v>
                </c:pt>
                <c:pt idx="4694">
                  <c:v>0.1</c:v>
                </c:pt>
                <c:pt idx="4695">
                  <c:v>0.1</c:v>
                </c:pt>
                <c:pt idx="4696">
                  <c:v>0.1</c:v>
                </c:pt>
                <c:pt idx="4697">
                  <c:v>0.1</c:v>
                </c:pt>
                <c:pt idx="4698">
                  <c:v>0.1</c:v>
                </c:pt>
                <c:pt idx="4699">
                  <c:v>0.1</c:v>
                </c:pt>
                <c:pt idx="4700">
                  <c:v>0.1</c:v>
                </c:pt>
                <c:pt idx="4701">
                  <c:v>0.1</c:v>
                </c:pt>
                <c:pt idx="4702">
                  <c:v>0.1</c:v>
                </c:pt>
                <c:pt idx="4703">
                  <c:v>0.1</c:v>
                </c:pt>
                <c:pt idx="4704">
                  <c:v>0.1</c:v>
                </c:pt>
                <c:pt idx="4705">
                  <c:v>0.1</c:v>
                </c:pt>
                <c:pt idx="4706">
                  <c:v>0.1</c:v>
                </c:pt>
                <c:pt idx="4707">
                  <c:v>0.1</c:v>
                </c:pt>
                <c:pt idx="4708">
                  <c:v>0.1</c:v>
                </c:pt>
                <c:pt idx="4709">
                  <c:v>0.1</c:v>
                </c:pt>
                <c:pt idx="4710">
                  <c:v>0.1</c:v>
                </c:pt>
                <c:pt idx="4711">
                  <c:v>0.1</c:v>
                </c:pt>
                <c:pt idx="4712">
                  <c:v>0.1</c:v>
                </c:pt>
                <c:pt idx="4713">
                  <c:v>0.1</c:v>
                </c:pt>
                <c:pt idx="4714">
                  <c:v>0.1</c:v>
                </c:pt>
                <c:pt idx="4715">
                  <c:v>0.1</c:v>
                </c:pt>
                <c:pt idx="4716">
                  <c:v>0.1</c:v>
                </c:pt>
                <c:pt idx="4717">
                  <c:v>0.1</c:v>
                </c:pt>
                <c:pt idx="4718">
                  <c:v>0.1</c:v>
                </c:pt>
                <c:pt idx="4719">
                  <c:v>0.1</c:v>
                </c:pt>
                <c:pt idx="4720">
                  <c:v>0.1</c:v>
                </c:pt>
                <c:pt idx="4721">
                  <c:v>0.1</c:v>
                </c:pt>
                <c:pt idx="4722">
                  <c:v>0.1</c:v>
                </c:pt>
                <c:pt idx="4723">
                  <c:v>0.1</c:v>
                </c:pt>
                <c:pt idx="4724">
                  <c:v>0.1</c:v>
                </c:pt>
                <c:pt idx="4725">
                  <c:v>0.1</c:v>
                </c:pt>
                <c:pt idx="4726">
                  <c:v>0.1</c:v>
                </c:pt>
                <c:pt idx="4727">
                  <c:v>0.1</c:v>
                </c:pt>
                <c:pt idx="4728">
                  <c:v>0.1</c:v>
                </c:pt>
                <c:pt idx="4729">
                  <c:v>0.1</c:v>
                </c:pt>
                <c:pt idx="4730">
                  <c:v>0.1</c:v>
                </c:pt>
                <c:pt idx="4731">
                  <c:v>0.1</c:v>
                </c:pt>
                <c:pt idx="4732">
                  <c:v>0.1</c:v>
                </c:pt>
                <c:pt idx="4733">
                  <c:v>0.1</c:v>
                </c:pt>
                <c:pt idx="4734">
                  <c:v>0.1</c:v>
                </c:pt>
                <c:pt idx="4735">
                  <c:v>0.1</c:v>
                </c:pt>
                <c:pt idx="4736">
                  <c:v>0.1</c:v>
                </c:pt>
                <c:pt idx="4737">
                  <c:v>0.1</c:v>
                </c:pt>
                <c:pt idx="4738">
                  <c:v>0.1</c:v>
                </c:pt>
                <c:pt idx="4739">
                  <c:v>0.1</c:v>
                </c:pt>
                <c:pt idx="4740">
                  <c:v>0.1</c:v>
                </c:pt>
                <c:pt idx="4741">
                  <c:v>0.1</c:v>
                </c:pt>
                <c:pt idx="4742">
                  <c:v>0.1</c:v>
                </c:pt>
                <c:pt idx="4743">
                  <c:v>0.1</c:v>
                </c:pt>
                <c:pt idx="4744">
                  <c:v>0.1</c:v>
                </c:pt>
                <c:pt idx="4745">
                  <c:v>0.1</c:v>
                </c:pt>
                <c:pt idx="4746">
                  <c:v>0.1</c:v>
                </c:pt>
                <c:pt idx="4747">
                  <c:v>0.1</c:v>
                </c:pt>
                <c:pt idx="4748">
                  <c:v>0.1</c:v>
                </c:pt>
                <c:pt idx="4749">
                  <c:v>0.1</c:v>
                </c:pt>
                <c:pt idx="4750">
                  <c:v>0.1</c:v>
                </c:pt>
                <c:pt idx="4751">
                  <c:v>0.1</c:v>
                </c:pt>
                <c:pt idx="4752">
                  <c:v>0.1</c:v>
                </c:pt>
                <c:pt idx="4753">
                  <c:v>0.1</c:v>
                </c:pt>
                <c:pt idx="4754">
                  <c:v>0.1</c:v>
                </c:pt>
                <c:pt idx="4755">
                  <c:v>0.1</c:v>
                </c:pt>
                <c:pt idx="4756">
                  <c:v>0.1</c:v>
                </c:pt>
                <c:pt idx="4757">
                  <c:v>0.1</c:v>
                </c:pt>
                <c:pt idx="4758">
                  <c:v>0.1</c:v>
                </c:pt>
                <c:pt idx="4759">
                  <c:v>0.1</c:v>
                </c:pt>
                <c:pt idx="4760">
                  <c:v>0.1</c:v>
                </c:pt>
                <c:pt idx="4761">
                  <c:v>0.1</c:v>
                </c:pt>
                <c:pt idx="4762">
                  <c:v>0.1</c:v>
                </c:pt>
                <c:pt idx="4763">
                  <c:v>0.1</c:v>
                </c:pt>
                <c:pt idx="4764">
                  <c:v>0.1</c:v>
                </c:pt>
                <c:pt idx="4765">
                  <c:v>0.1</c:v>
                </c:pt>
                <c:pt idx="4766">
                  <c:v>0.1</c:v>
                </c:pt>
                <c:pt idx="4767">
                  <c:v>0.1</c:v>
                </c:pt>
                <c:pt idx="4768">
                  <c:v>0.1</c:v>
                </c:pt>
                <c:pt idx="4769">
                  <c:v>0.1</c:v>
                </c:pt>
                <c:pt idx="4770">
                  <c:v>0.1</c:v>
                </c:pt>
                <c:pt idx="4771">
                  <c:v>0.1</c:v>
                </c:pt>
                <c:pt idx="4772">
                  <c:v>0.1</c:v>
                </c:pt>
                <c:pt idx="4773">
                  <c:v>0.1</c:v>
                </c:pt>
                <c:pt idx="4774">
                  <c:v>0.1</c:v>
                </c:pt>
                <c:pt idx="4775">
                  <c:v>0.1</c:v>
                </c:pt>
                <c:pt idx="4776">
                  <c:v>0.1</c:v>
                </c:pt>
                <c:pt idx="4777">
                  <c:v>0.1</c:v>
                </c:pt>
                <c:pt idx="4778">
                  <c:v>0.1</c:v>
                </c:pt>
                <c:pt idx="4779">
                  <c:v>0.1</c:v>
                </c:pt>
                <c:pt idx="4780">
                  <c:v>0.1</c:v>
                </c:pt>
                <c:pt idx="4781">
                  <c:v>0.1</c:v>
                </c:pt>
                <c:pt idx="4782">
                  <c:v>0.1</c:v>
                </c:pt>
                <c:pt idx="4783">
                  <c:v>0.1</c:v>
                </c:pt>
                <c:pt idx="4784">
                  <c:v>0.1</c:v>
                </c:pt>
                <c:pt idx="4785">
                  <c:v>0.1</c:v>
                </c:pt>
                <c:pt idx="4786">
                  <c:v>0.1</c:v>
                </c:pt>
                <c:pt idx="4787">
                  <c:v>0.1</c:v>
                </c:pt>
                <c:pt idx="4788">
                  <c:v>0.1</c:v>
                </c:pt>
                <c:pt idx="4789">
                  <c:v>0.1</c:v>
                </c:pt>
                <c:pt idx="4790">
                  <c:v>0.1</c:v>
                </c:pt>
                <c:pt idx="4791">
                  <c:v>0.1</c:v>
                </c:pt>
                <c:pt idx="4792">
                  <c:v>0.1</c:v>
                </c:pt>
                <c:pt idx="4793">
                  <c:v>0.1</c:v>
                </c:pt>
                <c:pt idx="4794">
                  <c:v>0.1</c:v>
                </c:pt>
                <c:pt idx="4795">
                  <c:v>0.1</c:v>
                </c:pt>
                <c:pt idx="4796">
                  <c:v>0.1</c:v>
                </c:pt>
                <c:pt idx="4797">
                  <c:v>0.1</c:v>
                </c:pt>
                <c:pt idx="4798">
                  <c:v>0.1</c:v>
                </c:pt>
                <c:pt idx="4799">
                  <c:v>0.1</c:v>
                </c:pt>
                <c:pt idx="4800">
                  <c:v>0.1</c:v>
                </c:pt>
                <c:pt idx="4801">
                  <c:v>0.1</c:v>
                </c:pt>
                <c:pt idx="4802">
                  <c:v>0.1</c:v>
                </c:pt>
                <c:pt idx="4803">
                  <c:v>0.1</c:v>
                </c:pt>
                <c:pt idx="4804">
                  <c:v>0.1</c:v>
                </c:pt>
                <c:pt idx="4805">
                  <c:v>0.1</c:v>
                </c:pt>
                <c:pt idx="4806">
                  <c:v>0.1</c:v>
                </c:pt>
                <c:pt idx="4807">
                  <c:v>0.1</c:v>
                </c:pt>
                <c:pt idx="4808">
                  <c:v>0.1</c:v>
                </c:pt>
                <c:pt idx="4809">
                  <c:v>0.1</c:v>
                </c:pt>
                <c:pt idx="4810">
                  <c:v>0.1</c:v>
                </c:pt>
                <c:pt idx="4811">
                  <c:v>0.1</c:v>
                </c:pt>
                <c:pt idx="4812">
                  <c:v>0.1</c:v>
                </c:pt>
                <c:pt idx="4813">
                  <c:v>0.1</c:v>
                </c:pt>
                <c:pt idx="4814">
                  <c:v>0.1</c:v>
                </c:pt>
                <c:pt idx="4815">
                  <c:v>0.1</c:v>
                </c:pt>
                <c:pt idx="4816">
                  <c:v>0.1</c:v>
                </c:pt>
                <c:pt idx="4817">
                  <c:v>0.1</c:v>
                </c:pt>
                <c:pt idx="4818">
                  <c:v>0.1</c:v>
                </c:pt>
                <c:pt idx="4819">
                  <c:v>0.1</c:v>
                </c:pt>
                <c:pt idx="4820">
                  <c:v>0.1</c:v>
                </c:pt>
                <c:pt idx="4821">
                  <c:v>0.1</c:v>
                </c:pt>
                <c:pt idx="4822">
                  <c:v>0.1</c:v>
                </c:pt>
                <c:pt idx="4823">
                  <c:v>0.1</c:v>
                </c:pt>
                <c:pt idx="4824">
                  <c:v>0.1</c:v>
                </c:pt>
                <c:pt idx="4825">
                  <c:v>0.1</c:v>
                </c:pt>
                <c:pt idx="4826">
                  <c:v>0.1</c:v>
                </c:pt>
                <c:pt idx="4827">
                  <c:v>0.1</c:v>
                </c:pt>
                <c:pt idx="4828">
                  <c:v>0.1</c:v>
                </c:pt>
                <c:pt idx="4829">
                  <c:v>0.1</c:v>
                </c:pt>
                <c:pt idx="4830">
                  <c:v>0.1</c:v>
                </c:pt>
                <c:pt idx="4831">
                  <c:v>0.1</c:v>
                </c:pt>
                <c:pt idx="4832">
                  <c:v>0.1</c:v>
                </c:pt>
                <c:pt idx="4833">
                  <c:v>0.1</c:v>
                </c:pt>
                <c:pt idx="4834">
                  <c:v>0.1</c:v>
                </c:pt>
                <c:pt idx="4835">
                  <c:v>0.1</c:v>
                </c:pt>
                <c:pt idx="4836">
                  <c:v>0.1</c:v>
                </c:pt>
                <c:pt idx="4837">
                  <c:v>0.1</c:v>
                </c:pt>
                <c:pt idx="4838">
                  <c:v>0.1</c:v>
                </c:pt>
                <c:pt idx="4839">
                  <c:v>0.1</c:v>
                </c:pt>
                <c:pt idx="4840">
                  <c:v>0.1</c:v>
                </c:pt>
                <c:pt idx="4841">
                  <c:v>0.1</c:v>
                </c:pt>
                <c:pt idx="4842">
                  <c:v>0.1</c:v>
                </c:pt>
                <c:pt idx="4843">
                  <c:v>0.1</c:v>
                </c:pt>
                <c:pt idx="4844">
                  <c:v>0.1</c:v>
                </c:pt>
                <c:pt idx="4845">
                  <c:v>0.1</c:v>
                </c:pt>
                <c:pt idx="4846">
                  <c:v>0.1</c:v>
                </c:pt>
                <c:pt idx="4847">
                  <c:v>0.1</c:v>
                </c:pt>
                <c:pt idx="4848">
                  <c:v>0.1</c:v>
                </c:pt>
                <c:pt idx="4849">
                  <c:v>0.1</c:v>
                </c:pt>
                <c:pt idx="4850">
                  <c:v>0.1</c:v>
                </c:pt>
                <c:pt idx="4851">
                  <c:v>0.1</c:v>
                </c:pt>
                <c:pt idx="4852">
                  <c:v>0.1</c:v>
                </c:pt>
                <c:pt idx="4853">
                  <c:v>0.1</c:v>
                </c:pt>
                <c:pt idx="4854">
                  <c:v>0.1</c:v>
                </c:pt>
                <c:pt idx="4855">
                  <c:v>0.1</c:v>
                </c:pt>
                <c:pt idx="4856">
                  <c:v>0.1</c:v>
                </c:pt>
                <c:pt idx="4857">
                  <c:v>0.1</c:v>
                </c:pt>
                <c:pt idx="4858">
                  <c:v>0.1</c:v>
                </c:pt>
                <c:pt idx="4859">
                  <c:v>0.1</c:v>
                </c:pt>
                <c:pt idx="4860">
                  <c:v>0.1</c:v>
                </c:pt>
                <c:pt idx="4861">
                  <c:v>0.1</c:v>
                </c:pt>
                <c:pt idx="4862">
                  <c:v>0.1</c:v>
                </c:pt>
                <c:pt idx="4863">
                  <c:v>0.1</c:v>
                </c:pt>
                <c:pt idx="4864">
                  <c:v>0.1</c:v>
                </c:pt>
                <c:pt idx="4865">
                  <c:v>0.1</c:v>
                </c:pt>
                <c:pt idx="4866">
                  <c:v>0.1</c:v>
                </c:pt>
                <c:pt idx="4867">
                  <c:v>0.1</c:v>
                </c:pt>
                <c:pt idx="4868">
                  <c:v>0.1</c:v>
                </c:pt>
                <c:pt idx="4869">
                  <c:v>0.1</c:v>
                </c:pt>
                <c:pt idx="4870">
                  <c:v>0.1</c:v>
                </c:pt>
                <c:pt idx="4871">
                  <c:v>0.1</c:v>
                </c:pt>
                <c:pt idx="4872">
                  <c:v>0.1</c:v>
                </c:pt>
                <c:pt idx="4873">
                  <c:v>0.1</c:v>
                </c:pt>
                <c:pt idx="4874">
                  <c:v>0.1</c:v>
                </c:pt>
                <c:pt idx="4875">
                  <c:v>0.1</c:v>
                </c:pt>
                <c:pt idx="4876">
                  <c:v>0.1</c:v>
                </c:pt>
                <c:pt idx="4877">
                  <c:v>0.1</c:v>
                </c:pt>
                <c:pt idx="4878">
                  <c:v>0.1</c:v>
                </c:pt>
                <c:pt idx="4879">
                  <c:v>0.1</c:v>
                </c:pt>
                <c:pt idx="4880">
                  <c:v>0.1</c:v>
                </c:pt>
                <c:pt idx="4881">
                  <c:v>0.1</c:v>
                </c:pt>
                <c:pt idx="4882">
                  <c:v>0.1</c:v>
                </c:pt>
                <c:pt idx="4883">
                  <c:v>0.1</c:v>
                </c:pt>
                <c:pt idx="4884">
                  <c:v>0.1</c:v>
                </c:pt>
                <c:pt idx="4885">
                  <c:v>0.1</c:v>
                </c:pt>
                <c:pt idx="4886">
                  <c:v>0.1</c:v>
                </c:pt>
                <c:pt idx="4887">
                  <c:v>0.1</c:v>
                </c:pt>
                <c:pt idx="4888">
                  <c:v>0.1</c:v>
                </c:pt>
                <c:pt idx="4889">
                  <c:v>0.1</c:v>
                </c:pt>
                <c:pt idx="4890">
                  <c:v>0.1</c:v>
                </c:pt>
                <c:pt idx="4891">
                  <c:v>0.1</c:v>
                </c:pt>
                <c:pt idx="4892">
                  <c:v>0.1</c:v>
                </c:pt>
                <c:pt idx="4893">
                  <c:v>0.1</c:v>
                </c:pt>
                <c:pt idx="4894">
                  <c:v>0.1</c:v>
                </c:pt>
                <c:pt idx="4895">
                  <c:v>0.1</c:v>
                </c:pt>
                <c:pt idx="4896">
                  <c:v>0.1</c:v>
                </c:pt>
                <c:pt idx="4897">
                  <c:v>0.1</c:v>
                </c:pt>
                <c:pt idx="4898">
                  <c:v>0.1</c:v>
                </c:pt>
                <c:pt idx="4899">
                  <c:v>0.1</c:v>
                </c:pt>
                <c:pt idx="4900">
                  <c:v>0.1</c:v>
                </c:pt>
                <c:pt idx="4901">
                  <c:v>0.1</c:v>
                </c:pt>
                <c:pt idx="4902">
                  <c:v>0.1</c:v>
                </c:pt>
                <c:pt idx="4903">
                  <c:v>0.1</c:v>
                </c:pt>
                <c:pt idx="4904">
                  <c:v>0.1</c:v>
                </c:pt>
                <c:pt idx="4905">
                  <c:v>0.1</c:v>
                </c:pt>
                <c:pt idx="4906">
                  <c:v>0.1</c:v>
                </c:pt>
                <c:pt idx="4907">
                  <c:v>0.1</c:v>
                </c:pt>
                <c:pt idx="4908">
                  <c:v>0.1</c:v>
                </c:pt>
                <c:pt idx="4909">
                  <c:v>0.1</c:v>
                </c:pt>
                <c:pt idx="4910">
                  <c:v>0.1</c:v>
                </c:pt>
                <c:pt idx="4911">
                  <c:v>0.1</c:v>
                </c:pt>
                <c:pt idx="4912">
                  <c:v>0.1</c:v>
                </c:pt>
                <c:pt idx="4913">
                  <c:v>0.1</c:v>
                </c:pt>
                <c:pt idx="4914">
                  <c:v>0.1</c:v>
                </c:pt>
                <c:pt idx="4915">
                  <c:v>0.1</c:v>
                </c:pt>
                <c:pt idx="4916">
                  <c:v>0.1</c:v>
                </c:pt>
                <c:pt idx="4917">
                  <c:v>0.1</c:v>
                </c:pt>
                <c:pt idx="4918">
                  <c:v>0.1</c:v>
                </c:pt>
                <c:pt idx="4919">
                  <c:v>0.1</c:v>
                </c:pt>
                <c:pt idx="4920">
                  <c:v>0.1</c:v>
                </c:pt>
                <c:pt idx="4921">
                  <c:v>0.1</c:v>
                </c:pt>
                <c:pt idx="4922">
                  <c:v>0.1</c:v>
                </c:pt>
                <c:pt idx="4923">
                  <c:v>0.1</c:v>
                </c:pt>
                <c:pt idx="4924">
                  <c:v>0.1</c:v>
                </c:pt>
                <c:pt idx="4925">
                  <c:v>0.1</c:v>
                </c:pt>
                <c:pt idx="4926">
                  <c:v>0.1</c:v>
                </c:pt>
                <c:pt idx="4927">
                  <c:v>0.1</c:v>
                </c:pt>
                <c:pt idx="4928">
                  <c:v>0.1</c:v>
                </c:pt>
                <c:pt idx="4929">
                  <c:v>0.1</c:v>
                </c:pt>
                <c:pt idx="4930">
                  <c:v>0.1</c:v>
                </c:pt>
                <c:pt idx="4931">
                  <c:v>0.1</c:v>
                </c:pt>
                <c:pt idx="4932">
                  <c:v>0.1</c:v>
                </c:pt>
                <c:pt idx="4933">
                  <c:v>0.1</c:v>
                </c:pt>
                <c:pt idx="4934">
                  <c:v>0.1</c:v>
                </c:pt>
                <c:pt idx="4935">
                  <c:v>0.1</c:v>
                </c:pt>
                <c:pt idx="4936">
                  <c:v>0.1</c:v>
                </c:pt>
                <c:pt idx="4937">
                  <c:v>0.1</c:v>
                </c:pt>
                <c:pt idx="4938">
                  <c:v>0.1</c:v>
                </c:pt>
                <c:pt idx="4939">
                  <c:v>0.1</c:v>
                </c:pt>
                <c:pt idx="4940">
                  <c:v>0.1</c:v>
                </c:pt>
                <c:pt idx="4941">
                  <c:v>0.1</c:v>
                </c:pt>
                <c:pt idx="4942">
                  <c:v>0.1</c:v>
                </c:pt>
                <c:pt idx="4943">
                  <c:v>0.1</c:v>
                </c:pt>
                <c:pt idx="4944">
                  <c:v>0.1</c:v>
                </c:pt>
                <c:pt idx="4945">
                  <c:v>0.1</c:v>
                </c:pt>
                <c:pt idx="4946">
                  <c:v>0.1</c:v>
                </c:pt>
                <c:pt idx="4947">
                  <c:v>0.1</c:v>
                </c:pt>
                <c:pt idx="4948">
                  <c:v>0.1</c:v>
                </c:pt>
                <c:pt idx="4949">
                  <c:v>0.1</c:v>
                </c:pt>
                <c:pt idx="4950">
                  <c:v>0.1</c:v>
                </c:pt>
                <c:pt idx="4951">
                  <c:v>0.1</c:v>
                </c:pt>
                <c:pt idx="4952">
                  <c:v>0.1</c:v>
                </c:pt>
                <c:pt idx="4953">
                  <c:v>0.1</c:v>
                </c:pt>
                <c:pt idx="4954">
                  <c:v>0.1</c:v>
                </c:pt>
                <c:pt idx="4955">
                  <c:v>0.1</c:v>
                </c:pt>
                <c:pt idx="4956">
                  <c:v>0.1</c:v>
                </c:pt>
                <c:pt idx="4957">
                  <c:v>0.1</c:v>
                </c:pt>
                <c:pt idx="4958">
                  <c:v>0.1</c:v>
                </c:pt>
                <c:pt idx="4959">
                  <c:v>0.1</c:v>
                </c:pt>
                <c:pt idx="4960">
                  <c:v>0.1</c:v>
                </c:pt>
                <c:pt idx="4961">
                  <c:v>0.1</c:v>
                </c:pt>
                <c:pt idx="4962">
                  <c:v>0.1</c:v>
                </c:pt>
                <c:pt idx="4963">
                  <c:v>0.1</c:v>
                </c:pt>
                <c:pt idx="4964">
                  <c:v>0.1</c:v>
                </c:pt>
                <c:pt idx="4965">
                  <c:v>0.1</c:v>
                </c:pt>
                <c:pt idx="4966">
                  <c:v>0.1</c:v>
                </c:pt>
                <c:pt idx="4967">
                  <c:v>0.1</c:v>
                </c:pt>
                <c:pt idx="4968">
                  <c:v>0.1</c:v>
                </c:pt>
                <c:pt idx="4969">
                  <c:v>0.1</c:v>
                </c:pt>
                <c:pt idx="4970">
                  <c:v>0.1</c:v>
                </c:pt>
                <c:pt idx="4971">
                  <c:v>0.1</c:v>
                </c:pt>
                <c:pt idx="4972">
                  <c:v>0.1</c:v>
                </c:pt>
                <c:pt idx="4973">
                  <c:v>0.1</c:v>
                </c:pt>
                <c:pt idx="4974">
                  <c:v>0.1</c:v>
                </c:pt>
                <c:pt idx="4975">
                  <c:v>0.1</c:v>
                </c:pt>
                <c:pt idx="4976">
                  <c:v>0.1</c:v>
                </c:pt>
                <c:pt idx="4977">
                  <c:v>0.1</c:v>
                </c:pt>
                <c:pt idx="4978">
                  <c:v>0.1</c:v>
                </c:pt>
                <c:pt idx="4979">
                  <c:v>0.1</c:v>
                </c:pt>
                <c:pt idx="4980">
                  <c:v>0.1</c:v>
                </c:pt>
                <c:pt idx="4981">
                  <c:v>0.1</c:v>
                </c:pt>
                <c:pt idx="4982">
                  <c:v>0.1</c:v>
                </c:pt>
                <c:pt idx="4983">
                  <c:v>0.1</c:v>
                </c:pt>
                <c:pt idx="4984">
                  <c:v>0.1</c:v>
                </c:pt>
                <c:pt idx="4985">
                  <c:v>0.1</c:v>
                </c:pt>
                <c:pt idx="4986">
                  <c:v>0.1</c:v>
                </c:pt>
                <c:pt idx="4987">
                  <c:v>0.1</c:v>
                </c:pt>
                <c:pt idx="4988">
                  <c:v>0.1</c:v>
                </c:pt>
                <c:pt idx="4989">
                  <c:v>0.1</c:v>
                </c:pt>
                <c:pt idx="4990">
                  <c:v>0.1</c:v>
                </c:pt>
                <c:pt idx="4991">
                  <c:v>0.1</c:v>
                </c:pt>
                <c:pt idx="4992">
                  <c:v>0.1</c:v>
                </c:pt>
                <c:pt idx="4993">
                  <c:v>0.1</c:v>
                </c:pt>
                <c:pt idx="4994">
                  <c:v>0.1</c:v>
                </c:pt>
                <c:pt idx="4995">
                  <c:v>0.1</c:v>
                </c:pt>
                <c:pt idx="4996">
                  <c:v>0.1</c:v>
                </c:pt>
                <c:pt idx="4997">
                  <c:v>0.1</c:v>
                </c:pt>
                <c:pt idx="4998">
                  <c:v>0.1</c:v>
                </c:pt>
                <c:pt idx="4999">
                  <c:v>0.1</c:v>
                </c:pt>
                <c:pt idx="5000">
                  <c:v>0.1</c:v>
                </c:pt>
                <c:pt idx="5001">
                  <c:v>0.1</c:v>
                </c:pt>
                <c:pt idx="5002">
                  <c:v>0.1</c:v>
                </c:pt>
                <c:pt idx="5003">
                  <c:v>0.1</c:v>
                </c:pt>
                <c:pt idx="5004">
                  <c:v>0.1</c:v>
                </c:pt>
                <c:pt idx="5005">
                  <c:v>0.1</c:v>
                </c:pt>
                <c:pt idx="5006">
                  <c:v>0.1</c:v>
                </c:pt>
                <c:pt idx="5007">
                  <c:v>0.1</c:v>
                </c:pt>
                <c:pt idx="5008">
                  <c:v>0.1</c:v>
                </c:pt>
                <c:pt idx="5009">
                  <c:v>0.1</c:v>
                </c:pt>
                <c:pt idx="5010">
                  <c:v>0.1</c:v>
                </c:pt>
                <c:pt idx="5011">
                  <c:v>0.1</c:v>
                </c:pt>
                <c:pt idx="5012">
                  <c:v>0.1</c:v>
                </c:pt>
                <c:pt idx="5013">
                  <c:v>0.1</c:v>
                </c:pt>
                <c:pt idx="5014">
                  <c:v>0.1</c:v>
                </c:pt>
                <c:pt idx="5015">
                  <c:v>0.1</c:v>
                </c:pt>
                <c:pt idx="5016">
                  <c:v>0.1</c:v>
                </c:pt>
                <c:pt idx="5017">
                  <c:v>0.1</c:v>
                </c:pt>
                <c:pt idx="5018">
                  <c:v>0.1</c:v>
                </c:pt>
                <c:pt idx="5019">
                  <c:v>0.1</c:v>
                </c:pt>
                <c:pt idx="5020">
                  <c:v>0.1</c:v>
                </c:pt>
                <c:pt idx="5021">
                  <c:v>0.1</c:v>
                </c:pt>
                <c:pt idx="5022">
                  <c:v>0.1</c:v>
                </c:pt>
                <c:pt idx="5023">
                  <c:v>0.1</c:v>
                </c:pt>
                <c:pt idx="5024">
                  <c:v>0.1</c:v>
                </c:pt>
                <c:pt idx="5025">
                  <c:v>0.1</c:v>
                </c:pt>
                <c:pt idx="5026">
                  <c:v>0.1</c:v>
                </c:pt>
                <c:pt idx="5027">
                  <c:v>0.1</c:v>
                </c:pt>
                <c:pt idx="5028">
                  <c:v>0.1</c:v>
                </c:pt>
                <c:pt idx="5029">
                  <c:v>0.1</c:v>
                </c:pt>
                <c:pt idx="5030">
                  <c:v>0.1</c:v>
                </c:pt>
                <c:pt idx="5031">
                  <c:v>0.1</c:v>
                </c:pt>
                <c:pt idx="5032">
                  <c:v>0.1</c:v>
                </c:pt>
                <c:pt idx="5033">
                  <c:v>0.1</c:v>
                </c:pt>
                <c:pt idx="5034">
                  <c:v>0.1</c:v>
                </c:pt>
                <c:pt idx="5035">
                  <c:v>0.1</c:v>
                </c:pt>
                <c:pt idx="5036">
                  <c:v>0.1</c:v>
                </c:pt>
                <c:pt idx="5037">
                  <c:v>0.1</c:v>
                </c:pt>
                <c:pt idx="5038">
                  <c:v>0.1</c:v>
                </c:pt>
                <c:pt idx="5039">
                  <c:v>0.1</c:v>
                </c:pt>
                <c:pt idx="5040">
                  <c:v>0.1</c:v>
                </c:pt>
                <c:pt idx="5041">
                  <c:v>0.1</c:v>
                </c:pt>
                <c:pt idx="5042">
                  <c:v>0.1</c:v>
                </c:pt>
                <c:pt idx="5043">
                  <c:v>0.1</c:v>
                </c:pt>
                <c:pt idx="5044">
                  <c:v>0.1</c:v>
                </c:pt>
                <c:pt idx="5045">
                  <c:v>0.1</c:v>
                </c:pt>
                <c:pt idx="5046">
                  <c:v>0.1</c:v>
                </c:pt>
                <c:pt idx="5047">
                  <c:v>0.1</c:v>
                </c:pt>
                <c:pt idx="5048">
                  <c:v>0.1</c:v>
                </c:pt>
                <c:pt idx="5049">
                  <c:v>0.1</c:v>
                </c:pt>
                <c:pt idx="5050">
                  <c:v>0.1</c:v>
                </c:pt>
                <c:pt idx="5051">
                  <c:v>0.1</c:v>
                </c:pt>
                <c:pt idx="5052">
                  <c:v>0.1</c:v>
                </c:pt>
                <c:pt idx="5053">
                  <c:v>0.1</c:v>
                </c:pt>
                <c:pt idx="5054">
                  <c:v>0.1</c:v>
                </c:pt>
                <c:pt idx="5055">
                  <c:v>0.1</c:v>
                </c:pt>
                <c:pt idx="5056">
                  <c:v>0.1</c:v>
                </c:pt>
                <c:pt idx="5057">
                  <c:v>0.1</c:v>
                </c:pt>
                <c:pt idx="5058">
                  <c:v>0.1</c:v>
                </c:pt>
                <c:pt idx="5059">
                  <c:v>0.1</c:v>
                </c:pt>
                <c:pt idx="5060">
                  <c:v>0.1</c:v>
                </c:pt>
                <c:pt idx="5061">
                  <c:v>0.1</c:v>
                </c:pt>
                <c:pt idx="5062">
                  <c:v>0.1</c:v>
                </c:pt>
                <c:pt idx="5063">
                  <c:v>0.1</c:v>
                </c:pt>
                <c:pt idx="5064">
                  <c:v>0.1</c:v>
                </c:pt>
                <c:pt idx="5065">
                  <c:v>0.1</c:v>
                </c:pt>
                <c:pt idx="5066">
                  <c:v>0.1</c:v>
                </c:pt>
                <c:pt idx="5067">
                  <c:v>0.1</c:v>
                </c:pt>
                <c:pt idx="5068">
                  <c:v>0.1</c:v>
                </c:pt>
                <c:pt idx="5069">
                  <c:v>0.1</c:v>
                </c:pt>
                <c:pt idx="5070">
                  <c:v>0.1</c:v>
                </c:pt>
                <c:pt idx="5071">
                  <c:v>0.1</c:v>
                </c:pt>
                <c:pt idx="5072">
                  <c:v>0.1</c:v>
                </c:pt>
                <c:pt idx="5073">
                  <c:v>0.1</c:v>
                </c:pt>
                <c:pt idx="5074">
                  <c:v>0.1</c:v>
                </c:pt>
                <c:pt idx="5075">
                  <c:v>0.1</c:v>
                </c:pt>
                <c:pt idx="5076">
                  <c:v>0.1</c:v>
                </c:pt>
                <c:pt idx="5077">
                  <c:v>0.1</c:v>
                </c:pt>
                <c:pt idx="5078">
                  <c:v>0.1</c:v>
                </c:pt>
                <c:pt idx="5079">
                  <c:v>0.1</c:v>
                </c:pt>
                <c:pt idx="5080">
                  <c:v>0.1</c:v>
                </c:pt>
                <c:pt idx="5081">
                  <c:v>0.1</c:v>
                </c:pt>
                <c:pt idx="5082">
                  <c:v>0.1</c:v>
                </c:pt>
                <c:pt idx="5083">
                  <c:v>0.1</c:v>
                </c:pt>
                <c:pt idx="5084">
                  <c:v>0.1</c:v>
                </c:pt>
                <c:pt idx="5085">
                  <c:v>0.1</c:v>
                </c:pt>
                <c:pt idx="5086">
                  <c:v>0.1</c:v>
                </c:pt>
                <c:pt idx="5087">
                  <c:v>0.1</c:v>
                </c:pt>
                <c:pt idx="5088">
                  <c:v>0.1</c:v>
                </c:pt>
                <c:pt idx="5089">
                  <c:v>0.1</c:v>
                </c:pt>
                <c:pt idx="5090">
                  <c:v>0.1</c:v>
                </c:pt>
                <c:pt idx="5091">
                  <c:v>0.1</c:v>
                </c:pt>
                <c:pt idx="5092">
                  <c:v>0.1</c:v>
                </c:pt>
                <c:pt idx="5093">
                  <c:v>0.1</c:v>
                </c:pt>
                <c:pt idx="5094">
                  <c:v>0.1</c:v>
                </c:pt>
                <c:pt idx="5095">
                  <c:v>0.1</c:v>
                </c:pt>
                <c:pt idx="5096">
                  <c:v>0.1</c:v>
                </c:pt>
                <c:pt idx="5097">
                  <c:v>0.1</c:v>
                </c:pt>
                <c:pt idx="5098">
                  <c:v>0.1</c:v>
                </c:pt>
                <c:pt idx="5099">
                  <c:v>0.1</c:v>
                </c:pt>
                <c:pt idx="5100">
                  <c:v>0.1</c:v>
                </c:pt>
                <c:pt idx="5101">
                  <c:v>0.1</c:v>
                </c:pt>
                <c:pt idx="5102">
                  <c:v>0.1</c:v>
                </c:pt>
                <c:pt idx="5103">
                  <c:v>0.1</c:v>
                </c:pt>
                <c:pt idx="5104">
                  <c:v>0.1</c:v>
                </c:pt>
                <c:pt idx="5105">
                  <c:v>0.1</c:v>
                </c:pt>
                <c:pt idx="5106">
                  <c:v>0.1</c:v>
                </c:pt>
                <c:pt idx="5107">
                  <c:v>0.1</c:v>
                </c:pt>
                <c:pt idx="5108">
                  <c:v>0.1</c:v>
                </c:pt>
                <c:pt idx="5109">
                  <c:v>0.1</c:v>
                </c:pt>
                <c:pt idx="5110">
                  <c:v>0.1</c:v>
                </c:pt>
                <c:pt idx="5111">
                  <c:v>0.1</c:v>
                </c:pt>
                <c:pt idx="5112">
                  <c:v>0.1</c:v>
                </c:pt>
                <c:pt idx="5113">
                  <c:v>0.1</c:v>
                </c:pt>
                <c:pt idx="5114">
                  <c:v>0.1</c:v>
                </c:pt>
                <c:pt idx="5115">
                  <c:v>0.1</c:v>
                </c:pt>
                <c:pt idx="5116">
                  <c:v>0.1</c:v>
                </c:pt>
                <c:pt idx="5117">
                  <c:v>0.1</c:v>
                </c:pt>
                <c:pt idx="5118">
                  <c:v>0.1</c:v>
                </c:pt>
                <c:pt idx="5119">
                  <c:v>0.1</c:v>
                </c:pt>
                <c:pt idx="5120">
                  <c:v>0.1</c:v>
                </c:pt>
                <c:pt idx="5121">
                  <c:v>0.1</c:v>
                </c:pt>
                <c:pt idx="5122">
                  <c:v>0.1</c:v>
                </c:pt>
                <c:pt idx="5123">
                  <c:v>0.1</c:v>
                </c:pt>
                <c:pt idx="5124">
                  <c:v>0.1</c:v>
                </c:pt>
                <c:pt idx="5125">
                  <c:v>0.1</c:v>
                </c:pt>
                <c:pt idx="5126">
                  <c:v>0.1</c:v>
                </c:pt>
                <c:pt idx="5127">
                  <c:v>0.1</c:v>
                </c:pt>
                <c:pt idx="5128">
                  <c:v>0.1</c:v>
                </c:pt>
                <c:pt idx="5129">
                  <c:v>0.1</c:v>
                </c:pt>
                <c:pt idx="5130">
                  <c:v>0.1</c:v>
                </c:pt>
                <c:pt idx="5131">
                  <c:v>0.1</c:v>
                </c:pt>
                <c:pt idx="5132">
                  <c:v>0.1</c:v>
                </c:pt>
                <c:pt idx="5133">
                  <c:v>0.1</c:v>
                </c:pt>
                <c:pt idx="5134">
                  <c:v>0.1</c:v>
                </c:pt>
                <c:pt idx="5135">
                  <c:v>0.1</c:v>
                </c:pt>
                <c:pt idx="5136">
                  <c:v>0.1</c:v>
                </c:pt>
                <c:pt idx="5137">
                  <c:v>0.1</c:v>
                </c:pt>
                <c:pt idx="5138">
                  <c:v>0.1</c:v>
                </c:pt>
                <c:pt idx="5139">
                  <c:v>0.1</c:v>
                </c:pt>
                <c:pt idx="5140">
                  <c:v>0.1</c:v>
                </c:pt>
                <c:pt idx="5141">
                  <c:v>0.1</c:v>
                </c:pt>
                <c:pt idx="5142">
                  <c:v>0.1</c:v>
                </c:pt>
                <c:pt idx="5143">
                  <c:v>0.1</c:v>
                </c:pt>
                <c:pt idx="5144">
                  <c:v>0.1</c:v>
                </c:pt>
                <c:pt idx="5145">
                  <c:v>0.1</c:v>
                </c:pt>
                <c:pt idx="5146">
                  <c:v>0.1</c:v>
                </c:pt>
                <c:pt idx="5147">
                  <c:v>0.1</c:v>
                </c:pt>
                <c:pt idx="5148">
                  <c:v>0.1</c:v>
                </c:pt>
                <c:pt idx="5149">
                  <c:v>0.1</c:v>
                </c:pt>
                <c:pt idx="5150">
                  <c:v>0.1</c:v>
                </c:pt>
                <c:pt idx="5151">
                  <c:v>0.1</c:v>
                </c:pt>
                <c:pt idx="5152">
                  <c:v>0.1</c:v>
                </c:pt>
                <c:pt idx="5153">
                  <c:v>0.1</c:v>
                </c:pt>
                <c:pt idx="5154">
                  <c:v>0.1</c:v>
                </c:pt>
                <c:pt idx="5155">
                  <c:v>0.1</c:v>
                </c:pt>
                <c:pt idx="5156">
                  <c:v>0.1</c:v>
                </c:pt>
                <c:pt idx="5157">
                  <c:v>0.1</c:v>
                </c:pt>
                <c:pt idx="5158">
                  <c:v>0.1</c:v>
                </c:pt>
                <c:pt idx="5159">
                  <c:v>0.1</c:v>
                </c:pt>
                <c:pt idx="5160">
                  <c:v>0.1</c:v>
                </c:pt>
                <c:pt idx="5161">
                  <c:v>0.1</c:v>
                </c:pt>
                <c:pt idx="5162">
                  <c:v>0.1</c:v>
                </c:pt>
                <c:pt idx="5163">
                  <c:v>0.1</c:v>
                </c:pt>
                <c:pt idx="5164">
                  <c:v>0.1</c:v>
                </c:pt>
                <c:pt idx="5165">
                  <c:v>0.1</c:v>
                </c:pt>
                <c:pt idx="5166">
                  <c:v>0.1</c:v>
                </c:pt>
                <c:pt idx="5167">
                  <c:v>0.1</c:v>
                </c:pt>
                <c:pt idx="5168">
                  <c:v>0.1</c:v>
                </c:pt>
                <c:pt idx="5169">
                  <c:v>0.1</c:v>
                </c:pt>
                <c:pt idx="5170">
                  <c:v>0.1</c:v>
                </c:pt>
                <c:pt idx="5171">
                  <c:v>0.1</c:v>
                </c:pt>
                <c:pt idx="5172">
                  <c:v>0.1</c:v>
                </c:pt>
                <c:pt idx="5173">
                  <c:v>0.1</c:v>
                </c:pt>
                <c:pt idx="5174">
                  <c:v>0.1</c:v>
                </c:pt>
                <c:pt idx="5175">
                  <c:v>0.1</c:v>
                </c:pt>
                <c:pt idx="5176">
                  <c:v>0.1</c:v>
                </c:pt>
                <c:pt idx="5177">
                  <c:v>0.1</c:v>
                </c:pt>
                <c:pt idx="5178">
                  <c:v>0.1</c:v>
                </c:pt>
                <c:pt idx="5179">
                  <c:v>0.1</c:v>
                </c:pt>
                <c:pt idx="5180">
                  <c:v>0.1</c:v>
                </c:pt>
                <c:pt idx="5181">
                  <c:v>0.1</c:v>
                </c:pt>
                <c:pt idx="5182">
                  <c:v>0.1</c:v>
                </c:pt>
                <c:pt idx="5183">
                  <c:v>0.1</c:v>
                </c:pt>
                <c:pt idx="5184">
                  <c:v>0.1</c:v>
                </c:pt>
                <c:pt idx="5185">
                  <c:v>0.1</c:v>
                </c:pt>
                <c:pt idx="5186">
                  <c:v>0.1</c:v>
                </c:pt>
                <c:pt idx="5187">
                  <c:v>0.1</c:v>
                </c:pt>
                <c:pt idx="5188">
                  <c:v>0.1</c:v>
                </c:pt>
                <c:pt idx="5189">
                  <c:v>0.1</c:v>
                </c:pt>
                <c:pt idx="5190">
                  <c:v>0.1</c:v>
                </c:pt>
                <c:pt idx="5191">
                  <c:v>0.1</c:v>
                </c:pt>
                <c:pt idx="5192">
                  <c:v>0.1</c:v>
                </c:pt>
                <c:pt idx="5193">
                  <c:v>0.1</c:v>
                </c:pt>
                <c:pt idx="5194">
                  <c:v>0.1</c:v>
                </c:pt>
                <c:pt idx="5195">
                  <c:v>0.1</c:v>
                </c:pt>
                <c:pt idx="5196">
                  <c:v>0.1</c:v>
                </c:pt>
                <c:pt idx="5197">
                  <c:v>0.1</c:v>
                </c:pt>
                <c:pt idx="5198">
                  <c:v>0.1</c:v>
                </c:pt>
                <c:pt idx="5199">
                  <c:v>0.1</c:v>
                </c:pt>
                <c:pt idx="5200">
                  <c:v>0.1</c:v>
                </c:pt>
                <c:pt idx="5201">
                  <c:v>0.1</c:v>
                </c:pt>
                <c:pt idx="5202">
                  <c:v>0.1</c:v>
                </c:pt>
                <c:pt idx="5203">
                  <c:v>0.1</c:v>
                </c:pt>
                <c:pt idx="5204">
                  <c:v>0.1</c:v>
                </c:pt>
                <c:pt idx="5205">
                  <c:v>0.1</c:v>
                </c:pt>
                <c:pt idx="5206">
                  <c:v>0.1</c:v>
                </c:pt>
                <c:pt idx="5207">
                  <c:v>0.1</c:v>
                </c:pt>
                <c:pt idx="5208">
                  <c:v>0.1</c:v>
                </c:pt>
                <c:pt idx="5209">
                  <c:v>0.1</c:v>
                </c:pt>
                <c:pt idx="5210">
                  <c:v>0.1</c:v>
                </c:pt>
                <c:pt idx="5211">
                  <c:v>0.1</c:v>
                </c:pt>
                <c:pt idx="5212">
                  <c:v>0.1</c:v>
                </c:pt>
                <c:pt idx="5213">
                  <c:v>0.1</c:v>
                </c:pt>
                <c:pt idx="5214">
                  <c:v>0.1</c:v>
                </c:pt>
                <c:pt idx="5215">
                  <c:v>0.1</c:v>
                </c:pt>
                <c:pt idx="5216">
                  <c:v>0.1</c:v>
                </c:pt>
                <c:pt idx="5217">
                  <c:v>0.1</c:v>
                </c:pt>
                <c:pt idx="5218">
                  <c:v>0.1</c:v>
                </c:pt>
                <c:pt idx="5219">
                  <c:v>0.1</c:v>
                </c:pt>
                <c:pt idx="5220">
                  <c:v>0.1</c:v>
                </c:pt>
                <c:pt idx="5221">
                  <c:v>0.1</c:v>
                </c:pt>
                <c:pt idx="5222">
                  <c:v>0.1</c:v>
                </c:pt>
                <c:pt idx="5223">
                  <c:v>0.1</c:v>
                </c:pt>
                <c:pt idx="5224">
                  <c:v>0.1</c:v>
                </c:pt>
                <c:pt idx="5225">
                  <c:v>0.1</c:v>
                </c:pt>
                <c:pt idx="5226">
                  <c:v>0.1</c:v>
                </c:pt>
                <c:pt idx="5227">
                  <c:v>0.1</c:v>
                </c:pt>
                <c:pt idx="5228">
                  <c:v>0.1</c:v>
                </c:pt>
                <c:pt idx="5229">
                  <c:v>0.1</c:v>
                </c:pt>
                <c:pt idx="5230">
                  <c:v>0.1</c:v>
                </c:pt>
                <c:pt idx="5231">
                  <c:v>0.1</c:v>
                </c:pt>
                <c:pt idx="5232">
                  <c:v>0.1</c:v>
                </c:pt>
                <c:pt idx="5233">
                  <c:v>0.1</c:v>
                </c:pt>
                <c:pt idx="5234">
                  <c:v>0.1</c:v>
                </c:pt>
                <c:pt idx="5235">
                  <c:v>0.1</c:v>
                </c:pt>
                <c:pt idx="5236">
                  <c:v>0.1</c:v>
                </c:pt>
                <c:pt idx="5237">
                  <c:v>0.1</c:v>
                </c:pt>
                <c:pt idx="5238">
                  <c:v>0.1</c:v>
                </c:pt>
                <c:pt idx="5239">
                  <c:v>0.1</c:v>
                </c:pt>
                <c:pt idx="5240">
                  <c:v>0.1</c:v>
                </c:pt>
                <c:pt idx="5241">
                  <c:v>0.1</c:v>
                </c:pt>
                <c:pt idx="5242">
                  <c:v>0.1</c:v>
                </c:pt>
                <c:pt idx="5243">
                  <c:v>0.1</c:v>
                </c:pt>
                <c:pt idx="5244">
                  <c:v>0.1</c:v>
                </c:pt>
                <c:pt idx="5245">
                  <c:v>0.1</c:v>
                </c:pt>
                <c:pt idx="5246">
                  <c:v>0.1</c:v>
                </c:pt>
                <c:pt idx="5247">
                  <c:v>0.1</c:v>
                </c:pt>
                <c:pt idx="5248">
                  <c:v>0.1</c:v>
                </c:pt>
                <c:pt idx="5249">
                  <c:v>0.1</c:v>
                </c:pt>
                <c:pt idx="5250">
                  <c:v>0.1</c:v>
                </c:pt>
                <c:pt idx="5251">
                  <c:v>0.1</c:v>
                </c:pt>
                <c:pt idx="5252">
                  <c:v>0.1</c:v>
                </c:pt>
                <c:pt idx="5253">
                  <c:v>0.1</c:v>
                </c:pt>
                <c:pt idx="5254">
                  <c:v>0.1</c:v>
                </c:pt>
                <c:pt idx="5255">
                  <c:v>0.1</c:v>
                </c:pt>
                <c:pt idx="5256">
                  <c:v>0.1</c:v>
                </c:pt>
                <c:pt idx="5257">
                  <c:v>0.1</c:v>
                </c:pt>
                <c:pt idx="5258">
                  <c:v>0.1</c:v>
                </c:pt>
                <c:pt idx="5259">
                  <c:v>0.1</c:v>
                </c:pt>
                <c:pt idx="5260">
                  <c:v>0.1</c:v>
                </c:pt>
                <c:pt idx="5261">
                  <c:v>0.1</c:v>
                </c:pt>
                <c:pt idx="5262">
                  <c:v>0.1</c:v>
                </c:pt>
                <c:pt idx="5263">
                  <c:v>0.1</c:v>
                </c:pt>
                <c:pt idx="5264">
                  <c:v>0.1</c:v>
                </c:pt>
                <c:pt idx="5265">
                  <c:v>0.1</c:v>
                </c:pt>
                <c:pt idx="5266">
                  <c:v>0.1</c:v>
                </c:pt>
                <c:pt idx="5267">
                  <c:v>0.1</c:v>
                </c:pt>
                <c:pt idx="5268">
                  <c:v>0.1</c:v>
                </c:pt>
                <c:pt idx="5269">
                  <c:v>0.1</c:v>
                </c:pt>
                <c:pt idx="5270">
                  <c:v>0.1</c:v>
                </c:pt>
                <c:pt idx="5271">
                  <c:v>0.1</c:v>
                </c:pt>
                <c:pt idx="5272">
                  <c:v>0.1</c:v>
                </c:pt>
                <c:pt idx="5273">
                  <c:v>0.1</c:v>
                </c:pt>
                <c:pt idx="5274">
                  <c:v>0.1</c:v>
                </c:pt>
                <c:pt idx="5275">
                  <c:v>0.1</c:v>
                </c:pt>
                <c:pt idx="5276">
                  <c:v>0.1</c:v>
                </c:pt>
                <c:pt idx="5277">
                  <c:v>0.1</c:v>
                </c:pt>
                <c:pt idx="5278">
                  <c:v>0.1</c:v>
                </c:pt>
                <c:pt idx="5279">
                  <c:v>0.1</c:v>
                </c:pt>
                <c:pt idx="5280">
                  <c:v>0.1</c:v>
                </c:pt>
                <c:pt idx="5281">
                  <c:v>0.1</c:v>
                </c:pt>
                <c:pt idx="5282">
                  <c:v>0.1</c:v>
                </c:pt>
                <c:pt idx="5283">
                  <c:v>0.1</c:v>
                </c:pt>
                <c:pt idx="5284">
                  <c:v>0.1</c:v>
                </c:pt>
                <c:pt idx="5285">
                  <c:v>0.1</c:v>
                </c:pt>
                <c:pt idx="5286">
                  <c:v>0.1</c:v>
                </c:pt>
                <c:pt idx="5287">
                  <c:v>0.1</c:v>
                </c:pt>
                <c:pt idx="5288">
                  <c:v>0.1</c:v>
                </c:pt>
                <c:pt idx="5289">
                  <c:v>0.1</c:v>
                </c:pt>
                <c:pt idx="5290">
                  <c:v>0.1</c:v>
                </c:pt>
                <c:pt idx="5291">
                  <c:v>0.1</c:v>
                </c:pt>
                <c:pt idx="5292">
                  <c:v>0.1</c:v>
                </c:pt>
                <c:pt idx="5293">
                  <c:v>0.1</c:v>
                </c:pt>
                <c:pt idx="5294">
                  <c:v>0.1</c:v>
                </c:pt>
                <c:pt idx="5295">
                  <c:v>0.1</c:v>
                </c:pt>
                <c:pt idx="5296">
                  <c:v>0.1</c:v>
                </c:pt>
                <c:pt idx="5297">
                  <c:v>0.1</c:v>
                </c:pt>
                <c:pt idx="5298">
                  <c:v>0.1</c:v>
                </c:pt>
                <c:pt idx="5299">
                  <c:v>0.1</c:v>
                </c:pt>
                <c:pt idx="5300">
                  <c:v>0.1</c:v>
                </c:pt>
                <c:pt idx="5301">
                  <c:v>0.1</c:v>
                </c:pt>
                <c:pt idx="5302">
                  <c:v>0.1</c:v>
                </c:pt>
                <c:pt idx="5303">
                  <c:v>0.1</c:v>
                </c:pt>
                <c:pt idx="5304">
                  <c:v>0.1</c:v>
                </c:pt>
                <c:pt idx="5305">
                  <c:v>0.1</c:v>
                </c:pt>
                <c:pt idx="5306">
                  <c:v>0.1</c:v>
                </c:pt>
                <c:pt idx="5307">
                  <c:v>0.1</c:v>
                </c:pt>
                <c:pt idx="5308">
                  <c:v>0.1</c:v>
                </c:pt>
                <c:pt idx="5309">
                  <c:v>0.1</c:v>
                </c:pt>
                <c:pt idx="5310">
                  <c:v>0.1</c:v>
                </c:pt>
                <c:pt idx="5311">
                  <c:v>0.1</c:v>
                </c:pt>
                <c:pt idx="5312">
                  <c:v>0.1</c:v>
                </c:pt>
                <c:pt idx="5313">
                  <c:v>0.1</c:v>
                </c:pt>
                <c:pt idx="5314">
                  <c:v>0.1</c:v>
                </c:pt>
                <c:pt idx="5315">
                  <c:v>0.1</c:v>
                </c:pt>
                <c:pt idx="5316">
                  <c:v>0.1</c:v>
                </c:pt>
                <c:pt idx="5317">
                  <c:v>0.1</c:v>
                </c:pt>
                <c:pt idx="5318">
                  <c:v>0.1</c:v>
                </c:pt>
                <c:pt idx="5319">
                  <c:v>0.1</c:v>
                </c:pt>
                <c:pt idx="5320">
                  <c:v>0.1</c:v>
                </c:pt>
                <c:pt idx="5321">
                  <c:v>0.1</c:v>
                </c:pt>
                <c:pt idx="5322">
                  <c:v>0.1</c:v>
                </c:pt>
                <c:pt idx="5323">
                  <c:v>0.1</c:v>
                </c:pt>
                <c:pt idx="5324">
                  <c:v>0.1</c:v>
                </c:pt>
                <c:pt idx="5325">
                  <c:v>0.1</c:v>
                </c:pt>
                <c:pt idx="5326">
                  <c:v>0.1</c:v>
                </c:pt>
                <c:pt idx="5327">
                  <c:v>0.1</c:v>
                </c:pt>
                <c:pt idx="5328">
                  <c:v>0.1</c:v>
                </c:pt>
                <c:pt idx="5329">
                  <c:v>0.1</c:v>
                </c:pt>
                <c:pt idx="5330">
                  <c:v>0.1</c:v>
                </c:pt>
                <c:pt idx="5331">
                  <c:v>0.1</c:v>
                </c:pt>
                <c:pt idx="5332">
                  <c:v>0.1</c:v>
                </c:pt>
                <c:pt idx="5333">
                  <c:v>0.1</c:v>
                </c:pt>
                <c:pt idx="5334">
                  <c:v>0.1</c:v>
                </c:pt>
                <c:pt idx="5335">
                  <c:v>0.1</c:v>
                </c:pt>
                <c:pt idx="5336">
                  <c:v>0.1</c:v>
                </c:pt>
                <c:pt idx="5337">
                  <c:v>0.1</c:v>
                </c:pt>
                <c:pt idx="5338">
                  <c:v>0.1</c:v>
                </c:pt>
                <c:pt idx="5339">
                  <c:v>0.1</c:v>
                </c:pt>
                <c:pt idx="5340">
                  <c:v>0.1</c:v>
                </c:pt>
                <c:pt idx="5341">
                  <c:v>0.1</c:v>
                </c:pt>
                <c:pt idx="5342">
                  <c:v>0.1</c:v>
                </c:pt>
                <c:pt idx="5343">
                  <c:v>0.1</c:v>
                </c:pt>
                <c:pt idx="5344">
                  <c:v>0.1</c:v>
                </c:pt>
                <c:pt idx="5345">
                  <c:v>0.1</c:v>
                </c:pt>
                <c:pt idx="5346">
                  <c:v>0.1</c:v>
                </c:pt>
                <c:pt idx="5347">
                  <c:v>0.1</c:v>
                </c:pt>
                <c:pt idx="5348">
                  <c:v>0.1</c:v>
                </c:pt>
                <c:pt idx="5349">
                  <c:v>0.1</c:v>
                </c:pt>
                <c:pt idx="5350">
                  <c:v>0.1</c:v>
                </c:pt>
                <c:pt idx="5351">
                  <c:v>0.1</c:v>
                </c:pt>
                <c:pt idx="5352">
                  <c:v>0.1</c:v>
                </c:pt>
                <c:pt idx="5353">
                  <c:v>0.1</c:v>
                </c:pt>
                <c:pt idx="5354">
                  <c:v>0.1</c:v>
                </c:pt>
                <c:pt idx="5355">
                  <c:v>0.1</c:v>
                </c:pt>
                <c:pt idx="5356">
                  <c:v>0.1</c:v>
                </c:pt>
                <c:pt idx="5357">
                  <c:v>0.1</c:v>
                </c:pt>
                <c:pt idx="5358">
                  <c:v>0.1</c:v>
                </c:pt>
                <c:pt idx="5359">
                  <c:v>0.1</c:v>
                </c:pt>
                <c:pt idx="5360">
                  <c:v>0.1</c:v>
                </c:pt>
                <c:pt idx="5361">
                  <c:v>0.1</c:v>
                </c:pt>
                <c:pt idx="5362">
                  <c:v>0.1</c:v>
                </c:pt>
                <c:pt idx="5363">
                  <c:v>0.1</c:v>
                </c:pt>
                <c:pt idx="5364">
                  <c:v>0.1</c:v>
                </c:pt>
                <c:pt idx="5365">
                  <c:v>0.1</c:v>
                </c:pt>
                <c:pt idx="5366">
                  <c:v>0.1</c:v>
                </c:pt>
                <c:pt idx="5367">
                  <c:v>0.1</c:v>
                </c:pt>
                <c:pt idx="5368">
                  <c:v>0.1</c:v>
                </c:pt>
                <c:pt idx="5369">
                  <c:v>0.1</c:v>
                </c:pt>
                <c:pt idx="5370">
                  <c:v>0.1</c:v>
                </c:pt>
                <c:pt idx="5371">
                  <c:v>0.1</c:v>
                </c:pt>
                <c:pt idx="5372">
                  <c:v>0.1</c:v>
                </c:pt>
                <c:pt idx="5373">
                  <c:v>0.1</c:v>
                </c:pt>
                <c:pt idx="5374">
                  <c:v>0.1</c:v>
                </c:pt>
                <c:pt idx="5375">
                  <c:v>0.1</c:v>
                </c:pt>
                <c:pt idx="5376">
                  <c:v>0.1</c:v>
                </c:pt>
                <c:pt idx="5377">
                  <c:v>0.1</c:v>
                </c:pt>
                <c:pt idx="5378">
                  <c:v>0.1</c:v>
                </c:pt>
                <c:pt idx="5379">
                  <c:v>0.1</c:v>
                </c:pt>
                <c:pt idx="5380">
                  <c:v>0.1</c:v>
                </c:pt>
                <c:pt idx="5381">
                  <c:v>0.1</c:v>
                </c:pt>
                <c:pt idx="5382">
                  <c:v>0.1</c:v>
                </c:pt>
                <c:pt idx="5383">
                  <c:v>0.1</c:v>
                </c:pt>
                <c:pt idx="5384">
                  <c:v>0.1</c:v>
                </c:pt>
                <c:pt idx="5385">
                  <c:v>0.1</c:v>
                </c:pt>
                <c:pt idx="5386">
                  <c:v>0.1</c:v>
                </c:pt>
                <c:pt idx="5387">
                  <c:v>0.1</c:v>
                </c:pt>
                <c:pt idx="5388">
                  <c:v>0.1</c:v>
                </c:pt>
                <c:pt idx="5389">
                  <c:v>0.1</c:v>
                </c:pt>
                <c:pt idx="5390">
                  <c:v>0.1</c:v>
                </c:pt>
                <c:pt idx="5391">
                  <c:v>0.1</c:v>
                </c:pt>
                <c:pt idx="5392">
                  <c:v>0.1</c:v>
                </c:pt>
                <c:pt idx="5393">
                  <c:v>0.1</c:v>
                </c:pt>
                <c:pt idx="5394">
                  <c:v>0.1</c:v>
                </c:pt>
                <c:pt idx="5395">
                  <c:v>0.1</c:v>
                </c:pt>
                <c:pt idx="5396">
                  <c:v>0.1</c:v>
                </c:pt>
                <c:pt idx="5397">
                  <c:v>0.1</c:v>
                </c:pt>
                <c:pt idx="5398">
                  <c:v>0.1</c:v>
                </c:pt>
                <c:pt idx="5399">
                  <c:v>0.1</c:v>
                </c:pt>
                <c:pt idx="5400">
                  <c:v>0.1</c:v>
                </c:pt>
                <c:pt idx="5401">
                  <c:v>0.1</c:v>
                </c:pt>
                <c:pt idx="5402">
                  <c:v>0.1</c:v>
                </c:pt>
                <c:pt idx="5403">
                  <c:v>0.1</c:v>
                </c:pt>
                <c:pt idx="5404">
                  <c:v>0.1</c:v>
                </c:pt>
                <c:pt idx="5405">
                  <c:v>0.1</c:v>
                </c:pt>
                <c:pt idx="5406">
                  <c:v>0.1</c:v>
                </c:pt>
                <c:pt idx="5407">
                  <c:v>0.1</c:v>
                </c:pt>
                <c:pt idx="5408">
                  <c:v>0.1</c:v>
                </c:pt>
                <c:pt idx="5409">
                  <c:v>0.1</c:v>
                </c:pt>
                <c:pt idx="5410">
                  <c:v>0.1</c:v>
                </c:pt>
                <c:pt idx="5411">
                  <c:v>0.1</c:v>
                </c:pt>
                <c:pt idx="5412">
                  <c:v>0.1</c:v>
                </c:pt>
                <c:pt idx="5413">
                  <c:v>0.1</c:v>
                </c:pt>
                <c:pt idx="5414">
                  <c:v>0.1</c:v>
                </c:pt>
                <c:pt idx="5415">
                  <c:v>0.1</c:v>
                </c:pt>
                <c:pt idx="5416">
                  <c:v>0.1</c:v>
                </c:pt>
                <c:pt idx="5417">
                  <c:v>0.1</c:v>
                </c:pt>
                <c:pt idx="5418">
                  <c:v>0.1</c:v>
                </c:pt>
                <c:pt idx="5419">
                  <c:v>0.1</c:v>
                </c:pt>
                <c:pt idx="5420">
                  <c:v>0.1</c:v>
                </c:pt>
                <c:pt idx="5421">
                  <c:v>0.1</c:v>
                </c:pt>
                <c:pt idx="5422">
                  <c:v>0.1</c:v>
                </c:pt>
                <c:pt idx="5423">
                  <c:v>0.1</c:v>
                </c:pt>
                <c:pt idx="5424">
                  <c:v>0.1</c:v>
                </c:pt>
                <c:pt idx="5425">
                  <c:v>0.1</c:v>
                </c:pt>
                <c:pt idx="5426">
                  <c:v>0.1</c:v>
                </c:pt>
                <c:pt idx="5427">
                  <c:v>0.1</c:v>
                </c:pt>
                <c:pt idx="5428">
                  <c:v>0.1</c:v>
                </c:pt>
                <c:pt idx="5429">
                  <c:v>0.1</c:v>
                </c:pt>
                <c:pt idx="5430">
                  <c:v>0.1</c:v>
                </c:pt>
                <c:pt idx="5431">
                  <c:v>0.1</c:v>
                </c:pt>
                <c:pt idx="5432">
                  <c:v>0.1</c:v>
                </c:pt>
                <c:pt idx="5433">
                  <c:v>0.1</c:v>
                </c:pt>
                <c:pt idx="5434">
                  <c:v>0.1</c:v>
                </c:pt>
                <c:pt idx="5435">
                  <c:v>0.1</c:v>
                </c:pt>
                <c:pt idx="5436">
                  <c:v>0.1</c:v>
                </c:pt>
                <c:pt idx="5437">
                  <c:v>0.1</c:v>
                </c:pt>
                <c:pt idx="5438">
                  <c:v>0.1</c:v>
                </c:pt>
                <c:pt idx="5439">
                  <c:v>0.1</c:v>
                </c:pt>
                <c:pt idx="5440">
                  <c:v>0.1</c:v>
                </c:pt>
                <c:pt idx="5441">
                  <c:v>0.1</c:v>
                </c:pt>
                <c:pt idx="5442">
                  <c:v>0.1</c:v>
                </c:pt>
                <c:pt idx="5443">
                  <c:v>0.1</c:v>
                </c:pt>
                <c:pt idx="5444">
                  <c:v>0.1</c:v>
                </c:pt>
                <c:pt idx="5445">
                  <c:v>0.1</c:v>
                </c:pt>
                <c:pt idx="5446">
                  <c:v>0.1</c:v>
                </c:pt>
                <c:pt idx="5447">
                  <c:v>0.1</c:v>
                </c:pt>
                <c:pt idx="5448">
                  <c:v>0.1</c:v>
                </c:pt>
                <c:pt idx="5449">
                  <c:v>0.1</c:v>
                </c:pt>
                <c:pt idx="5450">
                  <c:v>0.1</c:v>
                </c:pt>
                <c:pt idx="5451">
                  <c:v>0.1</c:v>
                </c:pt>
                <c:pt idx="5452">
                  <c:v>0.1</c:v>
                </c:pt>
                <c:pt idx="5453">
                  <c:v>0.1</c:v>
                </c:pt>
                <c:pt idx="5454">
                  <c:v>0.1</c:v>
                </c:pt>
                <c:pt idx="5455">
                  <c:v>0.1</c:v>
                </c:pt>
                <c:pt idx="5456">
                  <c:v>0.1</c:v>
                </c:pt>
                <c:pt idx="5457">
                  <c:v>0.1</c:v>
                </c:pt>
                <c:pt idx="5458">
                  <c:v>0.1</c:v>
                </c:pt>
                <c:pt idx="5459">
                  <c:v>0.1</c:v>
                </c:pt>
                <c:pt idx="5460">
                  <c:v>0.1</c:v>
                </c:pt>
                <c:pt idx="5461">
                  <c:v>0.1</c:v>
                </c:pt>
                <c:pt idx="5462">
                  <c:v>0.1</c:v>
                </c:pt>
                <c:pt idx="5463">
                  <c:v>0.1</c:v>
                </c:pt>
                <c:pt idx="5464">
                  <c:v>0.1</c:v>
                </c:pt>
                <c:pt idx="5465">
                  <c:v>0.1</c:v>
                </c:pt>
                <c:pt idx="5466">
                  <c:v>0.1</c:v>
                </c:pt>
                <c:pt idx="5467">
                  <c:v>0.1</c:v>
                </c:pt>
                <c:pt idx="5468">
                  <c:v>0.1</c:v>
                </c:pt>
                <c:pt idx="5469">
                  <c:v>0.1</c:v>
                </c:pt>
                <c:pt idx="5470">
                  <c:v>0.1</c:v>
                </c:pt>
                <c:pt idx="5471">
                  <c:v>0.1</c:v>
                </c:pt>
                <c:pt idx="5472">
                  <c:v>0.1</c:v>
                </c:pt>
                <c:pt idx="5473">
                  <c:v>0.1</c:v>
                </c:pt>
                <c:pt idx="5474">
                  <c:v>0.1</c:v>
                </c:pt>
                <c:pt idx="5475">
                  <c:v>0.1</c:v>
                </c:pt>
                <c:pt idx="5476">
                  <c:v>0.1</c:v>
                </c:pt>
                <c:pt idx="5477">
                  <c:v>0.1</c:v>
                </c:pt>
                <c:pt idx="5478">
                  <c:v>0.1</c:v>
                </c:pt>
                <c:pt idx="5479">
                  <c:v>0.1</c:v>
                </c:pt>
                <c:pt idx="5480">
                  <c:v>0.1</c:v>
                </c:pt>
                <c:pt idx="5481">
                  <c:v>0.1</c:v>
                </c:pt>
                <c:pt idx="5482">
                  <c:v>0.1</c:v>
                </c:pt>
                <c:pt idx="5483">
                  <c:v>0.1</c:v>
                </c:pt>
                <c:pt idx="5484">
                  <c:v>0.1</c:v>
                </c:pt>
                <c:pt idx="5485">
                  <c:v>0.1</c:v>
                </c:pt>
                <c:pt idx="5486">
                  <c:v>0.1</c:v>
                </c:pt>
                <c:pt idx="5487">
                  <c:v>0.1</c:v>
                </c:pt>
                <c:pt idx="5488">
                  <c:v>0.1</c:v>
                </c:pt>
                <c:pt idx="5489">
                  <c:v>0.1</c:v>
                </c:pt>
                <c:pt idx="5490">
                  <c:v>0.1</c:v>
                </c:pt>
                <c:pt idx="5491">
                  <c:v>0.1</c:v>
                </c:pt>
                <c:pt idx="5492">
                  <c:v>0.1</c:v>
                </c:pt>
                <c:pt idx="5493">
                  <c:v>0.1</c:v>
                </c:pt>
                <c:pt idx="5494">
                  <c:v>0.1</c:v>
                </c:pt>
                <c:pt idx="5495">
                  <c:v>0.1</c:v>
                </c:pt>
                <c:pt idx="5496">
                  <c:v>0.1</c:v>
                </c:pt>
                <c:pt idx="5497">
                  <c:v>0.1</c:v>
                </c:pt>
                <c:pt idx="5498">
                  <c:v>0.1</c:v>
                </c:pt>
                <c:pt idx="5499">
                  <c:v>0.1</c:v>
                </c:pt>
                <c:pt idx="5500">
                  <c:v>0.1</c:v>
                </c:pt>
                <c:pt idx="5501">
                  <c:v>0.1</c:v>
                </c:pt>
                <c:pt idx="5502">
                  <c:v>0.1</c:v>
                </c:pt>
                <c:pt idx="5503">
                  <c:v>0.1</c:v>
                </c:pt>
                <c:pt idx="5504">
                  <c:v>0.1</c:v>
                </c:pt>
                <c:pt idx="5505">
                  <c:v>0.1</c:v>
                </c:pt>
                <c:pt idx="5506">
                  <c:v>0.1</c:v>
                </c:pt>
                <c:pt idx="5507">
                  <c:v>0.1</c:v>
                </c:pt>
                <c:pt idx="5508">
                  <c:v>0.1</c:v>
                </c:pt>
                <c:pt idx="5509">
                  <c:v>0.1</c:v>
                </c:pt>
                <c:pt idx="5510">
                  <c:v>0.1</c:v>
                </c:pt>
                <c:pt idx="5511">
                  <c:v>0.1</c:v>
                </c:pt>
                <c:pt idx="5512">
                  <c:v>0.1</c:v>
                </c:pt>
                <c:pt idx="5513">
                  <c:v>0.1</c:v>
                </c:pt>
                <c:pt idx="5514">
                  <c:v>0.1</c:v>
                </c:pt>
                <c:pt idx="5515">
                  <c:v>0.1</c:v>
                </c:pt>
                <c:pt idx="5516">
                  <c:v>0.1</c:v>
                </c:pt>
                <c:pt idx="5517">
                  <c:v>0.1</c:v>
                </c:pt>
                <c:pt idx="5518">
                  <c:v>0.1</c:v>
                </c:pt>
                <c:pt idx="5519">
                  <c:v>0.1</c:v>
                </c:pt>
                <c:pt idx="5520">
                  <c:v>0.1</c:v>
                </c:pt>
                <c:pt idx="5521">
                  <c:v>0.1</c:v>
                </c:pt>
                <c:pt idx="5522">
                  <c:v>0.1</c:v>
                </c:pt>
                <c:pt idx="5523">
                  <c:v>0.1</c:v>
                </c:pt>
                <c:pt idx="5524">
                  <c:v>0.1</c:v>
                </c:pt>
                <c:pt idx="5525">
                  <c:v>0.1</c:v>
                </c:pt>
                <c:pt idx="5526">
                  <c:v>0.1</c:v>
                </c:pt>
                <c:pt idx="5527">
                  <c:v>0.1</c:v>
                </c:pt>
                <c:pt idx="5528">
                  <c:v>0.1</c:v>
                </c:pt>
                <c:pt idx="5529">
                  <c:v>0.1</c:v>
                </c:pt>
                <c:pt idx="5530">
                  <c:v>0.1</c:v>
                </c:pt>
                <c:pt idx="5531">
                  <c:v>0.1</c:v>
                </c:pt>
                <c:pt idx="5532">
                  <c:v>0.1</c:v>
                </c:pt>
                <c:pt idx="5533">
                  <c:v>0.1</c:v>
                </c:pt>
                <c:pt idx="5534">
                  <c:v>0.1</c:v>
                </c:pt>
                <c:pt idx="5535">
                  <c:v>0.1</c:v>
                </c:pt>
                <c:pt idx="5536">
                  <c:v>0.1</c:v>
                </c:pt>
                <c:pt idx="5537">
                  <c:v>0.1</c:v>
                </c:pt>
                <c:pt idx="5538">
                  <c:v>0.1</c:v>
                </c:pt>
                <c:pt idx="5539">
                  <c:v>0.1</c:v>
                </c:pt>
                <c:pt idx="5540">
                  <c:v>0.1</c:v>
                </c:pt>
                <c:pt idx="5541">
                  <c:v>0.1</c:v>
                </c:pt>
                <c:pt idx="5542">
                  <c:v>0.1</c:v>
                </c:pt>
                <c:pt idx="5543">
                  <c:v>0.1</c:v>
                </c:pt>
                <c:pt idx="5544">
                  <c:v>0.1</c:v>
                </c:pt>
                <c:pt idx="5545">
                  <c:v>0.1</c:v>
                </c:pt>
                <c:pt idx="5546">
                  <c:v>0.1</c:v>
                </c:pt>
                <c:pt idx="5547">
                  <c:v>0.1</c:v>
                </c:pt>
                <c:pt idx="5548">
                  <c:v>0.1</c:v>
                </c:pt>
                <c:pt idx="5549">
                  <c:v>0.1</c:v>
                </c:pt>
                <c:pt idx="5550">
                  <c:v>0.1</c:v>
                </c:pt>
                <c:pt idx="5551">
                  <c:v>0.1</c:v>
                </c:pt>
                <c:pt idx="5552">
                  <c:v>0.1</c:v>
                </c:pt>
                <c:pt idx="5553">
                  <c:v>0.1</c:v>
                </c:pt>
                <c:pt idx="5554">
                  <c:v>0.1</c:v>
                </c:pt>
                <c:pt idx="5555">
                  <c:v>0.1</c:v>
                </c:pt>
                <c:pt idx="5556">
                  <c:v>0.1</c:v>
                </c:pt>
                <c:pt idx="5557">
                  <c:v>0.1</c:v>
                </c:pt>
                <c:pt idx="5558">
                  <c:v>0.1</c:v>
                </c:pt>
                <c:pt idx="5559">
                  <c:v>0.1</c:v>
                </c:pt>
                <c:pt idx="5560">
                  <c:v>0.1</c:v>
                </c:pt>
                <c:pt idx="5561">
                  <c:v>0.1</c:v>
                </c:pt>
                <c:pt idx="5562">
                  <c:v>0.1</c:v>
                </c:pt>
                <c:pt idx="5563">
                  <c:v>0.1</c:v>
                </c:pt>
                <c:pt idx="5564">
                  <c:v>0.1</c:v>
                </c:pt>
                <c:pt idx="5565">
                  <c:v>0.1</c:v>
                </c:pt>
                <c:pt idx="5566">
                  <c:v>0.1</c:v>
                </c:pt>
                <c:pt idx="5567">
                  <c:v>0.1</c:v>
                </c:pt>
                <c:pt idx="5568">
                  <c:v>0.1</c:v>
                </c:pt>
                <c:pt idx="5569">
                  <c:v>0.1</c:v>
                </c:pt>
                <c:pt idx="5570">
                  <c:v>0.1</c:v>
                </c:pt>
                <c:pt idx="5571">
                  <c:v>0.1</c:v>
                </c:pt>
                <c:pt idx="5572">
                  <c:v>0.1</c:v>
                </c:pt>
                <c:pt idx="5573">
                  <c:v>0.1</c:v>
                </c:pt>
                <c:pt idx="5574">
                  <c:v>0.1</c:v>
                </c:pt>
                <c:pt idx="5575">
                  <c:v>0.1</c:v>
                </c:pt>
                <c:pt idx="5576">
                  <c:v>0.1</c:v>
                </c:pt>
                <c:pt idx="5577">
                  <c:v>0.1</c:v>
                </c:pt>
                <c:pt idx="5578">
                  <c:v>0.1</c:v>
                </c:pt>
                <c:pt idx="5579">
                  <c:v>0.1</c:v>
                </c:pt>
                <c:pt idx="5580">
                  <c:v>0.1</c:v>
                </c:pt>
                <c:pt idx="5581">
                  <c:v>0.1</c:v>
                </c:pt>
                <c:pt idx="5582">
                  <c:v>0.1</c:v>
                </c:pt>
                <c:pt idx="5583">
                  <c:v>0.1</c:v>
                </c:pt>
                <c:pt idx="5584">
                  <c:v>0.1</c:v>
                </c:pt>
                <c:pt idx="5585">
                  <c:v>0.1</c:v>
                </c:pt>
                <c:pt idx="5586">
                  <c:v>0.1</c:v>
                </c:pt>
                <c:pt idx="5587">
                  <c:v>0.1</c:v>
                </c:pt>
                <c:pt idx="5588">
                  <c:v>0.1</c:v>
                </c:pt>
                <c:pt idx="5589">
                  <c:v>0.1</c:v>
                </c:pt>
                <c:pt idx="5590">
                  <c:v>0.1</c:v>
                </c:pt>
                <c:pt idx="5591">
                  <c:v>0.1</c:v>
                </c:pt>
                <c:pt idx="5592">
                  <c:v>0.1</c:v>
                </c:pt>
                <c:pt idx="5593">
                  <c:v>0.1</c:v>
                </c:pt>
                <c:pt idx="5594">
                  <c:v>0.1</c:v>
                </c:pt>
                <c:pt idx="5595">
                  <c:v>0.1</c:v>
                </c:pt>
                <c:pt idx="5596">
                  <c:v>0.1</c:v>
                </c:pt>
                <c:pt idx="5597">
                  <c:v>0.1</c:v>
                </c:pt>
                <c:pt idx="5598">
                  <c:v>0.1</c:v>
                </c:pt>
                <c:pt idx="5599">
                  <c:v>0.1</c:v>
                </c:pt>
                <c:pt idx="5600">
                  <c:v>0.1</c:v>
                </c:pt>
                <c:pt idx="5601">
                  <c:v>0.1</c:v>
                </c:pt>
                <c:pt idx="5602">
                  <c:v>0.1</c:v>
                </c:pt>
                <c:pt idx="5603">
                  <c:v>0.1</c:v>
                </c:pt>
                <c:pt idx="5604">
                  <c:v>0.1</c:v>
                </c:pt>
                <c:pt idx="5605">
                  <c:v>0.1</c:v>
                </c:pt>
                <c:pt idx="5606">
                  <c:v>0.1</c:v>
                </c:pt>
                <c:pt idx="5607">
                  <c:v>0.1</c:v>
                </c:pt>
                <c:pt idx="5608">
                  <c:v>0.1</c:v>
                </c:pt>
                <c:pt idx="5609">
                  <c:v>0.1</c:v>
                </c:pt>
                <c:pt idx="5610">
                  <c:v>0.1</c:v>
                </c:pt>
                <c:pt idx="5611">
                  <c:v>0.1</c:v>
                </c:pt>
                <c:pt idx="5612">
                  <c:v>0.1</c:v>
                </c:pt>
                <c:pt idx="5613">
                  <c:v>0.1</c:v>
                </c:pt>
                <c:pt idx="5614">
                  <c:v>0.1</c:v>
                </c:pt>
                <c:pt idx="5615">
                  <c:v>0.1</c:v>
                </c:pt>
                <c:pt idx="5616">
                  <c:v>0.1</c:v>
                </c:pt>
                <c:pt idx="5617">
                  <c:v>0.1</c:v>
                </c:pt>
                <c:pt idx="5618">
                  <c:v>0.1</c:v>
                </c:pt>
                <c:pt idx="5619">
                  <c:v>0.1</c:v>
                </c:pt>
                <c:pt idx="5620">
                  <c:v>0.1</c:v>
                </c:pt>
                <c:pt idx="5621">
                  <c:v>0.1</c:v>
                </c:pt>
                <c:pt idx="5622">
                  <c:v>0.1</c:v>
                </c:pt>
                <c:pt idx="5623">
                  <c:v>0.1</c:v>
                </c:pt>
                <c:pt idx="5624">
                  <c:v>0.1</c:v>
                </c:pt>
                <c:pt idx="5625">
                  <c:v>0.1</c:v>
                </c:pt>
                <c:pt idx="5626">
                  <c:v>0.1</c:v>
                </c:pt>
                <c:pt idx="5627">
                  <c:v>0.1</c:v>
                </c:pt>
                <c:pt idx="5628">
                  <c:v>0.1</c:v>
                </c:pt>
                <c:pt idx="5629">
                  <c:v>0.1</c:v>
                </c:pt>
                <c:pt idx="5630">
                  <c:v>0.1</c:v>
                </c:pt>
                <c:pt idx="5631">
                  <c:v>0.1</c:v>
                </c:pt>
                <c:pt idx="5632">
                  <c:v>0.1</c:v>
                </c:pt>
                <c:pt idx="5633">
                  <c:v>0.1</c:v>
                </c:pt>
                <c:pt idx="5634">
                  <c:v>0.1</c:v>
                </c:pt>
                <c:pt idx="5635">
                  <c:v>0.1</c:v>
                </c:pt>
                <c:pt idx="5636">
                  <c:v>0.1</c:v>
                </c:pt>
                <c:pt idx="5637">
                  <c:v>0.1</c:v>
                </c:pt>
                <c:pt idx="5638">
                  <c:v>0.1</c:v>
                </c:pt>
                <c:pt idx="5639">
                  <c:v>0.1</c:v>
                </c:pt>
                <c:pt idx="5640">
                  <c:v>0.1</c:v>
                </c:pt>
                <c:pt idx="5641">
                  <c:v>0.1</c:v>
                </c:pt>
                <c:pt idx="5642">
                  <c:v>0.1</c:v>
                </c:pt>
                <c:pt idx="5643">
                  <c:v>0.1</c:v>
                </c:pt>
                <c:pt idx="5644">
                  <c:v>0.1</c:v>
                </c:pt>
                <c:pt idx="5645">
                  <c:v>0.1</c:v>
                </c:pt>
                <c:pt idx="5646">
                  <c:v>0.1</c:v>
                </c:pt>
                <c:pt idx="5647">
                  <c:v>0.1</c:v>
                </c:pt>
                <c:pt idx="5648">
                  <c:v>0.1</c:v>
                </c:pt>
                <c:pt idx="5649">
                  <c:v>0.1</c:v>
                </c:pt>
                <c:pt idx="5650">
                  <c:v>0.1</c:v>
                </c:pt>
                <c:pt idx="5651">
                  <c:v>0.1</c:v>
                </c:pt>
                <c:pt idx="5652">
                  <c:v>0.1</c:v>
                </c:pt>
                <c:pt idx="5653">
                  <c:v>0.1</c:v>
                </c:pt>
                <c:pt idx="5654">
                  <c:v>0.1</c:v>
                </c:pt>
                <c:pt idx="5655">
                  <c:v>0.1</c:v>
                </c:pt>
                <c:pt idx="5656">
                  <c:v>0.1</c:v>
                </c:pt>
                <c:pt idx="5657">
                  <c:v>0.1</c:v>
                </c:pt>
                <c:pt idx="5658">
                  <c:v>0.1</c:v>
                </c:pt>
                <c:pt idx="5659">
                  <c:v>0.1</c:v>
                </c:pt>
                <c:pt idx="5660">
                  <c:v>0.1</c:v>
                </c:pt>
                <c:pt idx="5661">
                  <c:v>0.1</c:v>
                </c:pt>
                <c:pt idx="5662">
                  <c:v>0.1</c:v>
                </c:pt>
                <c:pt idx="5663">
                  <c:v>0.1</c:v>
                </c:pt>
                <c:pt idx="5664">
                  <c:v>0.1</c:v>
                </c:pt>
                <c:pt idx="5665">
                  <c:v>0.1</c:v>
                </c:pt>
                <c:pt idx="5666">
                  <c:v>0.1</c:v>
                </c:pt>
                <c:pt idx="5667">
                  <c:v>0.1</c:v>
                </c:pt>
                <c:pt idx="5668">
                  <c:v>0.1</c:v>
                </c:pt>
                <c:pt idx="5669">
                  <c:v>0.1</c:v>
                </c:pt>
                <c:pt idx="5670">
                  <c:v>0.1</c:v>
                </c:pt>
                <c:pt idx="5671">
                  <c:v>0.1</c:v>
                </c:pt>
                <c:pt idx="5672">
                  <c:v>0.1</c:v>
                </c:pt>
                <c:pt idx="5673">
                  <c:v>0.1</c:v>
                </c:pt>
                <c:pt idx="5674">
                  <c:v>0.1</c:v>
                </c:pt>
                <c:pt idx="5675">
                  <c:v>0.1</c:v>
                </c:pt>
                <c:pt idx="5676">
                  <c:v>0.1</c:v>
                </c:pt>
                <c:pt idx="5677">
                  <c:v>0.1</c:v>
                </c:pt>
                <c:pt idx="5678">
                  <c:v>0.1</c:v>
                </c:pt>
                <c:pt idx="5679">
                  <c:v>0.1</c:v>
                </c:pt>
                <c:pt idx="5680">
                  <c:v>0.1</c:v>
                </c:pt>
                <c:pt idx="5681">
                  <c:v>0.1</c:v>
                </c:pt>
                <c:pt idx="5682">
                  <c:v>0.1</c:v>
                </c:pt>
                <c:pt idx="5683">
                  <c:v>0.1</c:v>
                </c:pt>
                <c:pt idx="5684">
                  <c:v>0.1</c:v>
                </c:pt>
                <c:pt idx="5685">
                  <c:v>0.1</c:v>
                </c:pt>
                <c:pt idx="5686">
                  <c:v>0.1</c:v>
                </c:pt>
                <c:pt idx="5687">
                  <c:v>0.1</c:v>
                </c:pt>
                <c:pt idx="5688">
                  <c:v>0.1</c:v>
                </c:pt>
                <c:pt idx="5689">
                  <c:v>0.1</c:v>
                </c:pt>
                <c:pt idx="5690">
                  <c:v>0.1</c:v>
                </c:pt>
                <c:pt idx="5691">
                  <c:v>0.1</c:v>
                </c:pt>
                <c:pt idx="5692">
                  <c:v>0.1</c:v>
                </c:pt>
                <c:pt idx="5693">
                  <c:v>0.1</c:v>
                </c:pt>
                <c:pt idx="5694">
                  <c:v>0.1</c:v>
                </c:pt>
                <c:pt idx="5695">
                  <c:v>0.1</c:v>
                </c:pt>
                <c:pt idx="5696">
                  <c:v>0.1</c:v>
                </c:pt>
                <c:pt idx="5697">
                  <c:v>0.1</c:v>
                </c:pt>
                <c:pt idx="5698">
                  <c:v>0.1</c:v>
                </c:pt>
                <c:pt idx="5699">
                  <c:v>0.1</c:v>
                </c:pt>
                <c:pt idx="5700">
                  <c:v>0.1</c:v>
                </c:pt>
                <c:pt idx="5701">
                  <c:v>0.1</c:v>
                </c:pt>
                <c:pt idx="5702">
                  <c:v>0.1</c:v>
                </c:pt>
                <c:pt idx="5703">
                  <c:v>0.1</c:v>
                </c:pt>
                <c:pt idx="5704">
                  <c:v>0.1</c:v>
                </c:pt>
                <c:pt idx="5705">
                  <c:v>0.1</c:v>
                </c:pt>
                <c:pt idx="5706">
                  <c:v>0.1</c:v>
                </c:pt>
                <c:pt idx="5707">
                  <c:v>0.1</c:v>
                </c:pt>
                <c:pt idx="5708">
                  <c:v>0.1</c:v>
                </c:pt>
                <c:pt idx="5709">
                  <c:v>0.1</c:v>
                </c:pt>
                <c:pt idx="5710">
                  <c:v>0.1</c:v>
                </c:pt>
                <c:pt idx="5711">
                  <c:v>0.1</c:v>
                </c:pt>
                <c:pt idx="5712">
                  <c:v>0.1</c:v>
                </c:pt>
                <c:pt idx="5713">
                  <c:v>0.1</c:v>
                </c:pt>
                <c:pt idx="5714">
                  <c:v>0.1</c:v>
                </c:pt>
                <c:pt idx="5715">
                  <c:v>0.1</c:v>
                </c:pt>
                <c:pt idx="5716">
                  <c:v>0.1</c:v>
                </c:pt>
                <c:pt idx="5717">
                  <c:v>0.1</c:v>
                </c:pt>
                <c:pt idx="5718">
                  <c:v>0.1</c:v>
                </c:pt>
                <c:pt idx="5719">
                  <c:v>0.1</c:v>
                </c:pt>
                <c:pt idx="5720">
                  <c:v>0.1</c:v>
                </c:pt>
                <c:pt idx="5721">
                  <c:v>0.1</c:v>
                </c:pt>
                <c:pt idx="5722">
                  <c:v>0.1</c:v>
                </c:pt>
                <c:pt idx="5723">
                  <c:v>0.1</c:v>
                </c:pt>
                <c:pt idx="5724">
                  <c:v>0.1</c:v>
                </c:pt>
                <c:pt idx="5725">
                  <c:v>0.1</c:v>
                </c:pt>
                <c:pt idx="5726">
                  <c:v>0.1</c:v>
                </c:pt>
                <c:pt idx="5727">
                  <c:v>0.1</c:v>
                </c:pt>
                <c:pt idx="5728">
                  <c:v>0.1</c:v>
                </c:pt>
                <c:pt idx="5729">
                  <c:v>0.1</c:v>
                </c:pt>
                <c:pt idx="5730">
                  <c:v>0.1</c:v>
                </c:pt>
                <c:pt idx="5731">
                  <c:v>0.1</c:v>
                </c:pt>
                <c:pt idx="5732">
                  <c:v>0.1</c:v>
                </c:pt>
                <c:pt idx="5733">
                  <c:v>0.1</c:v>
                </c:pt>
                <c:pt idx="5734">
                  <c:v>0.1</c:v>
                </c:pt>
                <c:pt idx="5735">
                  <c:v>0.1</c:v>
                </c:pt>
                <c:pt idx="5736">
                  <c:v>0.1</c:v>
                </c:pt>
                <c:pt idx="5737">
                  <c:v>0.1</c:v>
                </c:pt>
                <c:pt idx="5738">
                  <c:v>0.1</c:v>
                </c:pt>
                <c:pt idx="5739">
                  <c:v>0.1</c:v>
                </c:pt>
                <c:pt idx="5740">
                  <c:v>0.1</c:v>
                </c:pt>
                <c:pt idx="5741">
                  <c:v>0.1</c:v>
                </c:pt>
                <c:pt idx="5742">
                  <c:v>0.1</c:v>
                </c:pt>
                <c:pt idx="5743">
                  <c:v>0.1</c:v>
                </c:pt>
                <c:pt idx="5744">
                  <c:v>0.1</c:v>
                </c:pt>
                <c:pt idx="5745">
                  <c:v>0.1</c:v>
                </c:pt>
                <c:pt idx="5746">
                  <c:v>0.1</c:v>
                </c:pt>
                <c:pt idx="5747">
                  <c:v>0.1</c:v>
                </c:pt>
                <c:pt idx="5748">
                  <c:v>0.1</c:v>
                </c:pt>
                <c:pt idx="5749">
                  <c:v>0.1</c:v>
                </c:pt>
                <c:pt idx="5750">
                  <c:v>0.1</c:v>
                </c:pt>
                <c:pt idx="5751">
                  <c:v>0.1</c:v>
                </c:pt>
                <c:pt idx="5752">
                  <c:v>0.1</c:v>
                </c:pt>
                <c:pt idx="5753">
                  <c:v>0.1</c:v>
                </c:pt>
                <c:pt idx="5754">
                  <c:v>0.1</c:v>
                </c:pt>
                <c:pt idx="5755">
                  <c:v>0.1</c:v>
                </c:pt>
                <c:pt idx="5756">
                  <c:v>0.1</c:v>
                </c:pt>
                <c:pt idx="5757">
                  <c:v>0.1</c:v>
                </c:pt>
                <c:pt idx="5758">
                  <c:v>0.1</c:v>
                </c:pt>
                <c:pt idx="5759">
                  <c:v>0.1</c:v>
                </c:pt>
                <c:pt idx="5760">
                  <c:v>0.1</c:v>
                </c:pt>
                <c:pt idx="5761">
                  <c:v>0.1</c:v>
                </c:pt>
                <c:pt idx="5762">
                  <c:v>0.1</c:v>
                </c:pt>
                <c:pt idx="5763">
                  <c:v>0.1</c:v>
                </c:pt>
                <c:pt idx="5764">
                  <c:v>0.1</c:v>
                </c:pt>
                <c:pt idx="5765">
                  <c:v>0.1</c:v>
                </c:pt>
                <c:pt idx="5766">
                  <c:v>0.1</c:v>
                </c:pt>
                <c:pt idx="5767">
                  <c:v>0.1</c:v>
                </c:pt>
                <c:pt idx="5768">
                  <c:v>0.1</c:v>
                </c:pt>
                <c:pt idx="5769">
                  <c:v>0.1</c:v>
                </c:pt>
                <c:pt idx="5770">
                  <c:v>0.1</c:v>
                </c:pt>
                <c:pt idx="5771">
                  <c:v>0.1</c:v>
                </c:pt>
                <c:pt idx="5772">
                  <c:v>0.1</c:v>
                </c:pt>
                <c:pt idx="5773">
                  <c:v>0.1</c:v>
                </c:pt>
                <c:pt idx="5774">
                  <c:v>0.1</c:v>
                </c:pt>
                <c:pt idx="5775">
                  <c:v>0.1</c:v>
                </c:pt>
                <c:pt idx="5776">
                  <c:v>0.1</c:v>
                </c:pt>
                <c:pt idx="5777">
                  <c:v>0.1</c:v>
                </c:pt>
                <c:pt idx="5778">
                  <c:v>0.1</c:v>
                </c:pt>
                <c:pt idx="5779">
                  <c:v>0.1</c:v>
                </c:pt>
                <c:pt idx="5780">
                  <c:v>0.1</c:v>
                </c:pt>
                <c:pt idx="5781">
                  <c:v>0.1</c:v>
                </c:pt>
                <c:pt idx="5782">
                  <c:v>0.1</c:v>
                </c:pt>
                <c:pt idx="5783">
                  <c:v>0.1</c:v>
                </c:pt>
                <c:pt idx="5784">
                  <c:v>0.1</c:v>
                </c:pt>
                <c:pt idx="5785">
                  <c:v>0.1</c:v>
                </c:pt>
                <c:pt idx="5786">
                  <c:v>0.1</c:v>
                </c:pt>
                <c:pt idx="5787">
                  <c:v>0.1</c:v>
                </c:pt>
                <c:pt idx="5788">
                  <c:v>0.1</c:v>
                </c:pt>
                <c:pt idx="5789">
                  <c:v>0.1</c:v>
                </c:pt>
                <c:pt idx="5790">
                  <c:v>0.1</c:v>
                </c:pt>
                <c:pt idx="5791">
                  <c:v>0.1</c:v>
                </c:pt>
                <c:pt idx="5792">
                  <c:v>0.1</c:v>
                </c:pt>
                <c:pt idx="5793">
                  <c:v>0.1</c:v>
                </c:pt>
                <c:pt idx="5794">
                  <c:v>0.1</c:v>
                </c:pt>
                <c:pt idx="5795">
                  <c:v>0.1</c:v>
                </c:pt>
                <c:pt idx="5796">
                  <c:v>0.1</c:v>
                </c:pt>
                <c:pt idx="5797">
                  <c:v>0.1</c:v>
                </c:pt>
                <c:pt idx="5798">
                  <c:v>0.1</c:v>
                </c:pt>
                <c:pt idx="5799">
                  <c:v>0.1</c:v>
                </c:pt>
                <c:pt idx="5800">
                  <c:v>0.1</c:v>
                </c:pt>
                <c:pt idx="5801">
                  <c:v>0.1</c:v>
                </c:pt>
                <c:pt idx="5802">
                  <c:v>0.1</c:v>
                </c:pt>
                <c:pt idx="5803">
                  <c:v>0.1</c:v>
                </c:pt>
                <c:pt idx="5804">
                  <c:v>0.1</c:v>
                </c:pt>
                <c:pt idx="5805">
                  <c:v>0.1</c:v>
                </c:pt>
                <c:pt idx="5806">
                  <c:v>0.1</c:v>
                </c:pt>
                <c:pt idx="5807">
                  <c:v>0.1</c:v>
                </c:pt>
                <c:pt idx="5808">
                  <c:v>0.1</c:v>
                </c:pt>
                <c:pt idx="5809">
                  <c:v>0.1</c:v>
                </c:pt>
                <c:pt idx="5810">
                  <c:v>0.1</c:v>
                </c:pt>
                <c:pt idx="5811">
                  <c:v>0.1</c:v>
                </c:pt>
                <c:pt idx="5812">
                  <c:v>0.1</c:v>
                </c:pt>
                <c:pt idx="5813">
                  <c:v>0.1</c:v>
                </c:pt>
                <c:pt idx="5814">
                  <c:v>0.1</c:v>
                </c:pt>
                <c:pt idx="5815">
                  <c:v>0.1</c:v>
                </c:pt>
                <c:pt idx="5816">
                  <c:v>0.1</c:v>
                </c:pt>
                <c:pt idx="5817">
                  <c:v>0.1</c:v>
                </c:pt>
                <c:pt idx="5818">
                  <c:v>0.1</c:v>
                </c:pt>
                <c:pt idx="5819">
                  <c:v>0.1</c:v>
                </c:pt>
                <c:pt idx="5820">
                  <c:v>0.1</c:v>
                </c:pt>
                <c:pt idx="5821">
                  <c:v>0.1</c:v>
                </c:pt>
                <c:pt idx="5822">
                  <c:v>0.1</c:v>
                </c:pt>
                <c:pt idx="5823">
                  <c:v>0.1</c:v>
                </c:pt>
                <c:pt idx="5824">
                  <c:v>0.1</c:v>
                </c:pt>
                <c:pt idx="5825">
                  <c:v>0.1</c:v>
                </c:pt>
                <c:pt idx="5826">
                  <c:v>0.1</c:v>
                </c:pt>
                <c:pt idx="5827">
                  <c:v>0.1</c:v>
                </c:pt>
                <c:pt idx="5828">
                  <c:v>0.1</c:v>
                </c:pt>
                <c:pt idx="5829">
                  <c:v>0.1</c:v>
                </c:pt>
                <c:pt idx="5830">
                  <c:v>0.1</c:v>
                </c:pt>
                <c:pt idx="5831">
                  <c:v>0.1</c:v>
                </c:pt>
                <c:pt idx="5832">
                  <c:v>0.1</c:v>
                </c:pt>
                <c:pt idx="5833">
                  <c:v>0.1</c:v>
                </c:pt>
                <c:pt idx="5834">
                  <c:v>0.1</c:v>
                </c:pt>
                <c:pt idx="5835">
                  <c:v>0.1</c:v>
                </c:pt>
                <c:pt idx="5836">
                  <c:v>0.1</c:v>
                </c:pt>
                <c:pt idx="5837">
                  <c:v>0.1</c:v>
                </c:pt>
                <c:pt idx="5838">
                  <c:v>0.1</c:v>
                </c:pt>
                <c:pt idx="5839">
                  <c:v>0.1</c:v>
                </c:pt>
                <c:pt idx="5840">
                  <c:v>0.1</c:v>
                </c:pt>
                <c:pt idx="5841">
                  <c:v>0.1</c:v>
                </c:pt>
                <c:pt idx="5842">
                  <c:v>0.1</c:v>
                </c:pt>
                <c:pt idx="5843">
                  <c:v>0.1</c:v>
                </c:pt>
                <c:pt idx="5844">
                  <c:v>0.1</c:v>
                </c:pt>
                <c:pt idx="5845">
                  <c:v>0.1</c:v>
                </c:pt>
                <c:pt idx="5846">
                  <c:v>0.1</c:v>
                </c:pt>
                <c:pt idx="5847">
                  <c:v>0.1</c:v>
                </c:pt>
                <c:pt idx="5848">
                  <c:v>0.1</c:v>
                </c:pt>
                <c:pt idx="5849">
                  <c:v>0.1</c:v>
                </c:pt>
                <c:pt idx="5850">
                  <c:v>0.1</c:v>
                </c:pt>
                <c:pt idx="5851">
                  <c:v>0.1</c:v>
                </c:pt>
                <c:pt idx="5852">
                  <c:v>0.1</c:v>
                </c:pt>
                <c:pt idx="5853">
                  <c:v>0.1</c:v>
                </c:pt>
                <c:pt idx="5854">
                  <c:v>0.1</c:v>
                </c:pt>
                <c:pt idx="5855">
                  <c:v>0.1</c:v>
                </c:pt>
                <c:pt idx="5856">
                  <c:v>0.1</c:v>
                </c:pt>
                <c:pt idx="5857">
                  <c:v>0.1</c:v>
                </c:pt>
                <c:pt idx="5858">
                  <c:v>0.1</c:v>
                </c:pt>
                <c:pt idx="5859">
                  <c:v>0.1</c:v>
                </c:pt>
                <c:pt idx="5860">
                  <c:v>0.1</c:v>
                </c:pt>
                <c:pt idx="5861">
                  <c:v>0.1</c:v>
                </c:pt>
                <c:pt idx="5862">
                  <c:v>0.1</c:v>
                </c:pt>
                <c:pt idx="5863">
                  <c:v>0.1</c:v>
                </c:pt>
                <c:pt idx="5864">
                  <c:v>0.1</c:v>
                </c:pt>
                <c:pt idx="5865">
                  <c:v>0.1</c:v>
                </c:pt>
                <c:pt idx="5866">
                  <c:v>0.1</c:v>
                </c:pt>
                <c:pt idx="5867">
                  <c:v>0.1</c:v>
                </c:pt>
                <c:pt idx="5868">
                  <c:v>0.1</c:v>
                </c:pt>
                <c:pt idx="5869">
                  <c:v>0.1</c:v>
                </c:pt>
                <c:pt idx="5870">
                  <c:v>0.1</c:v>
                </c:pt>
                <c:pt idx="5871">
                  <c:v>0.1</c:v>
                </c:pt>
                <c:pt idx="5872">
                  <c:v>-0.1</c:v>
                </c:pt>
                <c:pt idx="5873">
                  <c:v>-0.1</c:v>
                </c:pt>
                <c:pt idx="5874">
                  <c:v>-0.1</c:v>
                </c:pt>
                <c:pt idx="5875">
                  <c:v>-0.1</c:v>
                </c:pt>
                <c:pt idx="5876">
                  <c:v>-0.1</c:v>
                </c:pt>
                <c:pt idx="5877">
                  <c:v>-0.1</c:v>
                </c:pt>
                <c:pt idx="5878">
                  <c:v>-0.1</c:v>
                </c:pt>
                <c:pt idx="5879">
                  <c:v>-0.1</c:v>
                </c:pt>
                <c:pt idx="5880">
                  <c:v>-0.1</c:v>
                </c:pt>
                <c:pt idx="5881">
                  <c:v>-0.1</c:v>
                </c:pt>
                <c:pt idx="5882">
                  <c:v>-0.1</c:v>
                </c:pt>
                <c:pt idx="5883">
                  <c:v>-0.1</c:v>
                </c:pt>
                <c:pt idx="5884">
                  <c:v>-0.1</c:v>
                </c:pt>
                <c:pt idx="5885">
                  <c:v>-0.1</c:v>
                </c:pt>
                <c:pt idx="5886">
                  <c:v>-0.1</c:v>
                </c:pt>
                <c:pt idx="5887">
                  <c:v>-0.1</c:v>
                </c:pt>
                <c:pt idx="5888">
                  <c:v>-0.1</c:v>
                </c:pt>
                <c:pt idx="5889">
                  <c:v>-0.1</c:v>
                </c:pt>
                <c:pt idx="5890">
                  <c:v>-0.1</c:v>
                </c:pt>
                <c:pt idx="5891">
                  <c:v>-0.1</c:v>
                </c:pt>
                <c:pt idx="5892">
                  <c:v>-0.1</c:v>
                </c:pt>
                <c:pt idx="5893">
                  <c:v>-0.1</c:v>
                </c:pt>
                <c:pt idx="5894">
                  <c:v>-0.1</c:v>
                </c:pt>
                <c:pt idx="5895">
                  <c:v>-0.1</c:v>
                </c:pt>
                <c:pt idx="5896">
                  <c:v>-0.1</c:v>
                </c:pt>
                <c:pt idx="5897">
                  <c:v>-0.1</c:v>
                </c:pt>
                <c:pt idx="5898">
                  <c:v>-0.1</c:v>
                </c:pt>
                <c:pt idx="5899">
                  <c:v>-0.1</c:v>
                </c:pt>
                <c:pt idx="5900">
                  <c:v>-0.1</c:v>
                </c:pt>
                <c:pt idx="5901">
                  <c:v>-0.1</c:v>
                </c:pt>
                <c:pt idx="5902">
                  <c:v>-0.1</c:v>
                </c:pt>
                <c:pt idx="5903">
                  <c:v>-0.1</c:v>
                </c:pt>
                <c:pt idx="5904">
                  <c:v>-0.1</c:v>
                </c:pt>
                <c:pt idx="5905">
                  <c:v>-0.1</c:v>
                </c:pt>
                <c:pt idx="5906">
                  <c:v>-0.1</c:v>
                </c:pt>
                <c:pt idx="5907">
                  <c:v>-0.1</c:v>
                </c:pt>
                <c:pt idx="5908">
                  <c:v>-0.1</c:v>
                </c:pt>
                <c:pt idx="5909">
                  <c:v>-0.1</c:v>
                </c:pt>
                <c:pt idx="5910">
                  <c:v>-0.1</c:v>
                </c:pt>
                <c:pt idx="5911">
                  <c:v>-0.1</c:v>
                </c:pt>
                <c:pt idx="5912">
                  <c:v>-0.1</c:v>
                </c:pt>
                <c:pt idx="5913">
                  <c:v>-0.1</c:v>
                </c:pt>
                <c:pt idx="5914">
                  <c:v>-0.1</c:v>
                </c:pt>
                <c:pt idx="5915">
                  <c:v>-0.1</c:v>
                </c:pt>
                <c:pt idx="5916">
                  <c:v>-0.1</c:v>
                </c:pt>
                <c:pt idx="5917">
                  <c:v>-0.1</c:v>
                </c:pt>
                <c:pt idx="5918">
                  <c:v>-0.1</c:v>
                </c:pt>
                <c:pt idx="5919">
                  <c:v>-0.1</c:v>
                </c:pt>
                <c:pt idx="5920">
                  <c:v>-0.1</c:v>
                </c:pt>
                <c:pt idx="5921">
                  <c:v>-0.1</c:v>
                </c:pt>
                <c:pt idx="5922">
                  <c:v>-0.1</c:v>
                </c:pt>
                <c:pt idx="5923">
                  <c:v>-0.1</c:v>
                </c:pt>
                <c:pt idx="5924">
                  <c:v>-0.1</c:v>
                </c:pt>
                <c:pt idx="5925">
                  <c:v>-0.1</c:v>
                </c:pt>
                <c:pt idx="5926">
                  <c:v>-0.1</c:v>
                </c:pt>
                <c:pt idx="5927">
                  <c:v>-0.1</c:v>
                </c:pt>
                <c:pt idx="5928">
                  <c:v>-0.1</c:v>
                </c:pt>
                <c:pt idx="5929">
                  <c:v>-0.1</c:v>
                </c:pt>
                <c:pt idx="5930">
                  <c:v>-0.1</c:v>
                </c:pt>
                <c:pt idx="5931">
                  <c:v>-0.1</c:v>
                </c:pt>
                <c:pt idx="5932">
                  <c:v>-0.1</c:v>
                </c:pt>
                <c:pt idx="5933">
                  <c:v>-0.1</c:v>
                </c:pt>
                <c:pt idx="5934">
                  <c:v>-0.1</c:v>
                </c:pt>
                <c:pt idx="5935">
                  <c:v>-0.1</c:v>
                </c:pt>
                <c:pt idx="5936">
                  <c:v>-0.1</c:v>
                </c:pt>
                <c:pt idx="5937">
                  <c:v>-0.1</c:v>
                </c:pt>
                <c:pt idx="5938">
                  <c:v>-0.1</c:v>
                </c:pt>
                <c:pt idx="5939">
                  <c:v>-0.1</c:v>
                </c:pt>
                <c:pt idx="5940">
                  <c:v>-0.1</c:v>
                </c:pt>
                <c:pt idx="5941">
                  <c:v>-0.1</c:v>
                </c:pt>
                <c:pt idx="5942">
                  <c:v>-0.1</c:v>
                </c:pt>
                <c:pt idx="5943">
                  <c:v>-0.1</c:v>
                </c:pt>
                <c:pt idx="5944">
                  <c:v>-0.1</c:v>
                </c:pt>
                <c:pt idx="5945">
                  <c:v>-0.1</c:v>
                </c:pt>
                <c:pt idx="5946">
                  <c:v>-0.1</c:v>
                </c:pt>
                <c:pt idx="5947">
                  <c:v>-0.1</c:v>
                </c:pt>
                <c:pt idx="5948">
                  <c:v>-0.1</c:v>
                </c:pt>
                <c:pt idx="5949">
                  <c:v>-0.1</c:v>
                </c:pt>
                <c:pt idx="5950">
                  <c:v>-0.1</c:v>
                </c:pt>
                <c:pt idx="5951">
                  <c:v>-0.1</c:v>
                </c:pt>
                <c:pt idx="5952">
                  <c:v>-0.1</c:v>
                </c:pt>
                <c:pt idx="5953">
                  <c:v>-0.1</c:v>
                </c:pt>
                <c:pt idx="5954">
                  <c:v>-0.1</c:v>
                </c:pt>
                <c:pt idx="5955">
                  <c:v>-0.1</c:v>
                </c:pt>
                <c:pt idx="5956">
                  <c:v>-0.1</c:v>
                </c:pt>
                <c:pt idx="5957">
                  <c:v>-0.1</c:v>
                </c:pt>
                <c:pt idx="5958">
                  <c:v>-0.1</c:v>
                </c:pt>
                <c:pt idx="5959">
                  <c:v>-0.1</c:v>
                </c:pt>
                <c:pt idx="5960">
                  <c:v>-0.1</c:v>
                </c:pt>
                <c:pt idx="5961">
                  <c:v>-0.1</c:v>
                </c:pt>
                <c:pt idx="5962">
                  <c:v>-0.1</c:v>
                </c:pt>
                <c:pt idx="5963">
                  <c:v>-0.1</c:v>
                </c:pt>
                <c:pt idx="5964">
                  <c:v>-0.1</c:v>
                </c:pt>
                <c:pt idx="5965">
                  <c:v>-0.1</c:v>
                </c:pt>
                <c:pt idx="5966">
                  <c:v>-0.1</c:v>
                </c:pt>
                <c:pt idx="5967">
                  <c:v>-0.1</c:v>
                </c:pt>
                <c:pt idx="5968">
                  <c:v>-0.1</c:v>
                </c:pt>
                <c:pt idx="5969">
                  <c:v>-0.1</c:v>
                </c:pt>
                <c:pt idx="5970">
                  <c:v>-0.1</c:v>
                </c:pt>
                <c:pt idx="5971">
                  <c:v>-0.1</c:v>
                </c:pt>
                <c:pt idx="5972">
                  <c:v>-0.1</c:v>
                </c:pt>
                <c:pt idx="5973">
                  <c:v>-0.1</c:v>
                </c:pt>
                <c:pt idx="5974">
                  <c:v>-0.1</c:v>
                </c:pt>
                <c:pt idx="5975">
                  <c:v>-0.1</c:v>
                </c:pt>
                <c:pt idx="5976">
                  <c:v>-0.1</c:v>
                </c:pt>
                <c:pt idx="5977">
                  <c:v>-0.1</c:v>
                </c:pt>
                <c:pt idx="5978">
                  <c:v>-0.1</c:v>
                </c:pt>
                <c:pt idx="5979">
                  <c:v>-0.1</c:v>
                </c:pt>
                <c:pt idx="5980">
                  <c:v>-0.1</c:v>
                </c:pt>
                <c:pt idx="5981">
                  <c:v>-0.1</c:v>
                </c:pt>
                <c:pt idx="5982">
                  <c:v>-0.1</c:v>
                </c:pt>
                <c:pt idx="5983">
                  <c:v>-0.1</c:v>
                </c:pt>
                <c:pt idx="5984">
                  <c:v>-0.1</c:v>
                </c:pt>
                <c:pt idx="5985">
                  <c:v>-0.1</c:v>
                </c:pt>
                <c:pt idx="5986">
                  <c:v>-0.1</c:v>
                </c:pt>
                <c:pt idx="5987">
                  <c:v>-0.1</c:v>
                </c:pt>
                <c:pt idx="5988">
                  <c:v>-0.1</c:v>
                </c:pt>
                <c:pt idx="5989">
                  <c:v>-0.1</c:v>
                </c:pt>
                <c:pt idx="5990">
                  <c:v>-0.1</c:v>
                </c:pt>
                <c:pt idx="5991">
                  <c:v>-0.1</c:v>
                </c:pt>
                <c:pt idx="5992">
                  <c:v>-0.1</c:v>
                </c:pt>
                <c:pt idx="5993">
                  <c:v>-0.1</c:v>
                </c:pt>
                <c:pt idx="5994">
                  <c:v>-0.1</c:v>
                </c:pt>
                <c:pt idx="5995">
                  <c:v>-0.1</c:v>
                </c:pt>
                <c:pt idx="5996">
                  <c:v>-0.1</c:v>
                </c:pt>
                <c:pt idx="5997">
                  <c:v>-0.1</c:v>
                </c:pt>
                <c:pt idx="5998">
                  <c:v>-0.1</c:v>
                </c:pt>
                <c:pt idx="5999">
                  <c:v>-0.1</c:v>
                </c:pt>
                <c:pt idx="6000">
                  <c:v>-0.1</c:v>
                </c:pt>
                <c:pt idx="6001">
                  <c:v>-0.1</c:v>
                </c:pt>
                <c:pt idx="6002">
                  <c:v>-0.1</c:v>
                </c:pt>
                <c:pt idx="6003">
                  <c:v>-0.1</c:v>
                </c:pt>
                <c:pt idx="6004">
                  <c:v>-0.1</c:v>
                </c:pt>
                <c:pt idx="6005">
                  <c:v>-0.1</c:v>
                </c:pt>
                <c:pt idx="6006">
                  <c:v>-0.1</c:v>
                </c:pt>
                <c:pt idx="6007">
                  <c:v>-0.1</c:v>
                </c:pt>
                <c:pt idx="6008">
                  <c:v>-0.1</c:v>
                </c:pt>
                <c:pt idx="6009">
                  <c:v>-0.1</c:v>
                </c:pt>
                <c:pt idx="6010">
                  <c:v>-0.1</c:v>
                </c:pt>
                <c:pt idx="6011">
                  <c:v>-0.1</c:v>
                </c:pt>
                <c:pt idx="6012">
                  <c:v>-0.1</c:v>
                </c:pt>
                <c:pt idx="6013">
                  <c:v>-0.1</c:v>
                </c:pt>
                <c:pt idx="6014">
                  <c:v>-0.1</c:v>
                </c:pt>
                <c:pt idx="6015">
                  <c:v>-0.1</c:v>
                </c:pt>
                <c:pt idx="6016">
                  <c:v>-0.1</c:v>
                </c:pt>
                <c:pt idx="6017">
                  <c:v>-0.1</c:v>
                </c:pt>
                <c:pt idx="6018">
                  <c:v>-0.1</c:v>
                </c:pt>
                <c:pt idx="6019">
                  <c:v>-0.1</c:v>
                </c:pt>
                <c:pt idx="6020">
                  <c:v>-0.1</c:v>
                </c:pt>
                <c:pt idx="6021">
                  <c:v>-0.1</c:v>
                </c:pt>
                <c:pt idx="6022">
                  <c:v>-0.1</c:v>
                </c:pt>
                <c:pt idx="6023">
                  <c:v>-0.1</c:v>
                </c:pt>
                <c:pt idx="6024">
                  <c:v>-0.1</c:v>
                </c:pt>
                <c:pt idx="6025">
                  <c:v>-0.1</c:v>
                </c:pt>
                <c:pt idx="6026">
                  <c:v>-0.1</c:v>
                </c:pt>
                <c:pt idx="6027">
                  <c:v>-0.1</c:v>
                </c:pt>
                <c:pt idx="6028">
                  <c:v>-0.1</c:v>
                </c:pt>
                <c:pt idx="6029">
                  <c:v>-0.1</c:v>
                </c:pt>
                <c:pt idx="6030">
                  <c:v>-0.1</c:v>
                </c:pt>
                <c:pt idx="6031">
                  <c:v>-0.1</c:v>
                </c:pt>
                <c:pt idx="6032">
                  <c:v>-0.1</c:v>
                </c:pt>
                <c:pt idx="6033">
                  <c:v>-0.1</c:v>
                </c:pt>
                <c:pt idx="6034">
                  <c:v>-0.1</c:v>
                </c:pt>
                <c:pt idx="6035">
                  <c:v>-0.1</c:v>
                </c:pt>
                <c:pt idx="6036">
                  <c:v>-0.1</c:v>
                </c:pt>
                <c:pt idx="6037">
                  <c:v>-0.1</c:v>
                </c:pt>
                <c:pt idx="6038">
                  <c:v>-0.1</c:v>
                </c:pt>
                <c:pt idx="6039">
                  <c:v>-0.1</c:v>
                </c:pt>
                <c:pt idx="6040">
                  <c:v>-0.1</c:v>
                </c:pt>
                <c:pt idx="6041">
                  <c:v>-0.1</c:v>
                </c:pt>
                <c:pt idx="6042">
                  <c:v>-0.1</c:v>
                </c:pt>
                <c:pt idx="6043">
                  <c:v>-0.1</c:v>
                </c:pt>
                <c:pt idx="6044">
                  <c:v>-0.1</c:v>
                </c:pt>
                <c:pt idx="6045">
                  <c:v>-0.1</c:v>
                </c:pt>
                <c:pt idx="6046">
                  <c:v>-0.1</c:v>
                </c:pt>
                <c:pt idx="6047">
                  <c:v>-0.1</c:v>
                </c:pt>
                <c:pt idx="6048">
                  <c:v>-0.1</c:v>
                </c:pt>
                <c:pt idx="6049">
                  <c:v>-0.1</c:v>
                </c:pt>
                <c:pt idx="6050">
                  <c:v>-0.1</c:v>
                </c:pt>
                <c:pt idx="6051">
                  <c:v>-0.1</c:v>
                </c:pt>
                <c:pt idx="6052">
                  <c:v>-0.1</c:v>
                </c:pt>
                <c:pt idx="6053">
                  <c:v>-0.1</c:v>
                </c:pt>
                <c:pt idx="6054">
                  <c:v>-0.1</c:v>
                </c:pt>
                <c:pt idx="6055">
                  <c:v>-0.1</c:v>
                </c:pt>
                <c:pt idx="6056">
                  <c:v>-0.1</c:v>
                </c:pt>
                <c:pt idx="6057">
                  <c:v>-0.1</c:v>
                </c:pt>
                <c:pt idx="6058">
                  <c:v>-0.1</c:v>
                </c:pt>
                <c:pt idx="6059">
                  <c:v>-0.1</c:v>
                </c:pt>
                <c:pt idx="6060">
                  <c:v>-0.1</c:v>
                </c:pt>
                <c:pt idx="6061">
                  <c:v>-0.1</c:v>
                </c:pt>
                <c:pt idx="6062">
                  <c:v>-0.1</c:v>
                </c:pt>
                <c:pt idx="6063">
                  <c:v>-0.1</c:v>
                </c:pt>
                <c:pt idx="6064">
                  <c:v>-0.1</c:v>
                </c:pt>
                <c:pt idx="6065">
                  <c:v>-0.1</c:v>
                </c:pt>
                <c:pt idx="6066">
                  <c:v>-0.1</c:v>
                </c:pt>
                <c:pt idx="6067">
                  <c:v>-0.1</c:v>
                </c:pt>
                <c:pt idx="6068">
                  <c:v>-0.1</c:v>
                </c:pt>
                <c:pt idx="6069">
                  <c:v>-0.1</c:v>
                </c:pt>
                <c:pt idx="6070">
                  <c:v>-0.1</c:v>
                </c:pt>
                <c:pt idx="6071">
                  <c:v>-0.1</c:v>
                </c:pt>
                <c:pt idx="6072">
                  <c:v>-0.1</c:v>
                </c:pt>
                <c:pt idx="6073">
                  <c:v>-0.1</c:v>
                </c:pt>
                <c:pt idx="6074">
                  <c:v>-0.1</c:v>
                </c:pt>
                <c:pt idx="6075">
                  <c:v>-0.1</c:v>
                </c:pt>
                <c:pt idx="6076">
                  <c:v>-0.1</c:v>
                </c:pt>
                <c:pt idx="6077">
                  <c:v>-0.1</c:v>
                </c:pt>
                <c:pt idx="6078">
                  <c:v>-0.1</c:v>
                </c:pt>
                <c:pt idx="6079">
                  <c:v>-0.1</c:v>
                </c:pt>
                <c:pt idx="6080">
                  <c:v>-0.1</c:v>
                </c:pt>
                <c:pt idx="6081">
                  <c:v>-0.1</c:v>
                </c:pt>
                <c:pt idx="6082">
                  <c:v>-0.1</c:v>
                </c:pt>
                <c:pt idx="6083">
                  <c:v>-0.1</c:v>
                </c:pt>
                <c:pt idx="6084">
                  <c:v>-0.1</c:v>
                </c:pt>
                <c:pt idx="6085">
                  <c:v>-0.1</c:v>
                </c:pt>
                <c:pt idx="6086">
                  <c:v>-0.1</c:v>
                </c:pt>
                <c:pt idx="6087">
                  <c:v>-0.1</c:v>
                </c:pt>
                <c:pt idx="6088">
                  <c:v>-0.1</c:v>
                </c:pt>
                <c:pt idx="6089">
                  <c:v>-0.1</c:v>
                </c:pt>
                <c:pt idx="6090">
                  <c:v>-0.1</c:v>
                </c:pt>
                <c:pt idx="6091">
                  <c:v>-0.1</c:v>
                </c:pt>
                <c:pt idx="6092">
                  <c:v>-0.1</c:v>
                </c:pt>
                <c:pt idx="6093">
                  <c:v>-0.1</c:v>
                </c:pt>
                <c:pt idx="6094">
                  <c:v>-0.1</c:v>
                </c:pt>
                <c:pt idx="6095">
                  <c:v>-0.1</c:v>
                </c:pt>
                <c:pt idx="6096">
                  <c:v>-0.1</c:v>
                </c:pt>
                <c:pt idx="6097">
                  <c:v>-0.1</c:v>
                </c:pt>
                <c:pt idx="6098">
                  <c:v>-0.1</c:v>
                </c:pt>
                <c:pt idx="6099">
                  <c:v>-0.1</c:v>
                </c:pt>
                <c:pt idx="6100">
                  <c:v>-0.1</c:v>
                </c:pt>
                <c:pt idx="6101">
                  <c:v>-0.1</c:v>
                </c:pt>
                <c:pt idx="6102">
                  <c:v>-0.1</c:v>
                </c:pt>
                <c:pt idx="6103">
                  <c:v>-0.1</c:v>
                </c:pt>
                <c:pt idx="6104">
                  <c:v>-0.1</c:v>
                </c:pt>
                <c:pt idx="6105">
                  <c:v>-0.1</c:v>
                </c:pt>
                <c:pt idx="6106">
                  <c:v>-0.1</c:v>
                </c:pt>
                <c:pt idx="6107">
                  <c:v>-0.1</c:v>
                </c:pt>
                <c:pt idx="6108">
                  <c:v>-0.1</c:v>
                </c:pt>
                <c:pt idx="6109">
                  <c:v>-0.1</c:v>
                </c:pt>
                <c:pt idx="6110">
                  <c:v>-0.1</c:v>
                </c:pt>
                <c:pt idx="6111">
                  <c:v>-0.1</c:v>
                </c:pt>
                <c:pt idx="6112">
                  <c:v>-0.1</c:v>
                </c:pt>
                <c:pt idx="6113">
                  <c:v>-0.1</c:v>
                </c:pt>
                <c:pt idx="6114">
                  <c:v>-0.1</c:v>
                </c:pt>
                <c:pt idx="6115">
                  <c:v>-0.1</c:v>
                </c:pt>
                <c:pt idx="6116">
                  <c:v>-0.1</c:v>
                </c:pt>
                <c:pt idx="6117">
                  <c:v>-0.1</c:v>
                </c:pt>
                <c:pt idx="6118">
                  <c:v>-0.1</c:v>
                </c:pt>
                <c:pt idx="6119">
                  <c:v>-0.1</c:v>
                </c:pt>
                <c:pt idx="6120">
                  <c:v>-0.1</c:v>
                </c:pt>
                <c:pt idx="6121">
                  <c:v>-0.1</c:v>
                </c:pt>
                <c:pt idx="6122">
                  <c:v>-0.1</c:v>
                </c:pt>
                <c:pt idx="6123">
                  <c:v>-0.1</c:v>
                </c:pt>
                <c:pt idx="6124">
                  <c:v>-0.1</c:v>
                </c:pt>
                <c:pt idx="6125">
                  <c:v>-0.1</c:v>
                </c:pt>
                <c:pt idx="6126">
                  <c:v>-0.1</c:v>
                </c:pt>
                <c:pt idx="6127">
                  <c:v>-0.1</c:v>
                </c:pt>
                <c:pt idx="6128">
                  <c:v>-0.1</c:v>
                </c:pt>
                <c:pt idx="6129">
                  <c:v>-0.1</c:v>
                </c:pt>
                <c:pt idx="6130">
                  <c:v>-0.1</c:v>
                </c:pt>
                <c:pt idx="6131">
                  <c:v>-0.1</c:v>
                </c:pt>
                <c:pt idx="6132">
                  <c:v>-0.1</c:v>
                </c:pt>
                <c:pt idx="6133">
                  <c:v>-0.1</c:v>
                </c:pt>
                <c:pt idx="6134">
                  <c:v>-0.1</c:v>
                </c:pt>
                <c:pt idx="6135">
                  <c:v>-0.1</c:v>
                </c:pt>
                <c:pt idx="6136">
                  <c:v>-0.1</c:v>
                </c:pt>
                <c:pt idx="6137">
                  <c:v>-0.1</c:v>
                </c:pt>
                <c:pt idx="6138">
                  <c:v>-0.1</c:v>
                </c:pt>
                <c:pt idx="6139">
                  <c:v>-0.1</c:v>
                </c:pt>
                <c:pt idx="6140">
                  <c:v>-0.1</c:v>
                </c:pt>
                <c:pt idx="6141">
                  <c:v>-0.1</c:v>
                </c:pt>
                <c:pt idx="6142">
                  <c:v>-0.1</c:v>
                </c:pt>
                <c:pt idx="6143">
                  <c:v>-0.1</c:v>
                </c:pt>
                <c:pt idx="6144">
                  <c:v>-0.1</c:v>
                </c:pt>
                <c:pt idx="6145">
                  <c:v>-0.1</c:v>
                </c:pt>
                <c:pt idx="6146">
                  <c:v>-0.1</c:v>
                </c:pt>
                <c:pt idx="6147">
                  <c:v>-0.1</c:v>
                </c:pt>
                <c:pt idx="6148">
                  <c:v>-0.1</c:v>
                </c:pt>
                <c:pt idx="6149">
                  <c:v>-0.1</c:v>
                </c:pt>
                <c:pt idx="6150">
                  <c:v>-0.1</c:v>
                </c:pt>
                <c:pt idx="6151">
                  <c:v>-0.1</c:v>
                </c:pt>
                <c:pt idx="6152">
                  <c:v>-0.1</c:v>
                </c:pt>
                <c:pt idx="6153">
                  <c:v>-0.1</c:v>
                </c:pt>
                <c:pt idx="6154">
                  <c:v>-0.1</c:v>
                </c:pt>
                <c:pt idx="6155">
                  <c:v>-0.1</c:v>
                </c:pt>
                <c:pt idx="6156">
                  <c:v>-0.1</c:v>
                </c:pt>
                <c:pt idx="6157">
                  <c:v>-0.1</c:v>
                </c:pt>
                <c:pt idx="6158">
                  <c:v>-0.1</c:v>
                </c:pt>
                <c:pt idx="6159">
                  <c:v>-0.1</c:v>
                </c:pt>
                <c:pt idx="6160">
                  <c:v>-0.1</c:v>
                </c:pt>
                <c:pt idx="6161">
                  <c:v>-0.1</c:v>
                </c:pt>
                <c:pt idx="6162">
                  <c:v>-0.1</c:v>
                </c:pt>
                <c:pt idx="6163">
                  <c:v>-0.1</c:v>
                </c:pt>
                <c:pt idx="6164">
                  <c:v>-0.1</c:v>
                </c:pt>
                <c:pt idx="6165">
                  <c:v>-0.1</c:v>
                </c:pt>
                <c:pt idx="6166">
                  <c:v>-0.1</c:v>
                </c:pt>
                <c:pt idx="6167">
                  <c:v>-0.1</c:v>
                </c:pt>
                <c:pt idx="6168">
                  <c:v>-0.1</c:v>
                </c:pt>
                <c:pt idx="6169">
                  <c:v>-0.1</c:v>
                </c:pt>
                <c:pt idx="6170">
                  <c:v>-0.1</c:v>
                </c:pt>
                <c:pt idx="6171">
                  <c:v>-0.1</c:v>
                </c:pt>
                <c:pt idx="6172">
                  <c:v>-0.1</c:v>
                </c:pt>
                <c:pt idx="6173">
                  <c:v>-0.1</c:v>
                </c:pt>
                <c:pt idx="6174">
                  <c:v>-0.1</c:v>
                </c:pt>
                <c:pt idx="6175">
                  <c:v>-0.1</c:v>
                </c:pt>
                <c:pt idx="6176">
                  <c:v>-0.1</c:v>
                </c:pt>
                <c:pt idx="6177">
                  <c:v>-0.1</c:v>
                </c:pt>
                <c:pt idx="6178">
                  <c:v>-0.1</c:v>
                </c:pt>
                <c:pt idx="6179">
                  <c:v>-0.1</c:v>
                </c:pt>
                <c:pt idx="6180">
                  <c:v>-0.1</c:v>
                </c:pt>
                <c:pt idx="6181">
                  <c:v>-0.1</c:v>
                </c:pt>
                <c:pt idx="6182">
                  <c:v>-0.1</c:v>
                </c:pt>
                <c:pt idx="6183">
                  <c:v>-0.1</c:v>
                </c:pt>
                <c:pt idx="6184">
                  <c:v>-0.1</c:v>
                </c:pt>
                <c:pt idx="6185">
                  <c:v>-0.1</c:v>
                </c:pt>
                <c:pt idx="6186">
                  <c:v>-0.1</c:v>
                </c:pt>
                <c:pt idx="6187">
                  <c:v>-0.1</c:v>
                </c:pt>
                <c:pt idx="6188">
                  <c:v>-0.1</c:v>
                </c:pt>
                <c:pt idx="6189">
                  <c:v>-0.1</c:v>
                </c:pt>
                <c:pt idx="6190">
                  <c:v>-0.1</c:v>
                </c:pt>
                <c:pt idx="6191">
                  <c:v>-0.1</c:v>
                </c:pt>
                <c:pt idx="6192">
                  <c:v>-0.1</c:v>
                </c:pt>
                <c:pt idx="6193">
                  <c:v>-0.1</c:v>
                </c:pt>
                <c:pt idx="6194">
                  <c:v>-0.1</c:v>
                </c:pt>
                <c:pt idx="6195">
                  <c:v>-0.1</c:v>
                </c:pt>
                <c:pt idx="6196">
                  <c:v>-0.1</c:v>
                </c:pt>
                <c:pt idx="6197">
                  <c:v>-0.1</c:v>
                </c:pt>
                <c:pt idx="6198">
                  <c:v>-0.1</c:v>
                </c:pt>
                <c:pt idx="6199">
                  <c:v>-0.1</c:v>
                </c:pt>
                <c:pt idx="6200">
                  <c:v>-0.1</c:v>
                </c:pt>
                <c:pt idx="6201">
                  <c:v>-0.1</c:v>
                </c:pt>
                <c:pt idx="6202">
                  <c:v>-0.1</c:v>
                </c:pt>
                <c:pt idx="6203">
                  <c:v>-0.1</c:v>
                </c:pt>
                <c:pt idx="6204">
                  <c:v>-0.1</c:v>
                </c:pt>
                <c:pt idx="6205">
                  <c:v>-0.1</c:v>
                </c:pt>
                <c:pt idx="6206">
                  <c:v>-0.1</c:v>
                </c:pt>
                <c:pt idx="6207">
                  <c:v>-0.1</c:v>
                </c:pt>
                <c:pt idx="6208">
                  <c:v>-0.1</c:v>
                </c:pt>
                <c:pt idx="6209">
                  <c:v>-0.1</c:v>
                </c:pt>
                <c:pt idx="6210">
                  <c:v>-0.1</c:v>
                </c:pt>
                <c:pt idx="6211">
                  <c:v>-0.1</c:v>
                </c:pt>
                <c:pt idx="6212">
                  <c:v>-0.1</c:v>
                </c:pt>
                <c:pt idx="6213">
                  <c:v>-0.1</c:v>
                </c:pt>
                <c:pt idx="6214">
                  <c:v>-0.1</c:v>
                </c:pt>
                <c:pt idx="6215">
                  <c:v>-0.1</c:v>
                </c:pt>
                <c:pt idx="6216">
                  <c:v>-0.1</c:v>
                </c:pt>
                <c:pt idx="6217">
                  <c:v>-0.1</c:v>
                </c:pt>
                <c:pt idx="6218">
                  <c:v>-0.1</c:v>
                </c:pt>
                <c:pt idx="6219">
                  <c:v>-0.1</c:v>
                </c:pt>
                <c:pt idx="6220">
                  <c:v>-0.1</c:v>
                </c:pt>
                <c:pt idx="6221">
                  <c:v>-0.1</c:v>
                </c:pt>
                <c:pt idx="6222">
                  <c:v>-0.1</c:v>
                </c:pt>
                <c:pt idx="6223">
                  <c:v>-0.1</c:v>
                </c:pt>
                <c:pt idx="6224">
                  <c:v>-0.1</c:v>
                </c:pt>
                <c:pt idx="6225">
                  <c:v>-0.1</c:v>
                </c:pt>
                <c:pt idx="6226">
                  <c:v>-0.1</c:v>
                </c:pt>
                <c:pt idx="6227">
                  <c:v>-0.1</c:v>
                </c:pt>
                <c:pt idx="6228">
                  <c:v>-0.1</c:v>
                </c:pt>
                <c:pt idx="6229">
                  <c:v>-0.1</c:v>
                </c:pt>
                <c:pt idx="6230">
                  <c:v>-0.1</c:v>
                </c:pt>
                <c:pt idx="6231">
                  <c:v>-0.1</c:v>
                </c:pt>
                <c:pt idx="6232">
                  <c:v>-0.1</c:v>
                </c:pt>
                <c:pt idx="6233">
                  <c:v>-0.1</c:v>
                </c:pt>
                <c:pt idx="6234">
                  <c:v>-0.1</c:v>
                </c:pt>
                <c:pt idx="6235">
                  <c:v>-0.1</c:v>
                </c:pt>
                <c:pt idx="6236">
                  <c:v>-0.1</c:v>
                </c:pt>
                <c:pt idx="6237">
                  <c:v>-0.1</c:v>
                </c:pt>
                <c:pt idx="6238">
                  <c:v>-0.1</c:v>
                </c:pt>
                <c:pt idx="6239">
                  <c:v>-0.1</c:v>
                </c:pt>
                <c:pt idx="6240">
                  <c:v>-0.1</c:v>
                </c:pt>
                <c:pt idx="6241">
                  <c:v>-0.1</c:v>
                </c:pt>
                <c:pt idx="6242">
                  <c:v>-0.1</c:v>
                </c:pt>
                <c:pt idx="6243">
                  <c:v>-0.1</c:v>
                </c:pt>
                <c:pt idx="6244">
                  <c:v>-0.1</c:v>
                </c:pt>
                <c:pt idx="6245">
                  <c:v>-0.1</c:v>
                </c:pt>
                <c:pt idx="6246">
                  <c:v>-0.1</c:v>
                </c:pt>
                <c:pt idx="6247">
                  <c:v>-0.1</c:v>
                </c:pt>
                <c:pt idx="6248">
                  <c:v>-0.1</c:v>
                </c:pt>
                <c:pt idx="6249">
                  <c:v>-0.1</c:v>
                </c:pt>
                <c:pt idx="6250">
                  <c:v>-0.1</c:v>
                </c:pt>
                <c:pt idx="6251">
                  <c:v>-0.1</c:v>
                </c:pt>
                <c:pt idx="6252">
                  <c:v>-0.1</c:v>
                </c:pt>
                <c:pt idx="6253">
                  <c:v>-0.1</c:v>
                </c:pt>
                <c:pt idx="6254">
                  <c:v>-0.1</c:v>
                </c:pt>
                <c:pt idx="6255">
                  <c:v>-0.1</c:v>
                </c:pt>
                <c:pt idx="6256">
                  <c:v>-0.1</c:v>
                </c:pt>
                <c:pt idx="6257">
                  <c:v>-0.1</c:v>
                </c:pt>
                <c:pt idx="6258">
                  <c:v>-0.1</c:v>
                </c:pt>
                <c:pt idx="6259">
                  <c:v>-0.1</c:v>
                </c:pt>
                <c:pt idx="6260">
                  <c:v>-0.1</c:v>
                </c:pt>
                <c:pt idx="6261">
                  <c:v>-0.1</c:v>
                </c:pt>
                <c:pt idx="6262">
                  <c:v>-0.1</c:v>
                </c:pt>
                <c:pt idx="6263">
                  <c:v>-0.1</c:v>
                </c:pt>
                <c:pt idx="6264">
                  <c:v>-0.1</c:v>
                </c:pt>
                <c:pt idx="6265">
                  <c:v>-0.1</c:v>
                </c:pt>
                <c:pt idx="6266">
                  <c:v>-0.1</c:v>
                </c:pt>
                <c:pt idx="6267">
                  <c:v>-0.1</c:v>
                </c:pt>
                <c:pt idx="6268">
                  <c:v>-0.1</c:v>
                </c:pt>
                <c:pt idx="6269">
                  <c:v>-0.1</c:v>
                </c:pt>
                <c:pt idx="6270">
                  <c:v>-0.1</c:v>
                </c:pt>
                <c:pt idx="6271">
                  <c:v>-0.1</c:v>
                </c:pt>
                <c:pt idx="6272">
                  <c:v>-0.1</c:v>
                </c:pt>
                <c:pt idx="6273">
                  <c:v>-0.1</c:v>
                </c:pt>
                <c:pt idx="6274">
                  <c:v>-0.1</c:v>
                </c:pt>
                <c:pt idx="6275">
                  <c:v>-0.1</c:v>
                </c:pt>
                <c:pt idx="6276">
                  <c:v>-0.1</c:v>
                </c:pt>
                <c:pt idx="6277">
                  <c:v>-0.1</c:v>
                </c:pt>
                <c:pt idx="6278">
                  <c:v>-0.1</c:v>
                </c:pt>
                <c:pt idx="6279">
                  <c:v>-0.1</c:v>
                </c:pt>
                <c:pt idx="6280">
                  <c:v>-0.1</c:v>
                </c:pt>
                <c:pt idx="6281">
                  <c:v>-0.1</c:v>
                </c:pt>
                <c:pt idx="6282">
                  <c:v>-0.1</c:v>
                </c:pt>
                <c:pt idx="6283">
                  <c:v>-0.1</c:v>
                </c:pt>
                <c:pt idx="6284">
                  <c:v>-0.1</c:v>
                </c:pt>
                <c:pt idx="6285">
                  <c:v>-0.1</c:v>
                </c:pt>
                <c:pt idx="6286">
                  <c:v>-0.1</c:v>
                </c:pt>
                <c:pt idx="6287">
                  <c:v>-0.1</c:v>
                </c:pt>
                <c:pt idx="6288">
                  <c:v>-0.1</c:v>
                </c:pt>
                <c:pt idx="6289">
                  <c:v>-0.1</c:v>
                </c:pt>
                <c:pt idx="6290">
                  <c:v>-0.1</c:v>
                </c:pt>
                <c:pt idx="6291">
                  <c:v>-0.1</c:v>
                </c:pt>
                <c:pt idx="6292">
                  <c:v>-0.1</c:v>
                </c:pt>
                <c:pt idx="6293">
                  <c:v>-0.1</c:v>
                </c:pt>
                <c:pt idx="6294">
                  <c:v>-0.1</c:v>
                </c:pt>
                <c:pt idx="6295">
                  <c:v>-0.1</c:v>
                </c:pt>
                <c:pt idx="6296">
                  <c:v>-0.1</c:v>
                </c:pt>
                <c:pt idx="6297">
                  <c:v>-0.1</c:v>
                </c:pt>
                <c:pt idx="6298">
                  <c:v>-0.1</c:v>
                </c:pt>
                <c:pt idx="6299">
                  <c:v>-0.1</c:v>
                </c:pt>
                <c:pt idx="6300">
                  <c:v>-0.1</c:v>
                </c:pt>
                <c:pt idx="6301">
                  <c:v>-0.1</c:v>
                </c:pt>
                <c:pt idx="6302">
                  <c:v>-0.1</c:v>
                </c:pt>
                <c:pt idx="6303">
                  <c:v>-0.1</c:v>
                </c:pt>
                <c:pt idx="6304">
                  <c:v>-0.1</c:v>
                </c:pt>
                <c:pt idx="6305">
                  <c:v>-0.1</c:v>
                </c:pt>
                <c:pt idx="6306">
                  <c:v>-0.1</c:v>
                </c:pt>
                <c:pt idx="6307">
                  <c:v>-0.1</c:v>
                </c:pt>
                <c:pt idx="6308">
                  <c:v>-0.1</c:v>
                </c:pt>
                <c:pt idx="6309">
                  <c:v>-0.1</c:v>
                </c:pt>
                <c:pt idx="6310">
                  <c:v>-0.1</c:v>
                </c:pt>
                <c:pt idx="6311">
                  <c:v>-0.1</c:v>
                </c:pt>
                <c:pt idx="6312">
                  <c:v>-0.1</c:v>
                </c:pt>
                <c:pt idx="6313">
                  <c:v>-0.1</c:v>
                </c:pt>
                <c:pt idx="6314">
                  <c:v>-0.1</c:v>
                </c:pt>
                <c:pt idx="6315">
                  <c:v>-0.1</c:v>
                </c:pt>
                <c:pt idx="6316">
                  <c:v>-0.1</c:v>
                </c:pt>
                <c:pt idx="6317">
                  <c:v>-0.1</c:v>
                </c:pt>
                <c:pt idx="6318">
                  <c:v>-0.1</c:v>
                </c:pt>
                <c:pt idx="6319">
                  <c:v>-0.1</c:v>
                </c:pt>
                <c:pt idx="6320">
                  <c:v>-0.1</c:v>
                </c:pt>
                <c:pt idx="6321">
                  <c:v>-0.1</c:v>
                </c:pt>
                <c:pt idx="6322">
                  <c:v>-0.1</c:v>
                </c:pt>
                <c:pt idx="6323">
                  <c:v>-0.1</c:v>
                </c:pt>
                <c:pt idx="6324">
                  <c:v>-0.1</c:v>
                </c:pt>
                <c:pt idx="6325">
                  <c:v>-0.1</c:v>
                </c:pt>
                <c:pt idx="6326">
                  <c:v>-0.1</c:v>
                </c:pt>
                <c:pt idx="6327">
                  <c:v>-0.1</c:v>
                </c:pt>
                <c:pt idx="6328">
                  <c:v>-0.1</c:v>
                </c:pt>
                <c:pt idx="6329">
                  <c:v>-0.1</c:v>
                </c:pt>
                <c:pt idx="6330">
                  <c:v>-0.1</c:v>
                </c:pt>
                <c:pt idx="6331">
                  <c:v>-0.1</c:v>
                </c:pt>
                <c:pt idx="6332">
                  <c:v>-0.1</c:v>
                </c:pt>
                <c:pt idx="6333">
                  <c:v>-0.1</c:v>
                </c:pt>
                <c:pt idx="6334">
                  <c:v>-0.1</c:v>
                </c:pt>
                <c:pt idx="6335">
                  <c:v>-0.1</c:v>
                </c:pt>
                <c:pt idx="6336">
                  <c:v>-0.1</c:v>
                </c:pt>
                <c:pt idx="6337">
                  <c:v>-0.1</c:v>
                </c:pt>
                <c:pt idx="6338">
                  <c:v>-0.1</c:v>
                </c:pt>
                <c:pt idx="6339">
                  <c:v>-0.1</c:v>
                </c:pt>
                <c:pt idx="6340">
                  <c:v>-0.1</c:v>
                </c:pt>
                <c:pt idx="6341">
                  <c:v>-0.1</c:v>
                </c:pt>
                <c:pt idx="6342">
                  <c:v>-0.1</c:v>
                </c:pt>
                <c:pt idx="6343">
                  <c:v>-0.1</c:v>
                </c:pt>
                <c:pt idx="6344">
                  <c:v>-0.1</c:v>
                </c:pt>
                <c:pt idx="6345">
                  <c:v>-0.1</c:v>
                </c:pt>
                <c:pt idx="6346">
                  <c:v>-0.1</c:v>
                </c:pt>
                <c:pt idx="6347">
                  <c:v>-0.1</c:v>
                </c:pt>
                <c:pt idx="6348">
                  <c:v>-0.1</c:v>
                </c:pt>
                <c:pt idx="6349">
                  <c:v>-0.1</c:v>
                </c:pt>
                <c:pt idx="6350">
                  <c:v>-0.1</c:v>
                </c:pt>
                <c:pt idx="6351">
                  <c:v>-0.1</c:v>
                </c:pt>
                <c:pt idx="6352">
                  <c:v>-0.1</c:v>
                </c:pt>
                <c:pt idx="6353">
                  <c:v>-0.1</c:v>
                </c:pt>
                <c:pt idx="6354">
                  <c:v>-0.1</c:v>
                </c:pt>
                <c:pt idx="6355">
                  <c:v>-0.1</c:v>
                </c:pt>
                <c:pt idx="6356">
                  <c:v>-0.1</c:v>
                </c:pt>
                <c:pt idx="6357">
                  <c:v>-0.1</c:v>
                </c:pt>
                <c:pt idx="6358">
                  <c:v>-0.1</c:v>
                </c:pt>
                <c:pt idx="6359">
                  <c:v>-0.1</c:v>
                </c:pt>
                <c:pt idx="6360">
                  <c:v>-0.1</c:v>
                </c:pt>
                <c:pt idx="6361">
                  <c:v>-0.1</c:v>
                </c:pt>
                <c:pt idx="6362">
                  <c:v>-0.1</c:v>
                </c:pt>
                <c:pt idx="6363">
                  <c:v>-0.1</c:v>
                </c:pt>
                <c:pt idx="6364">
                  <c:v>-0.1</c:v>
                </c:pt>
                <c:pt idx="6365">
                  <c:v>-0.1</c:v>
                </c:pt>
                <c:pt idx="6366">
                  <c:v>-0.1</c:v>
                </c:pt>
                <c:pt idx="6367">
                  <c:v>-0.1</c:v>
                </c:pt>
                <c:pt idx="6368">
                  <c:v>-0.1</c:v>
                </c:pt>
                <c:pt idx="6369">
                  <c:v>-0.1</c:v>
                </c:pt>
                <c:pt idx="6370">
                  <c:v>-0.1</c:v>
                </c:pt>
                <c:pt idx="6371">
                  <c:v>-0.1</c:v>
                </c:pt>
                <c:pt idx="6372">
                  <c:v>-0.1</c:v>
                </c:pt>
                <c:pt idx="6373">
                  <c:v>-0.1</c:v>
                </c:pt>
                <c:pt idx="6374">
                  <c:v>-0.1</c:v>
                </c:pt>
                <c:pt idx="6375">
                  <c:v>-0.1</c:v>
                </c:pt>
                <c:pt idx="6376">
                  <c:v>-0.1</c:v>
                </c:pt>
                <c:pt idx="6377">
                  <c:v>-0.1</c:v>
                </c:pt>
                <c:pt idx="6378">
                  <c:v>-0.1</c:v>
                </c:pt>
                <c:pt idx="6379">
                  <c:v>-0.1</c:v>
                </c:pt>
                <c:pt idx="6380">
                  <c:v>-0.1</c:v>
                </c:pt>
                <c:pt idx="6381">
                  <c:v>-0.1</c:v>
                </c:pt>
                <c:pt idx="6382">
                  <c:v>-0.1</c:v>
                </c:pt>
                <c:pt idx="6383">
                  <c:v>-0.1</c:v>
                </c:pt>
                <c:pt idx="6384">
                  <c:v>-0.1</c:v>
                </c:pt>
                <c:pt idx="6385">
                  <c:v>-0.1</c:v>
                </c:pt>
                <c:pt idx="6386">
                  <c:v>-0.1</c:v>
                </c:pt>
                <c:pt idx="6387">
                  <c:v>-0.1</c:v>
                </c:pt>
                <c:pt idx="6388">
                  <c:v>-0.1</c:v>
                </c:pt>
                <c:pt idx="6389">
                  <c:v>-0.1</c:v>
                </c:pt>
                <c:pt idx="6390">
                  <c:v>-0.1</c:v>
                </c:pt>
                <c:pt idx="6391">
                  <c:v>-0.1</c:v>
                </c:pt>
                <c:pt idx="6392">
                  <c:v>-0.1</c:v>
                </c:pt>
                <c:pt idx="6393">
                  <c:v>-0.1</c:v>
                </c:pt>
                <c:pt idx="6394">
                  <c:v>-0.1</c:v>
                </c:pt>
                <c:pt idx="6395">
                  <c:v>-0.1</c:v>
                </c:pt>
                <c:pt idx="6396">
                  <c:v>-0.1</c:v>
                </c:pt>
                <c:pt idx="6397">
                  <c:v>-0.1</c:v>
                </c:pt>
                <c:pt idx="6398">
                  <c:v>-0.1</c:v>
                </c:pt>
                <c:pt idx="6399">
                  <c:v>-0.1</c:v>
                </c:pt>
                <c:pt idx="6400">
                  <c:v>-0.1</c:v>
                </c:pt>
                <c:pt idx="6401">
                  <c:v>-0.1</c:v>
                </c:pt>
                <c:pt idx="6402">
                  <c:v>-0.1</c:v>
                </c:pt>
                <c:pt idx="6403">
                  <c:v>-0.1</c:v>
                </c:pt>
                <c:pt idx="6404">
                  <c:v>-0.1</c:v>
                </c:pt>
                <c:pt idx="6405">
                  <c:v>-0.1</c:v>
                </c:pt>
                <c:pt idx="6406">
                  <c:v>-0.1</c:v>
                </c:pt>
                <c:pt idx="6407">
                  <c:v>-0.1</c:v>
                </c:pt>
                <c:pt idx="6408">
                  <c:v>-0.1</c:v>
                </c:pt>
                <c:pt idx="6409">
                  <c:v>-0.1</c:v>
                </c:pt>
                <c:pt idx="6410">
                  <c:v>-0.1</c:v>
                </c:pt>
                <c:pt idx="6411">
                  <c:v>-0.1</c:v>
                </c:pt>
                <c:pt idx="6412">
                  <c:v>-0.1</c:v>
                </c:pt>
                <c:pt idx="6413">
                  <c:v>-0.1</c:v>
                </c:pt>
                <c:pt idx="6414">
                  <c:v>-0.1</c:v>
                </c:pt>
                <c:pt idx="6415">
                  <c:v>-0.1</c:v>
                </c:pt>
                <c:pt idx="6416">
                  <c:v>-0.1</c:v>
                </c:pt>
                <c:pt idx="6417">
                  <c:v>-0.1</c:v>
                </c:pt>
                <c:pt idx="6418">
                  <c:v>-0.1</c:v>
                </c:pt>
                <c:pt idx="6419">
                  <c:v>-0.1</c:v>
                </c:pt>
                <c:pt idx="6420">
                  <c:v>-0.1</c:v>
                </c:pt>
                <c:pt idx="6421">
                  <c:v>-0.1</c:v>
                </c:pt>
                <c:pt idx="6422">
                  <c:v>-0.1</c:v>
                </c:pt>
                <c:pt idx="6423">
                  <c:v>-0.1</c:v>
                </c:pt>
                <c:pt idx="6424">
                  <c:v>-0.1</c:v>
                </c:pt>
                <c:pt idx="6425">
                  <c:v>-0.1</c:v>
                </c:pt>
                <c:pt idx="6426">
                  <c:v>-0.1</c:v>
                </c:pt>
                <c:pt idx="6427">
                  <c:v>-0.1</c:v>
                </c:pt>
                <c:pt idx="6428">
                  <c:v>-0.1</c:v>
                </c:pt>
                <c:pt idx="6429">
                  <c:v>-0.1</c:v>
                </c:pt>
                <c:pt idx="6430">
                  <c:v>-0.1</c:v>
                </c:pt>
                <c:pt idx="6431">
                  <c:v>-0.1</c:v>
                </c:pt>
                <c:pt idx="6432">
                  <c:v>-0.1</c:v>
                </c:pt>
                <c:pt idx="6433">
                  <c:v>-0.1</c:v>
                </c:pt>
                <c:pt idx="6434">
                  <c:v>-0.1</c:v>
                </c:pt>
                <c:pt idx="6435">
                  <c:v>-0.1</c:v>
                </c:pt>
                <c:pt idx="6436">
                  <c:v>-0.1</c:v>
                </c:pt>
                <c:pt idx="6437">
                  <c:v>-0.1</c:v>
                </c:pt>
                <c:pt idx="6438">
                  <c:v>-0.1</c:v>
                </c:pt>
                <c:pt idx="6439">
                  <c:v>-0.1</c:v>
                </c:pt>
                <c:pt idx="6440">
                  <c:v>-0.1</c:v>
                </c:pt>
                <c:pt idx="6441">
                  <c:v>-0.1</c:v>
                </c:pt>
                <c:pt idx="6442">
                  <c:v>-0.1</c:v>
                </c:pt>
                <c:pt idx="6443">
                  <c:v>-0.1</c:v>
                </c:pt>
                <c:pt idx="6444">
                  <c:v>-0.1</c:v>
                </c:pt>
                <c:pt idx="6445">
                  <c:v>-0.1</c:v>
                </c:pt>
                <c:pt idx="6446">
                  <c:v>-0.1</c:v>
                </c:pt>
                <c:pt idx="6447">
                  <c:v>-0.1</c:v>
                </c:pt>
                <c:pt idx="6448">
                  <c:v>-0.1</c:v>
                </c:pt>
                <c:pt idx="6449">
                  <c:v>-0.1</c:v>
                </c:pt>
                <c:pt idx="6450">
                  <c:v>-0.1</c:v>
                </c:pt>
                <c:pt idx="6451">
                  <c:v>-0.1</c:v>
                </c:pt>
                <c:pt idx="6452">
                  <c:v>-0.1</c:v>
                </c:pt>
                <c:pt idx="6453">
                  <c:v>-0.1</c:v>
                </c:pt>
                <c:pt idx="6454">
                  <c:v>-0.1</c:v>
                </c:pt>
                <c:pt idx="6455">
                  <c:v>-0.1</c:v>
                </c:pt>
                <c:pt idx="6456">
                  <c:v>-0.1</c:v>
                </c:pt>
                <c:pt idx="6457">
                  <c:v>-0.1</c:v>
                </c:pt>
                <c:pt idx="6458">
                  <c:v>-0.1</c:v>
                </c:pt>
                <c:pt idx="6459">
                  <c:v>-0.1</c:v>
                </c:pt>
                <c:pt idx="6460">
                  <c:v>-0.1</c:v>
                </c:pt>
                <c:pt idx="6461">
                  <c:v>-0.1</c:v>
                </c:pt>
                <c:pt idx="6462">
                  <c:v>-0.1</c:v>
                </c:pt>
                <c:pt idx="6463">
                  <c:v>-0.1</c:v>
                </c:pt>
                <c:pt idx="6464">
                  <c:v>-0.1</c:v>
                </c:pt>
                <c:pt idx="6465">
                  <c:v>-0.1</c:v>
                </c:pt>
                <c:pt idx="6466">
                  <c:v>-0.1</c:v>
                </c:pt>
                <c:pt idx="6467">
                  <c:v>-0.1</c:v>
                </c:pt>
                <c:pt idx="6468">
                  <c:v>-0.1</c:v>
                </c:pt>
                <c:pt idx="6469">
                  <c:v>-0.1</c:v>
                </c:pt>
                <c:pt idx="6470">
                  <c:v>-0.1</c:v>
                </c:pt>
                <c:pt idx="6471">
                  <c:v>-0.1</c:v>
                </c:pt>
                <c:pt idx="6472">
                  <c:v>-0.1</c:v>
                </c:pt>
                <c:pt idx="6473">
                  <c:v>-0.1</c:v>
                </c:pt>
                <c:pt idx="6474">
                  <c:v>-0.1</c:v>
                </c:pt>
                <c:pt idx="6475">
                  <c:v>-0.1</c:v>
                </c:pt>
                <c:pt idx="6476">
                  <c:v>-0.1</c:v>
                </c:pt>
                <c:pt idx="6477">
                  <c:v>-0.1</c:v>
                </c:pt>
                <c:pt idx="6478">
                  <c:v>-0.1</c:v>
                </c:pt>
                <c:pt idx="6479">
                  <c:v>-0.1</c:v>
                </c:pt>
                <c:pt idx="6480">
                  <c:v>-0.1</c:v>
                </c:pt>
                <c:pt idx="6481">
                  <c:v>-0.1</c:v>
                </c:pt>
                <c:pt idx="6482">
                  <c:v>-0.1</c:v>
                </c:pt>
                <c:pt idx="6483">
                  <c:v>-0.1</c:v>
                </c:pt>
                <c:pt idx="6484">
                  <c:v>-0.1</c:v>
                </c:pt>
                <c:pt idx="6485">
                  <c:v>-0.1</c:v>
                </c:pt>
                <c:pt idx="6486">
                  <c:v>-0.1</c:v>
                </c:pt>
                <c:pt idx="6487">
                  <c:v>-0.1</c:v>
                </c:pt>
                <c:pt idx="6488">
                  <c:v>-0.1</c:v>
                </c:pt>
                <c:pt idx="6489">
                  <c:v>-0.1</c:v>
                </c:pt>
                <c:pt idx="6490">
                  <c:v>-0.1</c:v>
                </c:pt>
                <c:pt idx="6491">
                  <c:v>-0.1</c:v>
                </c:pt>
                <c:pt idx="6492">
                  <c:v>-0.1</c:v>
                </c:pt>
                <c:pt idx="6493">
                  <c:v>-0.1</c:v>
                </c:pt>
                <c:pt idx="6494">
                  <c:v>-0.1</c:v>
                </c:pt>
                <c:pt idx="6495">
                  <c:v>-0.1</c:v>
                </c:pt>
                <c:pt idx="6496">
                  <c:v>-0.1</c:v>
                </c:pt>
                <c:pt idx="6497">
                  <c:v>-0.1</c:v>
                </c:pt>
                <c:pt idx="6498">
                  <c:v>-0.1</c:v>
                </c:pt>
                <c:pt idx="6499">
                  <c:v>-0.1</c:v>
                </c:pt>
                <c:pt idx="6500">
                  <c:v>-0.1</c:v>
                </c:pt>
                <c:pt idx="6501">
                  <c:v>-0.1</c:v>
                </c:pt>
                <c:pt idx="6502">
                  <c:v>-0.1</c:v>
                </c:pt>
                <c:pt idx="6503">
                  <c:v>-0.1</c:v>
                </c:pt>
                <c:pt idx="6504">
                  <c:v>-0.1</c:v>
                </c:pt>
                <c:pt idx="6505">
                  <c:v>-0.1</c:v>
                </c:pt>
                <c:pt idx="6506">
                  <c:v>-0.1</c:v>
                </c:pt>
                <c:pt idx="6507">
                  <c:v>-0.1</c:v>
                </c:pt>
                <c:pt idx="6508">
                  <c:v>-0.1</c:v>
                </c:pt>
                <c:pt idx="6509">
                  <c:v>-0.1</c:v>
                </c:pt>
                <c:pt idx="6510">
                  <c:v>-0.1</c:v>
                </c:pt>
                <c:pt idx="6511">
                  <c:v>-0.1</c:v>
                </c:pt>
                <c:pt idx="6512">
                  <c:v>-0.1</c:v>
                </c:pt>
                <c:pt idx="6513">
                  <c:v>-0.1</c:v>
                </c:pt>
                <c:pt idx="6514">
                  <c:v>-0.1</c:v>
                </c:pt>
                <c:pt idx="6515">
                  <c:v>-0.1</c:v>
                </c:pt>
                <c:pt idx="6516">
                  <c:v>-0.1</c:v>
                </c:pt>
                <c:pt idx="6517">
                  <c:v>-0.1</c:v>
                </c:pt>
                <c:pt idx="6518">
                  <c:v>-0.1</c:v>
                </c:pt>
                <c:pt idx="6519">
                  <c:v>-0.1</c:v>
                </c:pt>
                <c:pt idx="6520">
                  <c:v>-0.1</c:v>
                </c:pt>
                <c:pt idx="6521">
                  <c:v>-0.1</c:v>
                </c:pt>
                <c:pt idx="6522">
                  <c:v>-0.1</c:v>
                </c:pt>
                <c:pt idx="6523">
                  <c:v>-0.1</c:v>
                </c:pt>
                <c:pt idx="6524">
                  <c:v>-0.1</c:v>
                </c:pt>
                <c:pt idx="6525">
                  <c:v>-0.1</c:v>
                </c:pt>
                <c:pt idx="6526">
                  <c:v>-0.1</c:v>
                </c:pt>
                <c:pt idx="6527">
                  <c:v>-0.1</c:v>
                </c:pt>
                <c:pt idx="6528">
                  <c:v>-0.1</c:v>
                </c:pt>
                <c:pt idx="6529">
                  <c:v>-0.1</c:v>
                </c:pt>
                <c:pt idx="6530">
                  <c:v>-0.1</c:v>
                </c:pt>
                <c:pt idx="6531">
                  <c:v>-0.1</c:v>
                </c:pt>
                <c:pt idx="6532">
                  <c:v>-0.1</c:v>
                </c:pt>
                <c:pt idx="6533">
                  <c:v>-0.1</c:v>
                </c:pt>
                <c:pt idx="6534">
                  <c:v>-0.1</c:v>
                </c:pt>
                <c:pt idx="6535">
                  <c:v>-0.1</c:v>
                </c:pt>
                <c:pt idx="6536">
                  <c:v>-0.1</c:v>
                </c:pt>
                <c:pt idx="6537">
                  <c:v>-0.1</c:v>
                </c:pt>
                <c:pt idx="6538">
                  <c:v>-0.1</c:v>
                </c:pt>
                <c:pt idx="6539">
                  <c:v>-0.1</c:v>
                </c:pt>
                <c:pt idx="6540">
                  <c:v>-0.1</c:v>
                </c:pt>
                <c:pt idx="6541">
                  <c:v>-0.1</c:v>
                </c:pt>
                <c:pt idx="6542">
                  <c:v>-0.1</c:v>
                </c:pt>
                <c:pt idx="6543">
                  <c:v>-0.1</c:v>
                </c:pt>
                <c:pt idx="6544">
                  <c:v>-0.1</c:v>
                </c:pt>
                <c:pt idx="6545">
                  <c:v>-0.1</c:v>
                </c:pt>
                <c:pt idx="6546">
                  <c:v>-0.1</c:v>
                </c:pt>
                <c:pt idx="6547">
                  <c:v>-0.1</c:v>
                </c:pt>
                <c:pt idx="6548">
                  <c:v>-0.1</c:v>
                </c:pt>
                <c:pt idx="6549">
                  <c:v>-0.1</c:v>
                </c:pt>
                <c:pt idx="6550">
                  <c:v>-0.1</c:v>
                </c:pt>
                <c:pt idx="6551">
                  <c:v>-0.1</c:v>
                </c:pt>
                <c:pt idx="6552">
                  <c:v>-0.1</c:v>
                </c:pt>
                <c:pt idx="6553">
                  <c:v>-0.1</c:v>
                </c:pt>
                <c:pt idx="6554">
                  <c:v>-0.1</c:v>
                </c:pt>
                <c:pt idx="6555">
                  <c:v>-0.1</c:v>
                </c:pt>
                <c:pt idx="6556">
                  <c:v>-0.1</c:v>
                </c:pt>
                <c:pt idx="6557">
                  <c:v>-0.1</c:v>
                </c:pt>
                <c:pt idx="6558">
                  <c:v>-0.1</c:v>
                </c:pt>
                <c:pt idx="6559">
                  <c:v>-0.1</c:v>
                </c:pt>
                <c:pt idx="6560">
                  <c:v>-0.1</c:v>
                </c:pt>
                <c:pt idx="6561">
                  <c:v>-0.1</c:v>
                </c:pt>
                <c:pt idx="6562">
                  <c:v>-0.1</c:v>
                </c:pt>
                <c:pt idx="6563">
                  <c:v>-0.1</c:v>
                </c:pt>
                <c:pt idx="6564">
                  <c:v>-0.1</c:v>
                </c:pt>
                <c:pt idx="6565">
                  <c:v>-0.1</c:v>
                </c:pt>
                <c:pt idx="6566">
                  <c:v>-0.1</c:v>
                </c:pt>
                <c:pt idx="6567">
                  <c:v>-0.1</c:v>
                </c:pt>
                <c:pt idx="6568">
                  <c:v>-0.1</c:v>
                </c:pt>
                <c:pt idx="6569">
                  <c:v>-0.1</c:v>
                </c:pt>
                <c:pt idx="6570">
                  <c:v>-0.1</c:v>
                </c:pt>
                <c:pt idx="6571">
                  <c:v>-0.1</c:v>
                </c:pt>
                <c:pt idx="6572">
                  <c:v>-0.1</c:v>
                </c:pt>
                <c:pt idx="6573">
                  <c:v>-0.1</c:v>
                </c:pt>
                <c:pt idx="6574">
                  <c:v>-0.1</c:v>
                </c:pt>
                <c:pt idx="6575">
                  <c:v>-0.1</c:v>
                </c:pt>
                <c:pt idx="6576">
                  <c:v>-0.1</c:v>
                </c:pt>
                <c:pt idx="6577">
                  <c:v>-0.1</c:v>
                </c:pt>
                <c:pt idx="6578">
                  <c:v>-0.1</c:v>
                </c:pt>
                <c:pt idx="6579">
                  <c:v>-0.1</c:v>
                </c:pt>
                <c:pt idx="6580">
                  <c:v>-0.1</c:v>
                </c:pt>
                <c:pt idx="6581">
                  <c:v>-0.1</c:v>
                </c:pt>
                <c:pt idx="6582">
                  <c:v>-0.1</c:v>
                </c:pt>
                <c:pt idx="6583">
                  <c:v>-0.1</c:v>
                </c:pt>
                <c:pt idx="6584">
                  <c:v>-0.1</c:v>
                </c:pt>
                <c:pt idx="6585">
                  <c:v>-0.1</c:v>
                </c:pt>
                <c:pt idx="6586">
                  <c:v>-0.1</c:v>
                </c:pt>
                <c:pt idx="6587">
                  <c:v>-0.1</c:v>
                </c:pt>
                <c:pt idx="6588">
                  <c:v>-0.1</c:v>
                </c:pt>
                <c:pt idx="6589">
                  <c:v>-0.1</c:v>
                </c:pt>
                <c:pt idx="6590">
                  <c:v>-0.1</c:v>
                </c:pt>
                <c:pt idx="6591">
                  <c:v>-0.1</c:v>
                </c:pt>
                <c:pt idx="6592">
                  <c:v>-0.1</c:v>
                </c:pt>
                <c:pt idx="6593">
                  <c:v>-0.1</c:v>
                </c:pt>
                <c:pt idx="6594">
                  <c:v>-0.1</c:v>
                </c:pt>
                <c:pt idx="6595">
                  <c:v>-0.1</c:v>
                </c:pt>
                <c:pt idx="6596">
                  <c:v>-0.1</c:v>
                </c:pt>
                <c:pt idx="6597">
                  <c:v>-0.1</c:v>
                </c:pt>
                <c:pt idx="6598">
                  <c:v>-0.1</c:v>
                </c:pt>
                <c:pt idx="6599">
                  <c:v>-0.1</c:v>
                </c:pt>
                <c:pt idx="6600">
                  <c:v>-0.1</c:v>
                </c:pt>
                <c:pt idx="6601">
                  <c:v>-0.1</c:v>
                </c:pt>
                <c:pt idx="6602">
                  <c:v>-0.1</c:v>
                </c:pt>
                <c:pt idx="6603">
                  <c:v>-0.1</c:v>
                </c:pt>
                <c:pt idx="6604">
                  <c:v>-0.1</c:v>
                </c:pt>
                <c:pt idx="6605">
                  <c:v>-0.1</c:v>
                </c:pt>
                <c:pt idx="6606">
                  <c:v>-0.1</c:v>
                </c:pt>
                <c:pt idx="6607">
                  <c:v>-0.1</c:v>
                </c:pt>
                <c:pt idx="6608">
                  <c:v>-0.1</c:v>
                </c:pt>
                <c:pt idx="6609">
                  <c:v>-0.1</c:v>
                </c:pt>
                <c:pt idx="6610">
                  <c:v>-0.1</c:v>
                </c:pt>
                <c:pt idx="6611">
                  <c:v>-0.1</c:v>
                </c:pt>
                <c:pt idx="6612">
                  <c:v>-0.1</c:v>
                </c:pt>
                <c:pt idx="6613">
                  <c:v>-0.1</c:v>
                </c:pt>
                <c:pt idx="6614">
                  <c:v>-0.1</c:v>
                </c:pt>
                <c:pt idx="6615">
                  <c:v>-0.1</c:v>
                </c:pt>
                <c:pt idx="6616">
                  <c:v>-0.1</c:v>
                </c:pt>
                <c:pt idx="6617">
                  <c:v>-0.1</c:v>
                </c:pt>
                <c:pt idx="6618">
                  <c:v>-0.1</c:v>
                </c:pt>
                <c:pt idx="6619">
                  <c:v>-0.1</c:v>
                </c:pt>
                <c:pt idx="6620">
                  <c:v>-0.1</c:v>
                </c:pt>
                <c:pt idx="6621">
                  <c:v>-0.1</c:v>
                </c:pt>
                <c:pt idx="6622">
                  <c:v>-0.1</c:v>
                </c:pt>
                <c:pt idx="6623">
                  <c:v>-0.1</c:v>
                </c:pt>
                <c:pt idx="6624">
                  <c:v>-0.1</c:v>
                </c:pt>
                <c:pt idx="6625">
                  <c:v>-0.1</c:v>
                </c:pt>
                <c:pt idx="6626">
                  <c:v>-0.1</c:v>
                </c:pt>
                <c:pt idx="6627">
                  <c:v>-0.1</c:v>
                </c:pt>
                <c:pt idx="6628">
                  <c:v>-0.1</c:v>
                </c:pt>
                <c:pt idx="6629">
                  <c:v>-0.1</c:v>
                </c:pt>
                <c:pt idx="6630">
                  <c:v>-0.1</c:v>
                </c:pt>
                <c:pt idx="6631">
                  <c:v>-0.1</c:v>
                </c:pt>
                <c:pt idx="6632">
                  <c:v>-0.1</c:v>
                </c:pt>
                <c:pt idx="6633">
                  <c:v>-0.1</c:v>
                </c:pt>
                <c:pt idx="6634">
                  <c:v>-0.1</c:v>
                </c:pt>
                <c:pt idx="6635">
                  <c:v>-0.1</c:v>
                </c:pt>
                <c:pt idx="6636">
                  <c:v>-0.1</c:v>
                </c:pt>
                <c:pt idx="6637">
                  <c:v>-0.1</c:v>
                </c:pt>
                <c:pt idx="6638">
                  <c:v>-0.1</c:v>
                </c:pt>
                <c:pt idx="6639">
                  <c:v>-0.1</c:v>
                </c:pt>
                <c:pt idx="6640">
                  <c:v>-0.1</c:v>
                </c:pt>
                <c:pt idx="6641">
                  <c:v>-0.1</c:v>
                </c:pt>
                <c:pt idx="6642">
                  <c:v>-0.1</c:v>
                </c:pt>
                <c:pt idx="6643">
                  <c:v>-0.1</c:v>
                </c:pt>
                <c:pt idx="6644">
                  <c:v>-0.1</c:v>
                </c:pt>
                <c:pt idx="6645">
                  <c:v>-0.1</c:v>
                </c:pt>
                <c:pt idx="6646">
                  <c:v>-0.1</c:v>
                </c:pt>
                <c:pt idx="6647">
                  <c:v>-0.1</c:v>
                </c:pt>
                <c:pt idx="6648">
                  <c:v>-0.1</c:v>
                </c:pt>
                <c:pt idx="6649">
                  <c:v>-0.1</c:v>
                </c:pt>
                <c:pt idx="6650">
                  <c:v>-0.1</c:v>
                </c:pt>
                <c:pt idx="6651">
                  <c:v>-0.1</c:v>
                </c:pt>
                <c:pt idx="6652">
                  <c:v>-0.1</c:v>
                </c:pt>
                <c:pt idx="6653">
                  <c:v>-0.1</c:v>
                </c:pt>
                <c:pt idx="6654">
                  <c:v>-0.1</c:v>
                </c:pt>
                <c:pt idx="6655">
                  <c:v>-0.1</c:v>
                </c:pt>
                <c:pt idx="6656">
                  <c:v>-0.1</c:v>
                </c:pt>
                <c:pt idx="6657">
                  <c:v>-0.1</c:v>
                </c:pt>
                <c:pt idx="6658">
                  <c:v>-0.1</c:v>
                </c:pt>
                <c:pt idx="6659">
                  <c:v>-0.1</c:v>
                </c:pt>
                <c:pt idx="6660">
                  <c:v>-0.1</c:v>
                </c:pt>
                <c:pt idx="6661">
                  <c:v>-0.1</c:v>
                </c:pt>
                <c:pt idx="6662">
                  <c:v>-0.1</c:v>
                </c:pt>
                <c:pt idx="6663">
                  <c:v>-0.1</c:v>
                </c:pt>
                <c:pt idx="6664">
                  <c:v>-0.1</c:v>
                </c:pt>
                <c:pt idx="6665">
                  <c:v>-0.1</c:v>
                </c:pt>
                <c:pt idx="6666">
                  <c:v>-0.1</c:v>
                </c:pt>
                <c:pt idx="6667">
                  <c:v>-0.1</c:v>
                </c:pt>
                <c:pt idx="6668">
                  <c:v>-0.1</c:v>
                </c:pt>
                <c:pt idx="6669">
                  <c:v>-0.1</c:v>
                </c:pt>
                <c:pt idx="6670">
                  <c:v>-0.1</c:v>
                </c:pt>
                <c:pt idx="6671">
                  <c:v>-0.1</c:v>
                </c:pt>
                <c:pt idx="6672">
                  <c:v>-0.1</c:v>
                </c:pt>
                <c:pt idx="6673">
                  <c:v>-0.1</c:v>
                </c:pt>
                <c:pt idx="6674">
                  <c:v>-0.1</c:v>
                </c:pt>
                <c:pt idx="6675">
                  <c:v>-0.1</c:v>
                </c:pt>
                <c:pt idx="6676">
                  <c:v>-0.1</c:v>
                </c:pt>
                <c:pt idx="6677">
                  <c:v>-0.1</c:v>
                </c:pt>
                <c:pt idx="6678">
                  <c:v>-0.1</c:v>
                </c:pt>
                <c:pt idx="6679">
                  <c:v>-0.1</c:v>
                </c:pt>
                <c:pt idx="6680">
                  <c:v>-0.1</c:v>
                </c:pt>
                <c:pt idx="6681">
                  <c:v>-0.1</c:v>
                </c:pt>
                <c:pt idx="6682">
                  <c:v>-0.1</c:v>
                </c:pt>
                <c:pt idx="6683">
                  <c:v>-0.1</c:v>
                </c:pt>
                <c:pt idx="6684">
                  <c:v>-0.1</c:v>
                </c:pt>
                <c:pt idx="6685">
                  <c:v>-0.1</c:v>
                </c:pt>
                <c:pt idx="6686">
                  <c:v>-0.1</c:v>
                </c:pt>
                <c:pt idx="6687">
                  <c:v>-0.1</c:v>
                </c:pt>
                <c:pt idx="6688">
                  <c:v>-0.1</c:v>
                </c:pt>
                <c:pt idx="6689">
                  <c:v>-0.1</c:v>
                </c:pt>
                <c:pt idx="6690">
                  <c:v>-0.1</c:v>
                </c:pt>
                <c:pt idx="6691">
                  <c:v>-0.1</c:v>
                </c:pt>
                <c:pt idx="6692">
                  <c:v>-0.1</c:v>
                </c:pt>
                <c:pt idx="6693">
                  <c:v>-0.1</c:v>
                </c:pt>
                <c:pt idx="6694">
                  <c:v>-0.1</c:v>
                </c:pt>
                <c:pt idx="6695">
                  <c:v>-0.1</c:v>
                </c:pt>
                <c:pt idx="6696">
                  <c:v>-0.1</c:v>
                </c:pt>
                <c:pt idx="6697">
                  <c:v>-0.1</c:v>
                </c:pt>
                <c:pt idx="6698">
                  <c:v>-0.1</c:v>
                </c:pt>
                <c:pt idx="6699">
                  <c:v>-0.1</c:v>
                </c:pt>
                <c:pt idx="6700">
                  <c:v>-0.1</c:v>
                </c:pt>
                <c:pt idx="6701">
                  <c:v>-0.1</c:v>
                </c:pt>
                <c:pt idx="6702">
                  <c:v>-0.1</c:v>
                </c:pt>
                <c:pt idx="6703">
                  <c:v>-0.1</c:v>
                </c:pt>
                <c:pt idx="6704">
                  <c:v>-0.1</c:v>
                </c:pt>
                <c:pt idx="6705">
                  <c:v>-0.1</c:v>
                </c:pt>
                <c:pt idx="6706">
                  <c:v>-0.1</c:v>
                </c:pt>
                <c:pt idx="6707">
                  <c:v>-0.1</c:v>
                </c:pt>
                <c:pt idx="6708">
                  <c:v>-0.1</c:v>
                </c:pt>
                <c:pt idx="6709">
                  <c:v>-0.1</c:v>
                </c:pt>
                <c:pt idx="6710">
                  <c:v>-0.1</c:v>
                </c:pt>
                <c:pt idx="6711">
                  <c:v>-0.1</c:v>
                </c:pt>
                <c:pt idx="6712">
                  <c:v>-0.1</c:v>
                </c:pt>
                <c:pt idx="6713">
                  <c:v>-0.1</c:v>
                </c:pt>
                <c:pt idx="6714">
                  <c:v>-0.1</c:v>
                </c:pt>
                <c:pt idx="6715">
                  <c:v>-0.1</c:v>
                </c:pt>
                <c:pt idx="6716">
                  <c:v>-0.1</c:v>
                </c:pt>
                <c:pt idx="6717">
                  <c:v>-0.1</c:v>
                </c:pt>
                <c:pt idx="6718">
                  <c:v>-0.1</c:v>
                </c:pt>
                <c:pt idx="6719">
                  <c:v>-0.1</c:v>
                </c:pt>
                <c:pt idx="6720">
                  <c:v>-0.1</c:v>
                </c:pt>
                <c:pt idx="6721">
                  <c:v>-0.1</c:v>
                </c:pt>
                <c:pt idx="6722">
                  <c:v>-0.1</c:v>
                </c:pt>
                <c:pt idx="6723">
                  <c:v>-0.1</c:v>
                </c:pt>
                <c:pt idx="6724">
                  <c:v>-0.1</c:v>
                </c:pt>
                <c:pt idx="6725">
                  <c:v>-0.1</c:v>
                </c:pt>
                <c:pt idx="6726">
                  <c:v>-0.1</c:v>
                </c:pt>
                <c:pt idx="6727">
                  <c:v>-0.1</c:v>
                </c:pt>
                <c:pt idx="6728">
                  <c:v>-0.1</c:v>
                </c:pt>
                <c:pt idx="6729">
                  <c:v>-0.1</c:v>
                </c:pt>
                <c:pt idx="6730">
                  <c:v>-0.1</c:v>
                </c:pt>
                <c:pt idx="6731">
                  <c:v>-0.1</c:v>
                </c:pt>
                <c:pt idx="6732">
                  <c:v>-0.1</c:v>
                </c:pt>
                <c:pt idx="6733">
                  <c:v>-0.1</c:v>
                </c:pt>
                <c:pt idx="6734">
                  <c:v>-0.1</c:v>
                </c:pt>
                <c:pt idx="6735">
                  <c:v>-0.1</c:v>
                </c:pt>
                <c:pt idx="6736">
                  <c:v>-0.1</c:v>
                </c:pt>
                <c:pt idx="6737">
                  <c:v>-0.1</c:v>
                </c:pt>
                <c:pt idx="6738">
                  <c:v>-0.1</c:v>
                </c:pt>
                <c:pt idx="6739">
                  <c:v>-0.1</c:v>
                </c:pt>
                <c:pt idx="6740">
                  <c:v>-0.1</c:v>
                </c:pt>
                <c:pt idx="6741">
                  <c:v>-0.1</c:v>
                </c:pt>
                <c:pt idx="6742">
                  <c:v>-0.1</c:v>
                </c:pt>
                <c:pt idx="6743">
                  <c:v>-0.1</c:v>
                </c:pt>
                <c:pt idx="6744">
                  <c:v>-0.1</c:v>
                </c:pt>
                <c:pt idx="6745">
                  <c:v>-0.1</c:v>
                </c:pt>
                <c:pt idx="6746">
                  <c:v>-0.1</c:v>
                </c:pt>
                <c:pt idx="6747">
                  <c:v>-0.1</c:v>
                </c:pt>
                <c:pt idx="6748">
                  <c:v>-0.1</c:v>
                </c:pt>
                <c:pt idx="6749">
                  <c:v>-0.1</c:v>
                </c:pt>
                <c:pt idx="6750">
                  <c:v>-0.1</c:v>
                </c:pt>
                <c:pt idx="6751">
                  <c:v>-0.1</c:v>
                </c:pt>
                <c:pt idx="6752">
                  <c:v>-0.1</c:v>
                </c:pt>
                <c:pt idx="6753">
                  <c:v>-0.1</c:v>
                </c:pt>
                <c:pt idx="6754">
                  <c:v>-0.1</c:v>
                </c:pt>
                <c:pt idx="6755">
                  <c:v>-0.1</c:v>
                </c:pt>
                <c:pt idx="6756">
                  <c:v>-0.1</c:v>
                </c:pt>
                <c:pt idx="6757">
                  <c:v>-0.1</c:v>
                </c:pt>
                <c:pt idx="6758">
                  <c:v>-0.1</c:v>
                </c:pt>
                <c:pt idx="6759">
                  <c:v>-0.1</c:v>
                </c:pt>
                <c:pt idx="6760">
                  <c:v>-0.1</c:v>
                </c:pt>
                <c:pt idx="6761">
                  <c:v>-0.1</c:v>
                </c:pt>
                <c:pt idx="6762">
                  <c:v>-0.1</c:v>
                </c:pt>
                <c:pt idx="6763">
                  <c:v>-0.1</c:v>
                </c:pt>
                <c:pt idx="6764">
                  <c:v>-0.1</c:v>
                </c:pt>
                <c:pt idx="6765">
                  <c:v>-0.1</c:v>
                </c:pt>
                <c:pt idx="6766">
                  <c:v>-0.1</c:v>
                </c:pt>
                <c:pt idx="6767">
                  <c:v>-0.1</c:v>
                </c:pt>
                <c:pt idx="6768">
                  <c:v>-0.1</c:v>
                </c:pt>
                <c:pt idx="6769">
                  <c:v>-0.1</c:v>
                </c:pt>
                <c:pt idx="6770">
                  <c:v>-0.1</c:v>
                </c:pt>
                <c:pt idx="6771">
                  <c:v>-0.1</c:v>
                </c:pt>
                <c:pt idx="6772">
                  <c:v>-0.1</c:v>
                </c:pt>
                <c:pt idx="6773">
                  <c:v>-0.1</c:v>
                </c:pt>
                <c:pt idx="6774">
                  <c:v>-0.1</c:v>
                </c:pt>
                <c:pt idx="6775">
                  <c:v>-0.1</c:v>
                </c:pt>
                <c:pt idx="6776">
                  <c:v>-0.1</c:v>
                </c:pt>
                <c:pt idx="6777">
                  <c:v>-0.1</c:v>
                </c:pt>
                <c:pt idx="6778">
                  <c:v>-0.1</c:v>
                </c:pt>
                <c:pt idx="6779">
                  <c:v>-0.1</c:v>
                </c:pt>
                <c:pt idx="6780">
                  <c:v>-0.1</c:v>
                </c:pt>
                <c:pt idx="6781">
                  <c:v>-0.1</c:v>
                </c:pt>
                <c:pt idx="6782">
                  <c:v>-0.1</c:v>
                </c:pt>
                <c:pt idx="6783">
                  <c:v>-0.1</c:v>
                </c:pt>
                <c:pt idx="6784">
                  <c:v>-0.1</c:v>
                </c:pt>
                <c:pt idx="6785">
                  <c:v>-0.1</c:v>
                </c:pt>
                <c:pt idx="6786">
                  <c:v>-0.1</c:v>
                </c:pt>
                <c:pt idx="6787">
                  <c:v>-0.1</c:v>
                </c:pt>
                <c:pt idx="6788">
                  <c:v>-0.1</c:v>
                </c:pt>
                <c:pt idx="6789">
                  <c:v>-0.1</c:v>
                </c:pt>
                <c:pt idx="6790">
                  <c:v>-0.1</c:v>
                </c:pt>
                <c:pt idx="6791">
                  <c:v>-0.1</c:v>
                </c:pt>
                <c:pt idx="6792">
                  <c:v>-0.1</c:v>
                </c:pt>
                <c:pt idx="6793">
                  <c:v>-0.1</c:v>
                </c:pt>
                <c:pt idx="6794">
                  <c:v>-0.1</c:v>
                </c:pt>
                <c:pt idx="6795">
                  <c:v>-0.1</c:v>
                </c:pt>
                <c:pt idx="6796">
                  <c:v>-0.1</c:v>
                </c:pt>
                <c:pt idx="6797">
                  <c:v>-0.1</c:v>
                </c:pt>
                <c:pt idx="6798">
                  <c:v>-0.1</c:v>
                </c:pt>
                <c:pt idx="6799">
                  <c:v>-0.1</c:v>
                </c:pt>
                <c:pt idx="6800">
                  <c:v>-0.1</c:v>
                </c:pt>
                <c:pt idx="6801">
                  <c:v>-0.1</c:v>
                </c:pt>
                <c:pt idx="6802">
                  <c:v>-0.1</c:v>
                </c:pt>
                <c:pt idx="6803">
                  <c:v>-0.1</c:v>
                </c:pt>
                <c:pt idx="6804">
                  <c:v>-0.1</c:v>
                </c:pt>
                <c:pt idx="6805">
                  <c:v>-0.1</c:v>
                </c:pt>
                <c:pt idx="6806">
                  <c:v>-0.1</c:v>
                </c:pt>
                <c:pt idx="6807">
                  <c:v>-0.1</c:v>
                </c:pt>
                <c:pt idx="6808">
                  <c:v>-0.1</c:v>
                </c:pt>
                <c:pt idx="6809">
                  <c:v>-0.1</c:v>
                </c:pt>
                <c:pt idx="6810">
                  <c:v>-0.1</c:v>
                </c:pt>
                <c:pt idx="6811">
                  <c:v>-0.1</c:v>
                </c:pt>
                <c:pt idx="6812">
                  <c:v>-0.1</c:v>
                </c:pt>
                <c:pt idx="6813">
                  <c:v>-0.1</c:v>
                </c:pt>
                <c:pt idx="6814">
                  <c:v>-0.1</c:v>
                </c:pt>
                <c:pt idx="6815">
                  <c:v>-0.1</c:v>
                </c:pt>
                <c:pt idx="6816">
                  <c:v>-0.1</c:v>
                </c:pt>
                <c:pt idx="6817">
                  <c:v>-0.1</c:v>
                </c:pt>
                <c:pt idx="6818">
                  <c:v>-0.1</c:v>
                </c:pt>
                <c:pt idx="6819">
                  <c:v>-0.1</c:v>
                </c:pt>
                <c:pt idx="6820">
                  <c:v>-0.1</c:v>
                </c:pt>
                <c:pt idx="6821">
                  <c:v>-0.1</c:v>
                </c:pt>
                <c:pt idx="6822">
                  <c:v>-0.1</c:v>
                </c:pt>
                <c:pt idx="6823">
                  <c:v>-0.1</c:v>
                </c:pt>
                <c:pt idx="6824">
                  <c:v>-0.1</c:v>
                </c:pt>
                <c:pt idx="6825">
                  <c:v>-0.1</c:v>
                </c:pt>
                <c:pt idx="6826">
                  <c:v>-0.1</c:v>
                </c:pt>
                <c:pt idx="6827">
                  <c:v>-0.1</c:v>
                </c:pt>
                <c:pt idx="6828">
                  <c:v>-0.1</c:v>
                </c:pt>
                <c:pt idx="6829">
                  <c:v>-0.1</c:v>
                </c:pt>
                <c:pt idx="6830">
                  <c:v>-0.1</c:v>
                </c:pt>
                <c:pt idx="6831">
                  <c:v>-0.1</c:v>
                </c:pt>
                <c:pt idx="6832">
                  <c:v>-0.1</c:v>
                </c:pt>
                <c:pt idx="6833">
                  <c:v>-0.1</c:v>
                </c:pt>
                <c:pt idx="6834">
                  <c:v>-0.1</c:v>
                </c:pt>
                <c:pt idx="6835">
                  <c:v>-0.1</c:v>
                </c:pt>
                <c:pt idx="6836">
                  <c:v>-0.1</c:v>
                </c:pt>
                <c:pt idx="6837">
                  <c:v>-0.1</c:v>
                </c:pt>
                <c:pt idx="6838">
                  <c:v>-0.1</c:v>
                </c:pt>
                <c:pt idx="6839">
                  <c:v>-0.1</c:v>
                </c:pt>
                <c:pt idx="6840">
                  <c:v>-0.1</c:v>
                </c:pt>
                <c:pt idx="6841">
                  <c:v>-0.1</c:v>
                </c:pt>
                <c:pt idx="6842">
                  <c:v>-0.1</c:v>
                </c:pt>
                <c:pt idx="6843">
                  <c:v>-0.1</c:v>
                </c:pt>
                <c:pt idx="6844">
                  <c:v>-0.1</c:v>
                </c:pt>
                <c:pt idx="6845">
                  <c:v>-0.1</c:v>
                </c:pt>
                <c:pt idx="6846">
                  <c:v>-0.1</c:v>
                </c:pt>
                <c:pt idx="6847">
                  <c:v>-0.1</c:v>
                </c:pt>
                <c:pt idx="6848">
                  <c:v>-0.1</c:v>
                </c:pt>
                <c:pt idx="6849">
                  <c:v>-0.1</c:v>
                </c:pt>
                <c:pt idx="6850">
                  <c:v>-0.1</c:v>
                </c:pt>
                <c:pt idx="6851">
                  <c:v>-0.1</c:v>
                </c:pt>
                <c:pt idx="6852">
                  <c:v>-0.1</c:v>
                </c:pt>
                <c:pt idx="6853">
                  <c:v>-0.1</c:v>
                </c:pt>
                <c:pt idx="6854">
                  <c:v>-0.1</c:v>
                </c:pt>
                <c:pt idx="6855">
                  <c:v>-0.1</c:v>
                </c:pt>
                <c:pt idx="6856">
                  <c:v>-0.1</c:v>
                </c:pt>
                <c:pt idx="6857">
                  <c:v>-0.1</c:v>
                </c:pt>
                <c:pt idx="6858">
                  <c:v>-0.1</c:v>
                </c:pt>
                <c:pt idx="6859">
                  <c:v>-0.1</c:v>
                </c:pt>
                <c:pt idx="6860">
                  <c:v>-0.1</c:v>
                </c:pt>
                <c:pt idx="6861">
                  <c:v>-0.1</c:v>
                </c:pt>
                <c:pt idx="6862">
                  <c:v>-0.1</c:v>
                </c:pt>
                <c:pt idx="6863">
                  <c:v>-0.1</c:v>
                </c:pt>
                <c:pt idx="6864">
                  <c:v>-0.1</c:v>
                </c:pt>
                <c:pt idx="6865">
                  <c:v>-0.1</c:v>
                </c:pt>
                <c:pt idx="6866">
                  <c:v>-0.1</c:v>
                </c:pt>
                <c:pt idx="6867">
                  <c:v>-0.1</c:v>
                </c:pt>
                <c:pt idx="6868">
                  <c:v>-0.1</c:v>
                </c:pt>
                <c:pt idx="6869">
                  <c:v>-0.1</c:v>
                </c:pt>
                <c:pt idx="6870">
                  <c:v>-0.1</c:v>
                </c:pt>
                <c:pt idx="6871">
                  <c:v>-0.1</c:v>
                </c:pt>
                <c:pt idx="6872">
                  <c:v>-0.1</c:v>
                </c:pt>
                <c:pt idx="6873">
                  <c:v>-0.1</c:v>
                </c:pt>
                <c:pt idx="6874">
                  <c:v>-0.1</c:v>
                </c:pt>
                <c:pt idx="6875">
                  <c:v>-0.1</c:v>
                </c:pt>
                <c:pt idx="6876">
                  <c:v>-0.1</c:v>
                </c:pt>
                <c:pt idx="6877">
                  <c:v>-0.1</c:v>
                </c:pt>
                <c:pt idx="6878">
                  <c:v>-0.1</c:v>
                </c:pt>
                <c:pt idx="6879">
                  <c:v>-0.1</c:v>
                </c:pt>
                <c:pt idx="6880">
                  <c:v>-0.1</c:v>
                </c:pt>
                <c:pt idx="6881">
                  <c:v>-0.1</c:v>
                </c:pt>
                <c:pt idx="6882">
                  <c:v>-0.1</c:v>
                </c:pt>
                <c:pt idx="6883">
                  <c:v>-0.1</c:v>
                </c:pt>
                <c:pt idx="6884">
                  <c:v>-0.1</c:v>
                </c:pt>
                <c:pt idx="6885">
                  <c:v>-0.1</c:v>
                </c:pt>
                <c:pt idx="6886">
                  <c:v>-0.1</c:v>
                </c:pt>
                <c:pt idx="6887">
                  <c:v>-0.1</c:v>
                </c:pt>
                <c:pt idx="6888">
                  <c:v>-0.1</c:v>
                </c:pt>
                <c:pt idx="6889">
                  <c:v>-0.1</c:v>
                </c:pt>
                <c:pt idx="6890">
                  <c:v>-0.1</c:v>
                </c:pt>
                <c:pt idx="6891">
                  <c:v>-0.1</c:v>
                </c:pt>
                <c:pt idx="6892">
                  <c:v>-0.1</c:v>
                </c:pt>
                <c:pt idx="6893">
                  <c:v>-0.1</c:v>
                </c:pt>
                <c:pt idx="6894">
                  <c:v>-0.1</c:v>
                </c:pt>
                <c:pt idx="6895">
                  <c:v>-0.1</c:v>
                </c:pt>
                <c:pt idx="6896">
                  <c:v>-0.1</c:v>
                </c:pt>
                <c:pt idx="6897">
                  <c:v>-0.1</c:v>
                </c:pt>
                <c:pt idx="6898">
                  <c:v>-0.1</c:v>
                </c:pt>
                <c:pt idx="6899">
                  <c:v>-0.1</c:v>
                </c:pt>
                <c:pt idx="6900">
                  <c:v>-0.1</c:v>
                </c:pt>
                <c:pt idx="6901">
                  <c:v>-0.1</c:v>
                </c:pt>
                <c:pt idx="6902">
                  <c:v>-0.1</c:v>
                </c:pt>
                <c:pt idx="6903">
                  <c:v>-0.1</c:v>
                </c:pt>
                <c:pt idx="6904">
                  <c:v>-0.1</c:v>
                </c:pt>
                <c:pt idx="6905">
                  <c:v>-0.1</c:v>
                </c:pt>
                <c:pt idx="6906">
                  <c:v>-0.1</c:v>
                </c:pt>
                <c:pt idx="6907">
                  <c:v>-0.1</c:v>
                </c:pt>
                <c:pt idx="6908">
                  <c:v>-0.1</c:v>
                </c:pt>
                <c:pt idx="6909">
                  <c:v>-0.1</c:v>
                </c:pt>
                <c:pt idx="6910">
                  <c:v>-0.1</c:v>
                </c:pt>
                <c:pt idx="6911">
                  <c:v>-0.1</c:v>
                </c:pt>
                <c:pt idx="6912">
                  <c:v>-0.1</c:v>
                </c:pt>
                <c:pt idx="6913">
                  <c:v>-0.1</c:v>
                </c:pt>
                <c:pt idx="6914">
                  <c:v>-0.1</c:v>
                </c:pt>
                <c:pt idx="6915">
                  <c:v>-0.1</c:v>
                </c:pt>
                <c:pt idx="6916">
                  <c:v>-0.1</c:v>
                </c:pt>
                <c:pt idx="6917">
                  <c:v>-0.1</c:v>
                </c:pt>
                <c:pt idx="6918">
                  <c:v>-0.1</c:v>
                </c:pt>
                <c:pt idx="6919">
                  <c:v>-0.1</c:v>
                </c:pt>
                <c:pt idx="6920">
                  <c:v>-0.1</c:v>
                </c:pt>
                <c:pt idx="6921">
                  <c:v>-0.1</c:v>
                </c:pt>
                <c:pt idx="6922">
                  <c:v>-0.1</c:v>
                </c:pt>
                <c:pt idx="6923">
                  <c:v>-0.1</c:v>
                </c:pt>
                <c:pt idx="6924">
                  <c:v>-0.1</c:v>
                </c:pt>
                <c:pt idx="6925">
                  <c:v>-0.1</c:v>
                </c:pt>
                <c:pt idx="6926">
                  <c:v>-0.1</c:v>
                </c:pt>
                <c:pt idx="6927">
                  <c:v>-0.1</c:v>
                </c:pt>
                <c:pt idx="6928">
                  <c:v>-0.1</c:v>
                </c:pt>
                <c:pt idx="6929">
                  <c:v>-0.1</c:v>
                </c:pt>
                <c:pt idx="6930">
                  <c:v>-0.1</c:v>
                </c:pt>
                <c:pt idx="6931">
                  <c:v>-0.1</c:v>
                </c:pt>
                <c:pt idx="6932">
                  <c:v>-0.1</c:v>
                </c:pt>
                <c:pt idx="6933">
                  <c:v>-0.1</c:v>
                </c:pt>
                <c:pt idx="6934">
                  <c:v>-0.1</c:v>
                </c:pt>
                <c:pt idx="6935">
                  <c:v>-0.1</c:v>
                </c:pt>
                <c:pt idx="6936">
                  <c:v>-0.1</c:v>
                </c:pt>
                <c:pt idx="6937">
                  <c:v>-0.1</c:v>
                </c:pt>
                <c:pt idx="6938">
                  <c:v>-0.1</c:v>
                </c:pt>
                <c:pt idx="6939">
                  <c:v>-0.1</c:v>
                </c:pt>
                <c:pt idx="6940">
                  <c:v>-0.1</c:v>
                </c:pt>
                <c:pt idx="6941">
                  <c:v>-0.1</c:v>
                </c:pt>
                <c:pt idx="6942">
                  <c:v>-0.1</c:v>
                </c:pt>
                <c:pt idx="6943">
                  <c:v>-0.1</c:v>
                </c:pt>
                <c:pt idx="6944">
                  <c:v>-0.1</c:v>
                </c:pt>
                <c:pt idx="6945">
                  <c:v>-0.1</c:v>
                </c:pt>
                <c:pt idx="6946">
                  <c:v>-0.1</c:v>
                </c:pt>
                <c:pt idx="6947">
                  <c:v>-0.1</c:v>
                </c:pt>
                <c:pt idx="6948">
                  <c:v>-0.1</c:v>
                </c:pt>
                <c:pt idx="6949">
                  <c:v>-0.1</c:v>
                </c:pt>
                <c:pt idx="6950">
                  <c:v>-0.1</c:v>
                </c:pt>
                <c:pt idx="6951">
                  <c:v>-0.1</c:v>
                </c:pt>
                <c:pt idx="6952">
                  <c:v>-0.1</c:v>
                </c:pt>
                <c:pt idx="6953">
                  <c:v>-0.1</c:v>
                </c:pt>
                <c:pt idx="6954">
                  <c:v>-0.1</c:v>
                </c:pt>
                <c:pt idx="6955">
                  <c:v>-0.1</c:v>
                </c:pt>
                <c:pt idx="6956">
                  <c:v>-0.1</c:v>
                </c:pt>
                <c:pt idx="6957">
                  <c:v>-0.1</c:v>
                </c:pt>
                <c:pt idx="6958">
                  <c:v>-0.1</c:v>
                </c:pt>
                <c:pt idx="6959">
                  <c:v>-0.1</c:v>
                </c:pt>
                <c:pt idx="6960">
                  <c:v>-0.1</c:v>
                </c:pt>
                <c:pt idx="6961">
                  <c:v>-0.1</c:v>
                </c:pt>
                <c:pt idx="6962">
                  <c:v>-0.1</c:v>
                </c:pt>
                <c:pt idx="6963">
                  <c:v>-0.1</c:v>
                </c:pt>
                <c:pt idx="6964">
                  <c:v>-0.1</c:v>
                </c:pt>
                <c:pt idx="6965">
                  <c:v>-0.1</c:v>
                </c:pt>
                <c:pt idx="6966">
                  <c:v>-0.1</c:v>
                </c:pt>
                <c:pt idx="6967">
                  <c:v>-0.1</c:v>
                </c:pt>
                <c:pt idx="6968">
                  <c:v>-0.1</c:v>
                </c:pt>
                <c:pt idx="6969">
                  <c:v>-0.1</c:v>
                </c:pt>
                <c:pt idx="6970">
                  <c:v>-0.1</c:v>
                </c:pt>
                <c:pt idx="6971">
                  <c:v>-0.1</c:v>
                </c:pt>
                <c:pt idx="6972">
                  <c:v>-0.1</c:v>
                </c:pt>
                <c:pt idx="6973">
                  <c:v>-0.1</c:v>
                </c:pt>
                <c:pt idx="6974">
                  <c:v>-0.1</c:v>
                </c:pt>
                <c:pt idx="6975">
                  <c:v>-0.1</c:v>
                </c:pt>
                <c:pt idx="6976">
                  <c:v>-0.1</c:v>
                </c:pt>
                <c:pt idx="6977">
                  <c:v>-0.1</c:v>
                </c:pt>
                <c:pt idx="6978">
                  <c:v>-0.1</c:v>
                </c:pt>
                <c:pt idx="6979">
                  <c:v>-0.1</c:v>
                </c:pt>
                <c:pt idx="6980">
                  <c:v>-0.1</c:v>
                </c:pt>
                <c:pt idx="6981">
                  <c:v>-0.1</c:v>
                </c:pt>
                <c:pt idx="6982">
                  <c:v>-0.1</c:v>
                </c:pt>
                <c:pt idx="6983">
                  <c:v>-0.1</c:v>
                </c:pt>
                <c:pt idx="6984">
                  <c:v>-0.1</c:v>
                </c:pt>
                <c:pt idx="6985">
                  <c:v>-0.1</c:v>
                </c:pt>
                <c:pt idx="6986">
                  <c:v>-0.1</c:v>
                </c:pt>
                <c:pt idx="6987">
                  <c:v>-0.1</c:v>
                </c:pt>
                <c:pt idx="6988">
                  <c:v>-0.1</c:v>
                </c:pt>
                <c:pt idx="6989">
                  <c:v>-0.1</c:v>
                </c:pt>
                <c:pt idx="6990">
                  <c:v>-0.1</c:v>
                </c:pt>
                <c:pt idx="6991">
                  <c:v>-0.1</c:v>
                </c:pt>
                <c:pt idx="6992">
                  <c:v>-0.1</c:v>
                </c:pt>
                <c:pt idx="6993">
                  <c:v>-0.1</c:v>
                </c:pt>
                <c:pt idx="6994">
                  <c:v>-0.1</c:v>
                </c:pt>
                <c:pt idx="6995">
                  <c:v>-0.1</c:v>
                </c:pt>
                <c:pt idx="6996">
                  <c:v>-0.1</c:v>
                </c:pt>
                <c:pt idx="6997">
                  <c:v>-0.1</c:v>
                </c:pt>
                <c:pt idx="6998">
                  <c:v>-0.1</c:v>
                </c:pt>
                <c:pt idx="6999">
                  <c:v>-0.1</c:v>
                </c:pt>
                <c:pt idx="7000">
                  <c:v>-0.1</c:v>
                </c:pt>
                <c:pt idx="7001">
                  <c:v>-0.1</c:v>
                </c:pt>
                <c:pt idx="7002">
                  <c:v>-0.1</c:v>
                </c:pt>
                <c:pt idx="7003">
                  <c:v>-0.1</c:v>
                </c:pt>
                <c:pt idx="7004">
                  <c:v>-0.1</c:v>
                </c:pt>
                <c:pt idx="7005">
                  <c:v>-0.1</c:v>
                </c:pt>
                <c:pt idx="7006">
                  <c:v>-0.1</c:v>
                </c:pt>
                <c:pt idx="7007">
                  <c:v>-0.1</c:v>
                </c:pt>
                <c:pt idx="7008">
                  <c:v>-0.1</c:v>
                </c:pt>
                <c:pt idx="7009">
                  <c:v>-0.1</c:v>
                </c:pt>
                <c:pt idx="7010">
                  <c:v>-0.1</c:v>
                </c:pt>
                <c:pt idx="7011">
                  <c:v>-0.1</c:v>
                </c:pt>
                <c:pt idx="7012">
                  <c:v>-0.1</c:v>
                </c:pt>
                <c:pt idx="7013">
                  <c:v>-0.1</c:v>
                </c:pt>
                <c:pt idx="7014">
                  <c:v>-0.1</c:v>
                </c:pt>
                <c:pt idx="7015">
                  <c:v>-0.1</c:v>
                </c:pt>
                <c:pt idx="7016">
                  <c:v>-0.1</c:v>
                </c:pt>
                <c:pt idx="7017">
                  <c:v>-0.1</c:v>
                </c:pt>
                <c:pt idx="7018">
                  <c:v>-0.1</c:v>
                </c:pt>
                <c:pt idx="7019">
                  <c:v>-0.1</c:v>
                </c:pt>
                <c:pt idx="7020">
                  <c:v>-0.1</c:v>
                </c:pt>
                <c:pt idx="7021">
                  <c:v>-0.1</c:v>
                </c:pt>
                <c:pt idx="7022">
                  <c:v>-0.1</c:v>
                </c:pt>
                <c:pt idx="7023">
                  <c:v>-0.1</c:v>
                </c:pt>
                <c:pt idx="7024">
                  <c:v>-0.1</c:v>
                </c:pt>
                <c:pt idx="7025">
                  <c:v>-0.1</c:v>
                </c:pt>
                <c:pt idx="7026">
                  <c:v>-0.1</c:v>
                </c:pt>
                <c:pt idx="7027">
                  <c:v>-0.1</c:v>
                </c:pt>
                <c:pt idx="7028">
                  <c:v>-0.1</c:v>
                </c:pt>
                <c:pt idx="7029">
                  <c:v>-0.1</c:v>
                </c:pt>
                <c:pt idx="7030">
                  <c:v>-0.1</c:v>
                </c:pt>
                <c:pt idx="7031">
                  <c:v>-0.1</c:v>
                </c:pt>
                <c:pt idx="7032">
                  <c:v>-0.1</c:v>
                </c:pt>
                <c:pt idx="7033">
                  <c:v>-0.1</c:v>
                </c:pt>
                <c:pt idx="7034">
                  <c:v>-0.1</c:v>
                </c:pt>
                <c:pt idx="7035">
                  <c:v>-0.1</c:v>
                </c:pt>
                <c:pt idx="7036">
                  <c:v>-0.1</c:v>
                </c:pt>
                <c:pt idx="7037">
                  <c:v>-0.1</c:v>
                </c:pt>
                <c:pt idx="7038">
                  <c:v>-0.1</c:v>
                </c:pt>
                <c:pt idx="7039">
                  <c:v>-0.1</c:v>
                </c:pt>
                <c:pt idx="7040">
                  <c:v>-0.1</c:v>
                </c:pt>
                <c:pt idx="7041">
                  <c:v>-0.1</c:v>
                </c:pt>
                <c:pt idx="7042">
                  <c:v>-0.1</c:v>
                </c:pt>
                <c:pt idx="7043">
                  <c:v>-0.1</c:v>
                </c:pt>
                <c:pt idx="7044">
                  <c:v>-0.1</c:v>
                </c:pt>
                <c:pt idx="7045">
                  <c:v>-0.1</c:v>
                </c:pt>
                <c:pt idx="7046">
                  <c:v>-0.1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9F84-45F1-8C62-F3D0236BCF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6167344"/>
        <c:axId val="476172264"/>
      </c:lineChart>
      <c:dateAx>
        <c:axId val="476167344"/>
        <c:scaling>
          <c:orientation val="minMax"/>
        </c:scaling>
        <c:delete val="0"/>
        <c:axPos val="b"/>
        <c:numFmt formatCode="yyyy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76172264"/>
        <c:crosses val="autoZero"/>
        <c:auto val="1"/>
        <c:lblOffset val="100"/>
        <c:baseTimeUnit val="months"/>
        <c:majorUnit val="12"/>
        <c:majorTimeUnit val="months"/>
      </c:dateAx>
      <c:valAx>
        <c:axId val="476172264"/>
        <c:scaling>
          <c:orientation val="minMax"/>
          <c:max val="7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>
            <a:solidFill>
              <a:schemeClr val="bg1">
                <a:lumMod val="7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endParaRPr lang="lv-LV"/>
          </a:p>
        </c:txPr>
        <c:crossAx val="4761673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4266379944599424E-2"/>
          <c:y val="0.87366166489238994"/>
          <c:w val="0.69628847542799766"/>
          <c:h val="6.826606393430313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2B357F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v-LV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6.5862252438129862E-2"/>
          <c:y val="2.3126605354373071E-2"/>
          <c:w val="0.7212480977258815"/>
          <c:h val="0.83643186086201271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Okt 17 GovC</c:v>
                </c:pt>
              </c:strCache>
            </c:strRef>
          </c:tx>
          <c:spPr>
            <a:ln w="38100">
              <a:solidFill>
                <a:srgbClr val="4D89BB">
                  <a:alpha val="52941"/>
                </a:srgbClr>
              </a:solidFill>
              <a:prstDash val="sysDash"/>
            </a:ln>
          </c:spPr>
          <c:marker>
            <c:symbol val="none"/>
          </c:marker>
          <c:cat>
            <c:numRef>
              <c:f>Sheet1!$A$2:$A$185</c:f>
              <c:numCache>
                <c:formatCode>m/d/yyyy</c:formatCode>
                <c:ptCount val="184"/>
                <c:pt idx="0">
                  <c:v>43083</c:v>
                </c:pt>
                <c:pt idx="1">
                  <c:v>43125</c:v>
                </c:pt>
                <c:pt idx="2">
                  <c:v>43126</c:v>
                </c:pt>
                <c:pt idx="3">
                  <c:v>43173</c:v>
                </c:pt>
                <c:pt idx="4">
                  <c:v>43215</c:v>
                </c:pt>
                <c:pt idx="5">
                  <c:v>43216</c:v>
                </c:pt>
                <c:pt idx="6">
                  <c:v>43265</c:v>
                </c:pt>
                <c:pt idx="7">
                  <c:v>43306</c:v>
                </c:pt>
                <c:pt idx="8">
                  <c:v>43307</c:v>
                </c:pt>
                <c:pt idx="9">
                  <c:v>43356</c:v>
                </c:pt>
                <c:pt idx="10">
                  <c:v>43357</c:v>
                </c:pt>
                <c:pt idx="11">
                  <c:v>43357</c:v>
                </c:pt>
                <c:pt idx="12">
                  <c:v>43398</c:v>
                </c:pt>
                <c:pt idx="13">
                  <c:v>43399</c:v>
                </c:pt>
                <c:pt idx="14">
                  <c:v>43447</c:v>
                </c:pt>
                <c:pt idx="15">
                  <c:v>43448</c:v>
                </c:pt>
                <c:pt idx="16">
                  <c:v>43448</c:v>
                </c:pt>
                <c:pt idx="17">
                  <c:v>43490</c:v>
                </c:pt>
                <c:pt idx="18">
                  <c:v>43491</c:v>
                </c:pt>
                <c:pt idx="19">
                  <c:v>43531</c:v>
                </c:pt>
                <c:pt idx="20">
                  <c:v>43537</c:v>
                </c:pt>
                <c:pt idx="21">
                  <c:v>43538</c:v>
                </c:pt>
                <c:pt idx="22">
                  <c:v>43538</c:v>
                </c:pt>
                <c:pt idx="23">
                  <c:v>43564</c:v>
                </c:pt>
                <c:pt idx="24">
                  <c:v>43579</c:v>
                </c:pt>
                <c:pt idx="25">
                  <c:v>43580</c:v>
                </c:pt>
                <c:pt idx="26">
                  <c:v>43581</c:v>
                </c:pt>
                <c:pt idx="27">
                  <c:v>43593</c:v>
                </c:pt>
                <c:pt idx="28">
                  <c:v>43623</c:v>
                </c:pt>
                <c:pt idx="29">
                  <c:v>43629</c:v>
                </c:pt>
                <c:pt idx="30">
                  <c:v>43630</c:v>
                </c:pt>
                <c:pt idx="31">
                  <c:v>43630</c:v>
                </c:pt>
                <c:pt idx="32">
                  <c:v>43655</c:v>
                </c:pt>
                <c:pt idx="33">
                  <c:v>43670</c:v>
                </c:pt>
                <c:pt idx="34">
                  <c:v>43671</c:v>
                </c:pt>
                <c:pt idx="35">
                  <c:v>43672</c:v>
                </c:pt>
                <c:pt idx="36">
                  <c:v>43685</c:v>
                </c:pt>
                <c:pt idx="37">
                  <c:v>43715</c:v>
                </c:pt>
                <c:pt idx="38">
                  <c:v>43721</c:v>
                </c:pt>
                <c:pt idx="39">
                  <c:v>43722</c:v>
                </c:pt>
                <c:pt idx="40">
                  <c:v>43722</c:v>
                </c:pt>
                <c:pt idx="41">
                  <c:v>43747</c:v>
                </c:pt>
                <c:pt idx="42">
                  <c:v>43762</c:v>
                </c:pt>
                <c:pt idx="43">
                  <c:v>43763</c:v>
                </c:pt>
                <c:pt idx="44">
                  <c:v>43764</c:v>
                </c:pt>
                <c:pt idx="45">
                  <c:v>43777</c:v>
                </c:pt>
                <c:pt idx="46">
                  <c:v>43806</c:v>
                </c:pt>
                <c:pt idx="47">
                  <c:v>43812</c:v>
                </c:pt>
                <c:pt idx="48">
                  <c:v>43813</c:v>
                </c:pt>
                <c:pt idx="49">
                  <c:v>43813</c:v>
                </c:pt>
                <c:pt idx="50">
                  <c:v>43834</c:v>
                </c:pt>
                <c:pt idx="51">
                  <c:v>43839</c:v>
                </c:pt>
                <c:pt idx="52">
                  <c:v>43854</c:v>
                </c:pt>
                <c:pt idx="53">
                  <c:v>43855</c:v>
                </c:pt>
                <c:pt idx="54">
                  <c:v>43855</c:v>
                </c:pt>
                <c:pt idx="55">
                  <c:v>43856</c:v>
                </c:pt>
                <c:pt idx="56">
                  <c:v>43869</c:v>
                </c:pt>
                <c:pt idx="57">
                  <c:v>43897</c:v>
                </c:pt>
                <c:pt idx="58">
                  <c:v>43903</c:v>
                </c:pt>
                <c:pt idx="59">
                  <c:v>43904</c:v>
                </c:pt>
                <c:pt idx="60">
                  <c:v>43904</c:v>
                </c:pt>
                <c:pt idx="61">
                  <c:v>43925</c:v>
                </c:pt>
                <c:pt idx="62">
                  <c:v>43930</c:v>
                </c:pt>
                <c:pt idx="63">
                  <c:v>43945</c:v>
                </c:pt>
                <c:pt idx="64">
                  <c:v>43946</c:v>
                </c:pt>
                <c:pt idx="65">
                  <c:v>43946</c:v>
                </c:pt>
                <c:pt idx="66">
                  <c:v>43947</c:v>
                </c:pt>
                <c:pt idx="67">
                  <c:v>43959</c:v>
                </c:pt>
                <c:pt idx="68">
                  <c:v>43989</c:v>
                </c:pt>
                <c:pt idx="69">
                  <c:v>43995</c:v>
                </c:pt>
                <c:pt idx="70">
                  <c:v>43996</c:v>
                </c:pt>
                <c:pt idx="71">
                  <c:v>43996</c:v>
                </c:pt>
                <c:pt idx="72">
                  <c:v>44016</c:v>
                </c:pt>
                <c:pt idx="73">
                  <c:v>44021</c:v>
                </c:pt>
                <c:pt idx="74">
                  <c:v>44036</c:v>
                </c:pt>
                <c:pt idx="75">
                  <c:v>44037</c:v>
                </c:pt>
                <c:pt idx="76">
                  <c:v>44037</c:v>
                </c:pt>
                <c:pt idx="77">
                  <c:v>44038</c:v>
                </c:pt>
                <c:pt idx="78">
                  <c:v>44051</c:v>
                </c:pt>
                <c:pt idx="79">
                  <c:v>44081</c:v>
                </c:pt>
                <c:pt idx="80">
                  <c:v>44087</c:v>
                </c:pt>
                <c:pt idx="81">
                  <c:v>44088</c:v>
                </c:pt>
                <c:pt idx="82">
                  <c:v>44088</c:v>
                </c:pt>
                <c:pt idx="83">
                  <c:v>44108</c:v>
                </c:pt>
                <c:pt idx="84">
                  <c:v>44113</c:v>
                </c:pt>
                <c:pt idx="85">
                  <c:v>44128</c:v>
                </c:pt>
                <c:pt idx="86">
                  <c:v>44129</c:v>
                </c:pt>
                <c:pt idx="87">
                  <c:v>44129</c:v>
                </c:pt>
                <c:pt idx="88">
                  <c:v>44130</c:v>
                </c:pt>
                <c:pt idx="89">
                  <c:v>44143</c:v>
                </c:pt>
                <c:pt idx="90">
                  <c:v>44172</c:v>
                </c:pt>
                <c:pt idx="91">
                  <c:v>44178</c:v>
                </c:pt>
                <c:pt idx="92">
                  <c:v>44179</c:v>
                </c:pt>
                <c:pt idx="93">
                  <c:v>44179</c:v>
                </c:pt>
                <c:pt idx="94">
                  <c:v>44200</c:v>
                </c:pt>
                <c:pt idx="95">
                  <c:v>44205</c:v>
                </c:pt>
                <c:pt idx="96">
                  <c:v>44220</c:v>
                </c:pt>
                <c:pt idx="97">
                  <c:v>44221</c:v>
                </c:pt>
                <c:pt idx="98">
                  <c:v>44221</c:v>
                </c:pt>
                <c:pt idx="99">
                  <c:v>44222</c:v>
                </c:pt>
                <c:pt idx="100">
                  <c:v>44235</c:v>
                </c:pt>
                <c:pt idx="101">
                  <c:v>44262</c:v>
                </c:pt>
                <c:pt idx="102">
                  <c:v>44268</c:v>
                </c:pt>
                <c:pt idx="103">
                  <c:v>44269</c:v>
                </c:pt>
                <c:pt idx="104">
                  <c:v>44269</c:v>
                </c:pt>
                <c:pt idx="105">
                  <c:v>44290</c:v>
                </c:pt>
                <c:pt idx="106">
                  <c:v>44295</c:v>
                </c:pt>
                <c:pt idx="107">
                  <c:v>44310</c:v>
                </c:pt>
                <c:pt idx="108">
                  <c:v>44311</c:v>
                </c:pt>
                <c:pt idx="109">
                  <c:v>44311</c:v>
                </c:pt>
                <c:pt idx="110">
                  <c:v>44312</c:v>
                </c:pt>
                <c:pt idx="111">
                  <c:v>44324</c:v>
                </c:pt>
                <c:pt idx="112">
                  <c:v>44354</c:v>
                </c:pt>
                <c:pt idx="113">
                  <c:v>44360</c:v>
                </c:pt>
                <c:pt idx="114">
                  <c:v>44361</c:v>
                </c:pt>
                <c:pt idx="115">
                  <c:v>44361</c:v>
                </c:pt>
                <c:pt idx="116">
                  <c:v>44381</c:v>
                </c:pt>
                <c:pt idx="117">
                  <c:v>44386</c:v>
                </c:pt>
                <c:pt idx="118">
                  <c:v>44401</c:v>
                </c:pt>
                <c:pt idx="119">
                  <c:v>44402</c:v>
                </c:pt>
                <c:pt idx="120">
                  <c:v>44402</c:v>
                </c:pt>
                <c:pt idx="121">
                  <c:v>44403</c:v>
                </c:pt>
                <c:pt idx="122">
                  <c:v>44416</c:v>
                </c:pt>
                <c:pt idx="123">
                  <c:v>44446</c:v>
                </c:pt>
                <c:pt idx="124">
                  <c:v>44452</c:v>
                </c:pt>
                <c:pt idx="125">
                  <c:v>44453</c:v>
                </c:pt>
                <c:pt idx="126">
                  <c:v>44453</c:v>
                </c:pt>
                <c:pt idx="127">
                  <c:v>44473</c:v>
                </c:pt>
                <c:pt idx="128">
                  <c:v>44478</c:v>
                </c:pt>
                <c:pt idx="129">
                  <c:v>44493</c:v>
                </c:pt>
                <c:pt idx="130">
                  <c:v>44494</c:v>
                </c:pt>
                <c:pt idx="131">
                  <c:v>44494</c:v>
                </c:pt>
                <c:pt idx="132">
                  <c:v>44495</c:v>
                </c:pt>
                <c:pt idx="133">
                  <c:v>44508</c:v>
                </c:pt>
                <c:pt idx="134">
                  <c:v>44537</c:v>
                </c:pt>
                <c:pt idx="135">
                  <c:v>44543</c:v>
                </c:pt>
                <c:pt idx="136">
                  <c:v>44544</c:v>
                </c:pt>
                <c:pt idx="137">
                  <c:v>44544</c:v>
                </c:pt>
                <c:pt idx="138">
                  <c:v>44565</c:v>
                </c:pt>
                <c:pt idx="139">
                  <c:v>44570</c:v>
                </c:pt>
                <c:pt idx="140">
                  <c:v>44585</c:v>
                </c:pt>
                <c:pt idx="141">
                  <c:v>44586</c:v>
                </c:pt>
                <c:pt idx="142">
                  <c:v>44586</c:v>
                </c:pt>
                <c:pt idx="143">
                  <c:v>44587</c:v>
                </c:pt>
                <c:pt idx="144">
                  <c:v>44600</c:v>
                </c:pt>
                <c:pt idx="145">
                  <c:v>44627</c:v>
                </c:pt>
                <c:pt idx="146">
                  <c:v>44633</c:v>
                </c:pt>
                <c:pt idx="147">
                  <c:v>44634</c:v>
                </c:pt>
                <c:pt idx="148">
                  <c:v>44634</c:v>
                </c:pt>
                <c:pt idx="149">
                  <c:v>44655</c:v>
                </c:pt>
                <c:pt idx="150">
                  <c:v>44660</c:v>
                </c:pt>
                <c:pt idx="151">
                  <c:v>44675</c:v>
                </c:pt>
                <c:pt idx="152">
                  <c:v>44676</c:v>
                </c:pt>
                <c:pt idx="153">
                  <c:v>44676</c:v>
                </c:pt>
                <c:pt idx="154">
                  <c:v>44677</c:v>
                </c:pt>
                <c:pt idx="155">
                  <c:v>44689</c:v>
                </c:pt>
                <c:pt idx="156">
                  <c:v>44719</c:v>
                </c:pt>
                <c:pt idx="157">
                  <c:v>44725</c:v>
                </c:pt>
                <c:pt idx="158">
                  <c:v>44726</c:v>
                </c:pt>
                <c:pt idx="159">
                  <c:v>44726</c:v>
                </c:pt>
                <c:pt idx="160">
                  <c:v>44746</c:v>
                </c:pt>
                <c:pt idx="161">
                  <c:v>44751</c:v>
                </c:pt>
                <c:pt idx="162">
                  <c:v>44766</c:v>
                </c:pt>
                <c:pt idx="163">
                  <c:v>44767</c:v>
                </c:pt>
                <c:pt idx="164">
                  <c:v>44767</c:v>
                </c:pt>
                <c:pt idx="165">
                  <c:v>44768</c:v>
                </c:pt>
                <c:pt idx="166">
                  <c:v>44781</c:v>
                </c:pt>
                <c:pt idx="167">
                  <c:v>44811</c:v>
                </c:pt>
                <c:pt idx="168">
                  <c:v>44817</c:v>
                </c:pt>
                <c:pt idx="169">
                  <c:v>44818</c:v>
                </c:pt>
                <c:pt idx="170">
                  <c:v>44818</c:v>
                </c:pt>
                <c:pt idx="171">
                  <c:v>44838</c:v>
                </c:pt>
                <c:pt idx="172">
                  <c:v>44843</c:v>
                </c:pt>
                <c:pt idx="173">
                  <c:v>44858</c:v>
                </c:pt>
                <c:pt idx="174">
                  <c:v>44859</c:v>
                </c:pt>
                <c:pt idx="175">
                  <c:v>44859</c:v>
                </c:pt>
                <c:pt idx="176">
                  <c:v>44860</c:v>
                </c:pt>
                <c:pt idx="177">
                  <c:v>44873</c:v>
                </c:pt>
                <c:pt idx="178">
                  <c:v>44902</c:v>
                </c:pt>
                <c:pt idx="179">
                  <c:v>44908</c:v>
                </c:pt>
                <c:pt idx="180">
                  <c:v>44909</c:v>
                </c:pt>
                <c:pt idx="181">
                  <c:v>44909</c:v>
                </c:pt>
                <c:pt idx="182">
                  <c:v>44930</c:v>
                </c:pt>
                <c:pt idx="183">
                  <c:v>44935</c:v>
                </c:pt>
              </c:numCache>
            </c:numRef>
          </c:cat>
          <c:val>
            <c:numRef>
              <c:f>Sheet1!$B$2:$B$185</c:f>
              <c:numCache>
                <c:formatCode>General</c:formatCode>
                <c:ptCount val="184"/>
                <c:pt idx="2" formatCode="0.000">
                  <c:v>-0.36262288689613342</c:v>
                </c:pt>
                <c:pt idx="5" formatCode="0.000">
                  <c:v>-0.36048918962478638</c:v>
                </c:pt>
                <c:pt idx="8" formatCode="0.000">
                  <c:v>-0.34751817584037781</c:v>
                </c:pt>
                <c:pt idx="13" formatCode="0.000">
                  <c:v>-0.32487422227859497</c:v>
                </c:pt>
                <c:pt idx="18" formatCode="0.000">
                  <c:v>-0.2936350405216217</c:v>
                </c:pt>
                <c:pt idx="26" formatCode="0.000">
                  <c:v>-0.25479736924171448</c:v>
                </c:pt>
                <c:pt idx="35" formatCode="0.000">
                  <c:v>-0.20928199589252472</c:v>
                </c:pt>
                <c:pt idx="44" formatCode="0.000">
                  <c:v>-0.15793883800506592</c:v>
                </c:pt>
                <c:pt idx="55" formatCode="0.000">
                  <c:v>-0.10155145823955536</c:v>
                </c:pt>
                <c:pt idx="66" formatCode="0.000">
                  <c:v>-4.0841478854417801E-2</c:v>
                </c:pt>
                <c:pt idx="77" formatCode="0.000">
                  <c:v>2.352740615606308E-2</c:v>
                </c:pt>
                <c:pt idx="88" formatCode="0.000">
                  <c:v>9.0945541858673096E-2</c:v>
                </c:pt>
                <c:pt idx="99" formatCode="0.000">
                  <c:v>0.16085374355316162</c:v>
                </c:pt>
                <c:pt idx="110" formatCode="0.000">
                  <c:v>0.2327398806810379</c:v>
                </c:pt>
                <c:pt idx="121" formatCode="0.000">
                  <c:v>0.30613574385643005</c:v>
                </c:pt>
                <c:pt idx="132" formatCode="0.000">
                  <c:v>0.38061395287513733</c:v>
                </c:pt>
                <c:pt idx="143" formatCode="0.000">
                  <c:v>0.4557853639125824</c:v>
                </c:pt>
                <c:pt idx="154" formatCode="0.000">
                  <c:v>0.53129613399505615</c:v>
                </c:pt>
                <c:pt idx="165" formatCode="0.000">
                  <c:v>0.60682559013366699</c:v>
                </c:pt>
                <c:pt idx="176" formatCode="0.000">
                  <c:v>0.68208366632461548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33-453C-97B8-9FB516B5D18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Dec 17 GovC</c:v>
                </c:pt>
              </c:strCache>
            </c:strRef>
          </c:tx>
          <c:spPr>
            <a:ln w="34925">
              <a:solidFill>
                <a:srgbClr val="F6CA72"/>
              </a:solidFill>
              <a:prstDash val="solid"/>
            </a:ln>
          </c:spPr>
          <c:marker>
            <c:symbol val="none"/>
          </c:marker>
          <c:cat>
            <c:numRef>
              <c:f>Sheet1!$A$2:$A$185</c:f>
              <c:numCache>
                <c:formatCode>m/d/yyyy</c:formatCode>
                <c:ptCount val="184"/>
                <c:pt idx="0">
                  <c:v>43083</c:v>
                </c:pt>
                <c:pt idx="1">
                  <c:v>43125</c:v>
                </c:pt>
                <c:pt idx="2">
                  <c:v>43126</c:v>
                </c:pt>
                <c:pt idx="3">
                  <c:v>43173</c:v>
                </c:pt>
                <c:pt idx="4">
                  <c:v>43215</c:v>
                </c:pt>
                <c:pt idx="5">
                  <c:v>43216</c:v>
                </c:pt>
                <c:pt idx="6">
                  <c:v>43265</c:v>
                </c:pt>
                <c:pt idx="7">
                  <c:v>43306</c:v>
                </c:pt>
                <c:pt idx="8">
                  <c:v>43307</c:v>
                </c:pt>
                <c:pt idx="9">
                  <c:v>43356</c:v>
                </c:pt>
                <c:pt idx="10">
                  <c:v>43357</c:v>
                </c:pt>
                <c:pt idx="11">
                  <c:v>43357</c:v>
                </c:pt>
                <c:pt idx="12">
                  <c:v>43398</c:v>
                </c:pt>
                <c:pt idx="13">
                  <c:v>43399</c:v>
                </c:pt>
                <c:pt idx="14">
                  <c:v>43447</c:v>
                </c:pt>
                <c:pt idx="15">
                  <c:v>43448</c:v>
                </c:pt>
                <c:pt idx="16">
                  <c:v>43448</c:v>
                </c:pt>
                <c:pt idx="17">
                  <c:v>43490</c:v>
                </c:pt>
                <c:pt idx="18">
                  <c:v>43491</c:v>
                </c:pt>
                <c:pt idx="19">
                  <c:v>43531</c:v>
                </c:pt>
                <c:pt idx="20">
                  <c:v>43537</c:v>
                </c:pt>
                <c:pt idx="21">
                  <c:v>43538</c:v>
                </c:pt>
                <c:pt idx="22">
                  <c:v>43538</c:v>
                </c:pt>
                <c:pt idx="23">
                  <c:v>43564</c:v>
                </c:pt>
                <c:pt idx="24">
                  <c:v>43579</c:v>
                </c:pt>
                <c:pt idx="25">
                  <c:v>43580</c:v>
                </c:pt>
                <c:pt idx="26">
                  <c:v>43581</c:v>
                </c:pt>
                <c:pt idx="27">
                  <c:v>43593</c:v>
                </c:pt>
                <c:pt idx="28">
                  <c:v>43623</c:v>
                </c:pt>
                <c:pt idx="29">
                  <c:v>43629</c:v>
                </c:pt>
                <c:pt idx="30">
                  <c:v>43630</c:v>
                </c:pt>
                <c:pt idx="31">
                  <c:v>43630</c:v>
                </c:pt>
                <c:pt idx="32">
                  <c:v>43655</c:v>
                </c:pt>
                <c:pt idx="33">
                  <c:v>43670</c:v>
                </c:pt>
                <c:pt idx="34">
                  <c:v>43671</c:v>
                </c:pt>
                <c:pt idx="35">
                  <c:v>43672</c:v>
                </c:pt>
                <c:pt idx="36">
                  <c:v>43685</c:v>
                </c:pt>
                <c:pt idx="37">
                  <c:v>43715</c:v>
                </c:pt>
                <c:pt idx="38">
                  <c:v>43721</c:v>
                </c:pt>
                <c:pt idx="39">
                  <c:v>43722</c:v>
                </c:pt>
                <c:pt idx="40">
                  <c:v>43722</c:v>
                </c:pt>
                <c:pt idx="41">
                  <c:v>43747</c:v>
                </c:pt>
                <c:pt idx="42">
                  <c:v>43762</c:v>
                </c:pt>
                <c:pt idx="43">
                  <c:v>43763</c:v>
                </c:pt>
                <c:pt idx="44">
                  <c:v>43764</c:v>
                </c:pt>
                <c:pt idx="45">
                  <c:v>43777</c:v>
                </c:pt>
                <c:pt idx="46">
                  <c:v>43806</c:v>
                </c:pt>
                <c:pt idx="47">
                  <c:v>43812</c:v>
                </c:pt>
                <c:pt idx="48">
                  <c:v>43813</c:v>
                </c:pt>
                <c:pt idx="49">
                  <c:v>43813</c:v>
                </c:pt>
                <c:pt idx="50">
                  <c:v>43834</c:v>
                </c:pt>
                <c:pt idx="51">
                  <c:v>43839</c:v>
                </c:pt>
                <c:pt idx="52">
                  <c:v>43854</c:v>
                </c:pt>
                <c:pt idx="53">
                  <c:v>43855</c:v>
                </c:pt>
                <c:pt idx="54">
                  <c:v>43855</c:v>
                </c:pt>
                <c:pt idx="55">
                  <c:v>43856</c:v>
                </c:pt>
                <c:pt idx="56">
                  <c:v>43869</c:v>
                </c:pt>
                <c:pt idx="57">
                  <c:v>43897</c:v>
                </c:pt>
                <c:pt idx="58">
                  <c:v>43903</c:v>
                </c:pt>
                <c:pt idx="59">
                  <c:v>43904</c:v>
                </c:pt>
                <c:pt idx="60">
                  <c:v>43904</c:v>
                </c:pt>
                <c:pt idx="61">
                  <c:v>43925</c:v>
                </c:pt>
                <c:pt idx="62">
                  <c:v>43930</c:v>
                </c:pt>
                <c:pt idx="63">
                  <c:v>43945</c:v>
                </c:pt>
                <c:pt idx="64">
                  <c:v>43946</c:v>
                </c:pt>
                <c:pt idx="65">
                  <c:v>43946</c:v>
                </c:pt>
                <c:pt idx="66">
                  <c:v>43947</c:v>
                </c:pt>
                <c:pt idx="67">
                  <c:v>43959</c:v>
                </c:pt>
                <c:pt idx="68">
                  <c:v>43989</c:v>
                </c:pt>
                <c:pt idx="69">
                  <c:v>43995</c:v>
                </c:pt>
                <c:pt idx="70">
                  <c:v>43996</c:v>
                </c:pt>
                <c:pt idx="71">
                  <c:v>43996</c:v>
                </c:pt>
                <c:pt idx="72">
                  <c:v>44016</c:v>
                </c:pt>
                <c:pt idx="73">
                  <c:v>44021</c:v>
                </c:pt>
                <c:pt idx="74">
                  <c:v>44036</c:v>
                </c:pt>
                <c:pt idx="75">
                  <c:v>44037</c:v>
                </c:pt>
                <c:pt idx="76">
                  <c:v>44037</c:v>
                </c:pt>
                <c:pt idx="77">
                  <c:v>44038</c:v>
                </c:pt>
                <c:pt idx="78">
                  <c:v>44051</c:v>
                </c:pt>
                <c:pt idx="79">
                  <c:v>44081</c:v>
                </c:pt>
                <c:pt idx="80">
                  <c:v>44087</c:v>
                </c:pt>
                <c:pt idx="81">
                  <c:v>44088</c:v>
                </c:pt>
                <c:pt idx="82">
                  <c:v>44088</c:v>
                </c:pt>
                <c:pt idx="83">
                  <c:v>44108</c:v>
                </c:pt>
                <c:pt idx="84">
                  <c:v>44113</c:v>
                </c:pt>
                <c:pt idx="85">
                  <c:v>44128</c:v>
                </c:pt>
                <c:pt idx="86">
                  <c:v>44129</c:v>
                </c:pt>
                <c:pt idx="87">
                  <c:v>44129</c:v>
                </c:pt>
                <c:pt idx="88">
                  <c:v>44130</c:v>
                </c:pt>
                <c:pt idx="89">
                  <c:v>44143</c:v>
                </c:pt>
                <c:pt idx="90">
                  <c:v>44172</c:v>
                </c:pt>
                <c:pt idx="91">
                  <c:v>44178</c:v>
                </c:pt>
                <c:pt idx="92">
                  <c:v>44179</c:v>
                </c:pt>
                <c:pt idx="93">
                  <c:v>44179</c:v>
                </c:pt>
                <c:pt idx="94">
                  <c:v>44200</c:v>
                </c:pt>
                <c:pt idx="95">
                  <c:v>44205</c:v>
                </c:pt>
                <c:pt idx="96">
                  <c:v>44220</c:v>
                </c:pt>
                <c:pt idx="97">
                  <c:v>44221</c:v>
                </c:pt>
                <c:pt idx="98">
                  <c:v>44221</c:v>
                </c:pt>
                <c:pt idx="99">
                  <c:v>44222</c:v>
                </c:pt>
                <c:pt idx="100">
                  <c:v>44235</c:v>
                </c:pt>
                <c:pt idx="101">
                  <c:v>44262</c:v>
                </c:pt>
                <c:pt idx="102">
                  <c:v>44268</c:v>
                </c:pt>
                <c:pt idx="103">
                  <c:v>44269</c:v>
                </c:pt>
                <c:pt idx="104">
                  <c:v>44269</c:v>
                </c:pt>
                <c:pt idx="105">
                  <c:v>44290</c:v>
                </c:pt>
                <c:pt idx="106">
                  <c:v>44295</c:v>
                </c:pt>
                <c:pt idx="107">
                  <c:v>44310</c:v>
                </c:pt>
                <c:pt idx="108">
                  <c:v>44311</c:v>
                </c:pt>
                <c:pt idx="109">
                  <c:v>44311</c:v>
                </c:pt>
                <c:pt idx="110">
                  <c:v>44312</c:v>
                </c:pt>
                <c:pt idx="111">
                  <c:v>44324</c:v>
                </c:pt>
                <c:pt idx="112">
                  <c:v>44354</c:v>
                </c:pt>
                <c:pt idx="113">
                  <c:v>44360</c:v>
                </c:pt>
                <c:pt idx="114">
                  <c:v>44361</c:v>
                </c:pt>
                <c:pt idx="115">
                  <c:v>44361</c:v>
                </c:pt>
                <c:pt idx="116">
                  <c:v>44381</c:v>
                </c:pt>
                <c:pt idx="117">
                  <c:v>44386</c:v>
                </c:pt>
                <c:pt idx="118">
                  <c:v>44401</c:v>
                </c:pt>
                <c:pt idx="119">
                  <c:v>44402</c:v>
                </c:pt>
                <c:pt idx="120">
                  <c:v>44402</c:v>
                </c:pt>
                <c:pt idx="121">
                  <c:v>44403</c:v>
                </c:pt>
                <c:pt idx="122">
                  <c:v>44416</c:v>
                </c:pt>
                <c:pt idx="123">
                  <c:v>44446</c:v>
                </c:pt>
                <c:pt idx="124">
                  <c:v>44452</c:v>
                </c:pt>
                <c:pt idx="125">
                  <c:v>44453</c:v>
                </c:pt>
                <c:pt idx="126">
                  <c:v>44453</c:v>
                </c:pt>
                <c:pt idx="127">
                  <c:v>44473</c:v>
                </c:pt>
                <c:pt idx="128">
                  <c:v>44478</c:v>
                </c:pt>
                <c:pt idx="129">
                  <c:v>44493</c:v>
                </c:pt>
                <c:pt idx="130">
                  <c:v>44494</c:v>
                </c:pt>
                <c:pt idx="131">
                  <c:v>44494</c:v>
                </c:pt>
                <c:pt idx="132">
                  <c:v>44495</c:v>
                </c:pt>
                <c:pt idx="133">
                  <c:v>44508</c:v>
                </c:pt>
                <c:pt idx="134">
                  <c:v>44537</c:v>
                </c:pt>
                <c:pt idx="135">
                  <c:v>44543</c:v>
                </c:pt>
                <c:pt idx="136">
                  <c:v>44544</c:v>
                </c:pt>
                <c:pt idx="137">
                  <c:v>44544</c:v>
                </c:pt>
                <c:pt idx="138">
                  <c:v>44565</c:v>
                </c:pt>
                <c:pt idx="139">
                  <c:v>44570</c:v>
                </c:pt>
                <c:pt idx="140">
                  <c:v>44585</c:v>
                </c:pt>
                <c:pt idx="141">
                  <c:v>44586</c:v>
                </c:pt>
                <c:pt idx="142">
                  <c:v>44586</c:v>
                </c:pt>
                <c:pt idx="143">
                  <c:v>44587</c:v>
                </c:pt>
                <c:pt idx="144">
                  <c:v>44600</c:v>
                </c:pt>
                <c:pt idx="145">
                  <c:v>44627</c:v>
                </c:pt>
                <c:pt idx="146">
                  <c:v>44633</c:v>
                </c:pt>
                <c:pt idx="147">
                  <c:v>44634</c:v>
                </c:pt>
                <c:pt idx="148">
                  <c:v>44634</c:v>
                </c:pt>
                <c:pt idx="149">
                  <c:v>44655</c:v>
                </c:pt>
                <c:pt idx="150">
                  <c:v>44660</c:v>
                </c:pt>
                <c:pt idx="151">
                  <c:v>44675</c:v>
                </c:pt>
                <c:pt idx="152">
                  <c:v>44676</c:v>
                </c:pt>
                <c:pt idx="153">
                  <c:v>44676</c:v>
                </c:pt>
                <c:pt idx="154">
                  <c:v>44677</c:v>
                </c:pt>
                <c:pt idx="155">
                  <c:v>44689</c:v>
                </c:pt>
                <c:pt idx="156">
                  <c:v>44719</c:v>
                </c:pt>
                <c:pt idx="157">
                  <c:v>44725</c:v>
                </c:pt>
                <c:pt idx="158">
                  <c:v>44726</c:v>
                </c:pt>
                <c:pt idx="159">
                  <c:v>44726</c:v>
                </c:pt>
                <c:pt idx="160">
                  <c:v>44746</c:v>
                </c:pt>
                <c:pt idx="161">
                  <c:v>44751</c:v>
                </c:pt>
                <c:pt idx="162">
                  <c:v>44766</c:v>
                </c:pt>
                <c:pt idx="163">
                  <c:v>44767</c:v>
                </c:pt>
                <c:pt idx="164">
                  <c:v>44767</c:v>
                </c:pt>
                <c:pt idx="165">
                  <c:v>44768</c:v>
                </c:pt>
                <c:pt idx="166">
                  <c:v>44781</c:v>
                </c:pt>
                <c:pt idx="167">
                  <c:v>44811</c:v>
                </c:pt>
                <c:pt idx="168">
                  <c:v>44817</c:v>
                </c:pt>
                <c:pt idx="169">
                  <c:v>44818</c:v>
                </c:pt>
                <c:pt idx="170">
                  <c:v>44818</c:v>
                </c:pt>
                <c:pt idx="171">
                  <c:v>44838</c:v>
                </c:pt>
                <c:pt idx="172">
                  <c:v>44843</c:v>
                </c:pt>
                <c:pt idx="173">
                  <c:v>44858</c:v>
                </c:pt>
                <c:pt idx="174">
                  <c:v>44859</c:v>
                </c:pt>
                <c:pt idx="175">
                  <c:v>44859</c:v>
                </c:pt>
                <c:pt idx="176">
                  <c:v>44860</c:v>
                </c:pt>
                <c:pt idx="177">
                  <c:v>44873</c:v>
                </c:pt>
                <c:pt idx="178">
                  <c:v>44902</c:v>
                </c:pt>
                <c:pt idx="179">
                  <c:v>44908</c:v>
                </c:pt>
                <c:pt idx="180">
                  <c:v>44909</c:v>
                </c:pt>
                <c:pt idx="181">
                  <c:v>44909</c:v>
                </c:pt>
                <c:pt idx="182">
                  <c:v>44930</c:v>
                </c:pt>
                <c:pt idx="183">
                  <c:v>44935</c:v>
                </c:pt>
              </c:numCache>
            </c:numRef>
          </c:cat>
          <c:val>
            <c:numRef>
              <c:f>Sheet1!$C$2:$C$185</c:f>
              <c:numCache>
                <c:formatCode>General</c:formatCode>
                <c:ptCount val="184"/>
                <c:pt idx="0" formatCode="0.000">
                  <c:v>-0.34000000357627869</c:v>
                </c:pt>
                <c:pt idx="3" formatCode="0.000">
                  <c:v>-0.34989389777183533</c:v>
                </c:pt>
                <c:pt idx="6" formatCode="0.000">
                  <c:v>-0.34676778316497803</c:v>
                </c:pt>
                <c:pt idx="10" formatCode="0.000">
                  <c:v>-0.33325091004371643</c:v>
                </c:pt>
                <c:pt idx="15" formatCode="0.000">
                  <c:v>-0.31048485636711121</c:v>
                </c:pt>
                <c:pt idx="21" formatCode="0.000">
                  <c:v>-0.27952426671981812</c:v>
                </c:pt>
                <c:pt idx="30" formatCode="0.000">
                  <c:v>-0.24134252965450287</c:v>
                </c:pt>
                <c:pt idx="39" formatCode="0.000">
                  <c:v>-0.19683723151683807</c:v>
                </c:pt>
                <c:pt idx="48" formatCode="0.000">
                  <c:v>-0.14683511853218079</c:v>
                </c:pt>
                <c:pt idx="59" formatCode="0.000">
                  <c:v>-9.2096820473670959E-2</c:v>
                </c:pt>
                <c:pt idx="70" formatCode="0.000">
                  <c:v>-3.3321328461170197E-2</c:v>
                </c:pt>
                <c:pt idx="81" formatCode="0.000">
                  <c:v>2.884984016418457E-2</c:v>
                </c:pt>
                <c:pt idx="92" formatCode="0.000">
                  <c:v>9.3828760087490082E-2</c:v>
                </c:pt>
                <c:pt idx="103" formatCode="0.000">
                  <c:v>0.16107740998268127</c:v>
                </c:pt>
                <c:pt idx="114" formatCode="0.000">
                  <c:v>0.23010425269603729</c:v>
                </c:pt>
                <c:pt idx="125" formatCode="0.000">
                  <c:v>0.30046099424362183</c:v>
                </c:pt>
                <c:pt idx="136" formatCode="0.000">
                  <c:v>0.37173959612846375</c:v>
                </c:pt>
                <c:pt idx="147" formatCode="0.000">
                  <c:v>0.44356939196586609</c:v>
                </c:pt>
                <c:pt idx="158" formatCode="0.000">
                  <c:v>0.51561450958251953</c:v>
                </c:pt>
                <c:pt idx="169" formatCode="0.000">
                  <c:v>0.58757126331329346</c:v>
                </c:pt>
                <c:pt idx="180" formatCode="0.000">
                  <c:v>0.65916597843170166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33-453C-97B8-9FB516B5D18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Jan 18 GovC</c:v>
                </c:pt>
              </c:strCache>
            </c:strRef>
          </c:tx>
          <c:spPr>
            <a:ln w="38100">
              <a:solidFill>
                <a:srgbClr val="186A31"/>
              </a:solidFill>
              <a:prstDash val="solid"/>
            </a:ln>
          </c:spPr>
          <c:marker>
            <c:symbol val="none"/>
          </c:marker>
          <c:cat>
            <c:numRef>
              <c:f>Sheet1!$A$2:$A$185</c:f>
              <c:numCache>
                <c:formatCode>m/d/yyyy</c:formatCode>
                <c:ptCount val="184"/>
                <c:pt idx="0">
                  <c:v>43083</c:v>
                </c:pt>
                <c:pt idx="1">
                  <c:v>43125</c:v>
                </c:pt>
                <c:pt idx="2">
                  <c:v>43126</c:v>
                </c:pt>
                <c:pt idx="3">
                  <c:v>43173</c:v>
                </c:pt>
                <c:pt idx="4">
                  <c:v>43215</c:v>
                </c:pt>
                <c:pt idx="5">
                  <c:v>43216</c:v>
                </c:pt>
                <c:pt idx="6">
                  <c:v>43265</c:v>
                </c:pt>
                <c:pt idx="7">
                  <c:v>43306</c:v>
                </c:pt>
                <c:pt idx="8">
                  <c:v>43307</c:v>
                </c:pt>
                <c:pt idx="9">
                  <c:v>43356</c:v>
                </c:pt>
                <c:pt idx="10">
                  <c:v>43357</c:v>
                </c:pt>
                <c:pt idx="11">
                  <c:v>43357</c:v>
                </c:pt>
                <c:pt idx="12">
                  <c:v>43398</c:v>
                </c:pt>
                <c:pt idx="13">
                  <c:v>43399</c:v>
                </c:pt>
                <c:pt idx="14">
                  <c:v>43447</c:v>
                </c:pt>
                <c:pt idx="15">
                  <c:v>43448</c:v>
                </c:pt>
                <c:pt idx="16">
                  <c:v>43448</c:v>
                </c:pt>
                <c:pt idx="17">
                  <c:v>43490</c:v>
                </c:pt>
                <c:pt idx="18">
                  <c:v>43491</c:v>
                </c:pt>
                <c:pt idx="19">
                  <c:v>43531</c:v>
                </c:pt>
                <c:pt idx="20">
                  <c:v>43537</c:v>
                </c:pt>
                <c:pt idx="21">
                  <c:v>43538</c:v>
                </c:pt>
                <c:pt idx="22">
                  <c:v>43538</c:v>
                </c:pt>
                <c:pt idx="23">
                  <c:v>43564</c:v>
                </c:pt>
                <c:pt idx="24">
                  <c:v>43579</c:v>
                </c:pt>
                <c:pt idx="25">
                  <c:v>43580</c:v>
                </c:pt>
                <c:pt idx="26">
                  <c:v>43581</c:v>
                </c:pt>
                <c:pt idx="27">
                  <c:v>43593</c:v>
                </c:pt>
                <c:pt idx="28">
                  <c:v>43623</c:v>
                </c:pt>
                <c:pt idx="29">
                  <c:v>43629</c:v>
                </c:pt>
                <c:pt idx="30">
                  <c:v>43630</c:v>
                </c:pt>
                <c:pt idx="31">
                  <c:v>43630</c:v>
                </c:pt>
                <c:pt idx="32">
                  <c:v>43655</c:v>
                </c:pt>
                <c:pt idx="33">
                  <c:v>43670</c:v>
                </c:pt>
                <c:pt idx="34">
                  <c:v>43671</c:v>
                </c:pt>
                <c:pt idx="35">
                  <c:v>43672</c:v>
                </c:pt>
                <c:pt idx="36">
                  <c:v>43685</c:v>
                </c:pt>
                <c:pt idx="37">
                  <c:v>43715</c:v>
                </c:pt>
                <c:pt idx="38">
                  <c:v>43721</c:v>
                </c:pt>
                <c:pt idx="39">
                  <c:v>43722</c:v>
                </c:pt>
                <c:pt idx="40">
                  <c:v>43722</c:v>
                </c:pt>
                <c:pt idx="41">
                  <c:v>43747</c:v>
                </c:pt>
                <c:pt idx="42">
                  <c:v>43762</c:v>
                </c:pt>
                <c:pt idx="43">
                  <c:v>43763</c:v>
                </c:pt>
                <c:pt idx="44">
                  <c:v>43764</c:v>
                </c:pt>
                <c:pt idx="45">
                  <c:v>43777</c:v>
                </c:pt>
                <c:pt idx="46">
                  <c:v>43806</c:v>
                </c:pt>
                <c:pt idx="47">
                  <c:v>43812</c:v>
                </c:pt>
                <c:pt idx="48">
                  <c:v>43813</c:v>
                </c:pt>
                <c:pt idx="49">
                  <c:v>43813</c:v>
                </c:pt>
                <c:pt idx="50">
                  <c:v>43834</c:v>
                </c:pt>
                <c:pt idx="51">
                  <c:v>43839</c:v>
                </c:pt>
                <c:pt idx="52">
                  <c:v>43854</c:v>
                </c:pt>
                <c:pt idx="53">
                  <c:v>43855</c:v>
                </c:pt>
                <c:pt idx="54">
                  <c:v>43855</c:v>
                </c:pt>
                <c:pt idx="55">
                  <c:v>43856</c:v>
                </c:pt>
                <c:pt idx="56">
                  <c:v>43869</c:v>
                </c:pt>
                <c:pt idx="57">
                  <c:v>43897</c:v>
                </c:pt>
                <c:pt idx="58">
                  <c:v>43903</c:v>
                </c:pt>
                <c:pt idx="59">
                  <c:v>43904</c:v>
                </c:pt>
                <c:pt idx="60">
                  <c:v>43904</c:v>
                </c:pt>
                <c:pt idx="61">
                  <c:v>43925</c:v>
                </c:pt>
                <c:pt idx="62">
                  <c:v>43930</c:v>
                </c:pt>
                <c:pt idx="63">
                  <c:v>43945</c:v>
                </c:pt>
                <c:pt idx="64">
                  <c:v>43946</c:v>
                </c:pt>
                <c:pt idx="65">
                  <c:v>43946</c:v>
                </c:pt>
                <c:pt idx="66">
                  <c:v>43947</c:v>
                </c:pt>
                <c:pt idx="67">
                  <c:v>43959</c:v>
                </c:pt>
                <c:pt idx="68">
                  <c:v>43989</c:v>
                </c:pt>
                <c:pt idx="69">
                  <c:v>43995</c:v>
                </c:pt>
                <c:pt idx="70">
                  <c:v>43996</c:v>
                </c:pt>
                <c:pt idx="71">
                  <c:v>43996</c:v>
                </c:pt>
                <c:pt idx="72">
                  <c:v>44016</c:v>
                </c:pt>
                <c:pt idx="73">
                  <c:v>44021</c:v>
                </c:pt>
                <c:pt idx="74">
                  <c:v>44036</c:v>
                </c:pt>
                <c:pt idx="75">
                  <c:v>44037</c:v>
                </c:pt>
                <c:pt idx="76">
                  <c:v>44037</c:v>
                </c:pt>
                <c:pt idx="77">
                  <c:v>44038</c:v>
                </c:pt>
                <c:pt idx="78">
                  <c:v>44051</c:v>
                </c:pt>
                <c:pt idx="79">
                  <c:v>44081</c:v>
                </c:pt>
                <c:pt idx="80">
                  <c:v>44087</c:v>
                </c:pt>
                <c:pt idx="81">
                  <c:v>44088</c:v>
                </c:pt>
                <c:pt idx="82">
                  <c:v>44088</c:v>
                </c:pt>
                <c:pt idx="83">
                  <c:v>44108</c:v>
                </c:pt>
                <c:pt idx="84">
                  <c:v>44113</c:v>
                </c:pt>
                <c:pt idx="85">
                  <c:v>44128</c:v>
                </c:pt>
                <c:pt idx="86">
                  <c:v>44129</c:v>
                </c:pt>
                <c:pt idx="87">
                  <c:v>44129</c:v>
                </c:pt>
                <c:pt idx="88">
                  <c:v>44130</c:v>
                </c:pt>
                <c:pt idx="89">
                  <c:v>44143</c:v>
                </c:pt>
                <c:pt idx="90">
                  <c:v>44172</c:v>
                </c:pt>
                <c:pt idx="91">
                  <c:v>44178</c:v>
                </c:pt>
                <c:pt idx="92">
                  <c:v>44179</c:v>
                </c:pt>
                <c:pt idx="93">
                  <c:v>44179</c:v>
                </c:pt>
                <c:pt idx="94">
                  <c:v>44200</c:v>
                </c:pt>
                <c:pt idx="95">
                  <c:v>44205</c:v>
                </c:pt>
                <c:pt idx="96">
                  <c:v>44220</c:v>
                </c:pt>
                <c:pt idx="97">
                  <c:v>44221</c:v>
                </c:pt>
                <c:pt idx="98">
                  <c:v>44221</c:v>
                </c:pt>
                <c:pt idx="99">
                  <c:v>44222</c:v>
                </c:pt>
                <c:pt idx="100">
                  <c:v>44235</c:v>
                </c:pt>
                <c:pt idx="101">
                  <c:v>44262</c:v>
                </c:pt>
                <c:pt idx="102">
                  <c:v>44268</c:v>
                </c:pt>
                <c:pt idx="103">
                  <c:v>44269</c:v>
                </c:pt>
                <c:pt idx="104">
                  <c:v>44269</c:v>
                </c:pt>
                <c:pt idx="105">
                  <c:v>44290</c:v>
                </c:pt>
                <c:pt idx="106">
                  <c:v>44295</c:v>
                </c:pt>
                <c:pt idx="107">
                  <c:v>44310</c:v>
                </c:pt>
                <c:pt idx="108">
                  <c:v>44311</c:v>
                </c:pt>
                <c:pt idx="109">
                  <c:v>44311</c:v>
                </c:pt>
                <c:pt idx="110">
                  <c:v>44312</c:v>
                </c:pt>
                <c:pt idx="111">
                  <c:v>44324</c:v>
                </c:pt>
                <c:pt idx="112">
                  <c:v>44354</c:v>
                </c:pt>
                <c:pt idx="113">
                  <c:v>44360</c:v>
                </c:pt>
                <c:pt idx="114">
                  <c:v>44361</c:v>
                </c:pt>
                <c:pt idx="115">
                  <c:v>44361</c:v>
                </c:pt>
                <c:pt idx="116">
                  <c:v>44381</c:v>
                </c:pt>
                <c:pt idx="117">
                  <c:v>44386</c:v>
                </c:pt>
                <c:pt idx="118">
                  <c:v>44401</c:v>
                </c:pt>
                <c:pt idx="119">
                  <c:v>44402</c:v>
                </c:pt>
                <c:pt idx="120">
                  <c:v>44402</c:v>
                </c:pt>
                <c:pt idx="121">
                  <c:v>44403</c:v>
                </c:pt>
                <c:pt idx="122">
                  <c:v>44416</c:v>
                </c:pt>
                <c:pt idx="123">
                  <c:v>44446</c:v>
                </c:pt>
                <c:pt idx="124">
                  <c:v>44452</c:v>
                </c:pt>
                <c:pt idx="125">
                  <c:v>44453</c:v>
                </c:pt>
                <c:pt idx="126">
                  <c:v>44453</c:v>
                </c:pt>
                <c:pt idx="127">
                  <c:v>44473</c:v>
                </c:pt>
                <c:pt idx="128">
                  <c:v>44478</c:v>
                </c:pt>
                <c:pt idx="129">
                  <c:v>44493</c:v>
                </c:pt>
                <c:pt idx="130">
                  <c:v>44494</c:v>
                </c:pt>
                <c:pt idx="131">
                  <c:v>44494</c:v>
                </c:pt>
                <c:pt idx="132">
                  <c:v>44495</c:v>
                </c:pt>
                <c:pt idx="133">
                  <c:v>44508</c:v>
                </c:pt>
                <c:pt idx="134">
                  <c:v>44537</c:v>
                </c:pt>
                <c:pt idx="135">
                  <c:v>44543</c:v>
                </c:pt>
                <c:pt idx="136">
                  <c:v>44544</c:v>
                </c:pt>
                <c:pt idx="137">
                  <c:v>44544</c:v>
                </c:pt>
                <c:pt idx="138">
                  <c:v>44565</c:v>
                </c:pt>
                <c:pt idx="139">
                  <c:v>44570</c:v>
                </c:pt>
                <c:pt idx="140">
                  <c:v>44585</c:v>
                </c:pt>
                <c:pt idx="141">
                  <c:v>44586</c:v>
                </c:pt>
                <c:pt idx="142">
                  <c:v>44586</c:v>
                </c:pt>
                <c:pt idx="143">
                  <c:v>44587</c:v>
                </c:pt>
                <c:pt idx="144">
                  <c:v>44600</c:v>
                </c:pt>
                <c:pt idx="145">
                  <c:v>44627</c:v>
                </c:pt>
                <c:pt idx="146">
                  <c:v>44633</c:v>
                </c:pt>
                <c:pt idx="147">
                  <c:v>44634</c:v>
                </c:pt>
                <c:pt idx="148">
                  <c:v>44634</c:v>
                </c:pt>
                <c:pt idx="149">
                  <c:v>44655</c:v>
                </c:pt>
                <c:pt idx="150">
                  <c:v>44660</c:v>
                </c:pt>
                <c:pt idx="151">
                  <c:v>44675</c:v>
                </c:pt>
                <c:pt idx="152">
                  <c:v>44676</c:v>
                </c:pt>
                <c:pt idx="153">
                  <c:v>44676</c:v>
                </c:pt>
                <c:pt idx="154">
                  <c:v>44677</c:v>
                </c:pt>
                <c:pt idx="155">
                  <c:v>44689</c:v>
                </c:pt>
                <c:pt idx="156">
                  <c:v>44719</c:v>
                </c:pt>
                <c:pt idx="157">
                  <c:v>44725</c:v>
                </c:pt>
                <c:pt idx="158">
                  <c:v>44726</c:v>
                </c:pt>
                <c:pt idx="159">
                  <c:v>44726</c:v>
                </c:pt>
                <c:pt idx="160">
                  <c:v>44746</c:v>
                </c:pt>
                <c:pt idx="161">
                  <c:v>44751</c:v>
                </c:pt>
                <c:pt idx="162">
                  <c:v>44766</c:v>
                </c:pt>
                <c:pt idx="163">
                  <c:v>44767</c:v>
                </c:pt>
                <c:pt idx="164">
                  <c:v>44767</c:v>
                </c:pt>
                <c:pt idx="165">
                  <c:v>44768</c:v>
                </c:pt>
                <c:pt idx="166">
                  <c:v>44781</c:v>
                </c:pt>
                <c:pt idx="167">
                  <c:v>44811</c:v>
                </c:pt>
                <c:pt idx="168">
                  <c:v>44817</c:v>
                </c:pt>
                <c:pt idx="169">
                  <c:v>44818</c:v>
                </c:pt>
                <c:pt idx="170">
                  <c:v>44818</c:v>
                </c:pt>
                <c:pt idx="171">
                  <c:v>44838</c:v>
                </c:pt>
                <c:pt idx="172">
                  <c:v>44843</c:v>
                </c:pt>
                <c:pt idx="173">
                  <c:v>44858</c:v>
                </c:pt>
                <c:pt idx="174">
                  <c:v>44859</c:v>
                </c:pt>
                <c:pt idx="175">
                  <c:v>44859</c:v>
                </c:pt>
                <c:pt idx="176">
                  <c:v>44860</c:v>
                </c:pt>
                <c:pt idx="177">
                  <c:v>44873</c:v>
                </c:pt>
                <c:pt idx="178">
                  <c:v>44902</c:v>
                </c:pt>
                <c:pt idx="179">
                  <c:v>44908</c:v>
                </c:pt>
                <c:pt idx="180">
                  <c:v>44909</c:v>
                </c:pt>
                <c:pt idx="181">
                  <c:v>44909</c:v>
                </c:pt>
                <c:pt idx="182">
                  <c:v>44930</c:v>
                </c:pt>
                <c:pt idx="183">
                  <c:v>44935</c:v>
                </c:pt>
              </c:numCache>
            </c:numRef>
          </c:cat>
          <c:val>
            <c:numRef>
              <c:f>Sheet1!$D$2:$D$185</c:f>
              <c:numCache>
                <c:formatCode>0.000</c:formatCode>
                <c:ptCount val="184"/>
                <c:pt idx="1">
                  <c:v>-0.35069999098777771</c:v>
                </c:pt>
                <c:pt idx="4">
                  <c:v>-0.34767618775367737</c:v>
                </c:pt>
                <c:pt idx="7">
                  <c:v>-0.32036590576171875</c:v>
                </c:pt>
                <c:pt idx="12">
                  <c:v>-0.28244686126708984</c:v>
                </c:pt>
                <c:pt idx="17">
                  <c:v>-0.23520608246326447</c:v>
                </c:pt>
                <c:pt idx="25">
                  <c:v>-0.17982804775238037</c:v>
                </c:pt>
                <c:pt idx="34">
                  <c:v>-0.11740158498287201</c:v>
                </c:pt>
                <c:pt idx="43">
                  <c:v>-4.8926491290330887E-2</c:v>
                </c:pt>
                <c:pt idx="53">
                  <c:v>2.4680402129888535E-2</c:v>
                </c:pt>
                <c:pt idx="64">
                  <c:v>0.10257948935031891</c:v>
                </c:pt>
                <c:pt idx="75">
                  <c:v>0.18400299549102783</c:v>
                </c:pt>
                <c:pt idx="86">
                  <c:v>0.26824995875358582</c:v>
                </c:pt>
                <c:pt idx="97">
                  <c:v>0.35468149185180664</c:v>
                </c:pt>
                <c:pt idx="108">
                  <c:v>0.44271647930145264</c:v>
                </c:pt>
                <c:pt idx="119">
                  <c:v>0.53182727098464966</c:v>
                </c:pt>
                <c:pt idx="130">
                  <c:v>0.62153595685958862</c:v>
                </c:pt>
                <c:pt idx="141">
                  <c:v>0.7114107608795166</c:v>
                </c:pt>
                <c:pt idx="152">
                  <c:v>0.80106258392333984</c:v>
                </c:pt>
                <c:pt idx="163">
                  <c:v>0.89014184474945068</c:v>
                </c:pt>
                <c:pt idx="174">
                  <c:v>0.9783356785774231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D33-453C-97B8-9FB516B5D18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Jūn 18 GovC</c:v>
                </c:pt>
              </c:strCache>
            </c:strRef>
          </c:tx>
          <c:spPr>
            <a:ln w="38100">
              <a:solidFill>
                <a:srgbClr val="8B7DC5"/>
              </a:solidFill>
            </a:ln>
          </c:spPr>
          <c:marker>
            <c:symbol val="none"/>
          </c:marker>
          <c:cat>
            <c:numRef>
              <c:f>Sheet1!$A$2:$A$185</c:f>
              <c:numCache>
                <c:formatCode>m/d/yyyy</c:formatCode>
                <c:ptCount val="184"/>
                <c:pt idx="0">
                  <c:v>43083</c:v>
                </c:pt>
                <c:pt idx="1">
                  <c:v>43125</c:v>
                </c:pt>
                <c:pt idx="2">
                  <c:v>43126</c:v>
                </c:pt>
                <c:pt idx="3">
                  <c:v>43173</c:v>
                </c:pt>
                <c:pt idx="4">
                  <c:v>43215</c:v>
                </c:pt>
                <c:pt idx="5">
                  <c:v>43216</c:v>
                </c:pt>
                <c:pt idx="6">
                  <c:v>43265</c:v>
                </c:pt>
                <c:pt idx="7">
                  <c:v>43306</c:v>
                </c:pt>
                <c:pt idx="8">
                  <c:v>43307</c:v>
                </c:pt>
                <c:pt idx="9">
                  <c:v>43356</c:v>
                </c:pt>
                <c:pt idx="10">
                  <c:v>43357</c:v>
                </c:pt>
                <c:pt idx="11">
                  <c:v>43357</c:v>
                </c:pt>
                <c:pt idx="12">
                  <c:v>43398</c:v>
                </c:pt>
                <c:pt idx="13">
                  <c:v>43399</c:v>
                </c:pt>
                <c:pt idx="14">
                  <c:v>43447</c:v>
                </c:pt>
                <c:pt idx="15">
                  <c:v>43448</c:v>
                </c:pt>
                <c:pt idx="16">
                  <c:v>43448</c:v>
                </c:pt>
                <c:pt idx="17">
                  <c:v>43490</c:v>
                </c:pt>
                <c:pt idx="18">
                  <c:v>43491</c:v>
                </c:pt>
                <c:pt idx="19">
                  <c:v>43531</c:v>
                </c:pt>
                <c:pt idx="20">
                  <c:v>43537</c:v>
                </c:pt>
                <c:pt idx="21">
                  <c:v>43538</c:v>
                </c:pt>
                <c:pt idx="22">
                  <c:v>43538</c:v>
                </c:pt>
                <c:pt idx="23">
                  <c:v>43564</c:v>
                </c:pt>
                <c:pt idx="24">
                  <c:v>43579</c:v>
                </c:pt>
                <c:pt idx="25">
                  <c:v>43580</c:v>
                </c:pt>
                <c:pt idx="26">
                  <c:v>43581</c:v>
                </c:pt>
                <c:pt idx="27">
                  <c:v>43593</c:v>
                </c:pt>
                <c:pt idx="28">
                  <c:v>43623</c:v>
                </c:pt>
                <c:pt idx="29">
                  <c:v>43629</c:v>
                </c:pt>
                <c:pt idx="30">
                  <c:v>43630</c:v>
                </c:pt>
                <c:pt idx="31">
                  <c:v>43630</c:v>
                </c:pt>
                <c:pt idx="32">
                  <c:v>43655</c:v>
                </c:pt>
                <c:pt idx="33">
                  <c:v>43670</c:v>
                </c:pt>
                <c:pt idx="34">
                  <c:v>43671</c:v>
                </c:pt>
                <c:pt idx="35">
                  <c:v>43672</c:v>
                </c:pt>
                <c:pt idx="36">
                  <c:v>43685</c:v>
                </c:pt>
                <c:pt idx="37">
                  <c:v>43715</c:v>
                </c:pt>
                <c:pt idx="38">
                  <c:v>43721</c:v>
                </c:pt>
                <c:pt idx="39">
                  <c:v>43722</c:v>
                </c:pt>
                <c:pt idx="40">
                  <c:v>43722</c:v>
                </c:pt>
                <c:pt idx="41">
                  <c:v>43747</c:v>
                </c:pt>
                <c:pt idx="42">
                  <c:v>43762</c:v>
                </c:pt>
                <c:pt idx="43">
                  <c:v>43763</c:v>
                </c:pt>
                <c:pt idx="44">
                  <c:v>43764</c:v>
                </c:pt>
                <c:pt idx="45">
                  <c:v>43777</c:v>
                </c:pt>
                <c:pt idx="46">
                  <c:v>43806</c:v>
                </c:pt>
                <c:pt idx="47">
                  <c:v>43812</c:v>
                </c:pt>
                <c:pt idx="48">
                  <c:v>43813</c:v>
                </c:pt>
                <c:pt idx="49">
                  <c:v>43813</c:v>
                </c:pt>
                <c:pt idx="50">
                  <c:v>43834</c:v>
                </c:pt>
                <c:pt idx="51">
                  <c:v>43839</c:v>
                </c:pt>
                <c:pt idx="52">
                  <c:v>43854</c:v>
                </c:pt>
                <c:pt idx="53">
                  <c:v>43855</c:v>
                </c:pt>
                <c:pt idx="54">
                  <c:v>43855</c:v>
                </c:pt>
                <c:pt idx="55">
                  <c:v>43856</c:v>
                </c:pt>
                <c:pt idx="56">
                  <c:v>43869</c:v>
                </c:pt>
                <c:pt idx="57">
                  <c:v>43897</c:v>
                </c:pt>
                <c:pt idx="58">
                  <c:v>43903</c:v>
                </c:pt>
                <c:pt idx="59">
                  <c:v>43904</c:v>
                </c:pt>
                <c:pt idx="60">
                  <c:v>43904</c:v>
                </c:pt>
                <c:pt idx="61">
                  <c:v>43925</c:v>
                </c:pt>
                <c:pt idx="62">
                  <c:v>43930</c:v>
                </c:pt>
                <c:pt idx="63">
                  <c:v>43945</c:v>
                </c:pt>
                <c:pt idx="64">
                  <c:v>43946</c:v>
                </c:pt>
                <c:pt idx="65">
                  <c:v>43946</c:v>
                </c:pt>
                <c:pt idx="66">
                  <c:v>43947</c:v>
                </c:pt>
                <c:pt idx="67">
                  <c:v>43959</c:v>
                </c:pt>
                <c:pt idx="68">
                  <c:v>43989</c:v>
                </c:pt>
                <c:pt idx="69">
                  <c:v>43995</c:v>
                </c:pt>
                <c:pt idx="70">
                  <c:v>43996</c:v>
                </c:pt>
                <c:pt idx="71">
                  <c:v>43996</c:v>
                </c:pt>
                <c:pt idx="72">
                  <c:v>44016</c:v>
                </c:pt>
                <c:pt idx="73">
                  <c:v>44021</c:v>
                </c:pt>
                <c:pt idx="74">
                  <c:v>44036</c:v>
                </c:pt>
                <c:pt idx="75">
                  <c:v>44037</c:v>
                </c:pt>
                <c:pt idx="76">
                  <c:v>44037</c:v>
                </c:pt>
                <c:pt idx="77">
                  <c:v>44038</c:v>
                </c:pt>
                <c:pt idx="78">
                  <c:v>44051</c:v>
                </c:pt>
                <c:pt idx="79">
                  <c:v>44081</c:v>
                </c:pt>
                <c:pt idx="80">
                  <c:v>44087</c:v>
                </c:pt>
                <c:pt idx="81">
                  <c:v>44088</c:v>
                </c:pt>
                <c:pt idx="82">
                  <c:v>44088</c:v>
                </c:pt>
                <c:pt idx="83">
                  <c:v>44108</c:v>
                </c:pt>
                <c:pt idx="84">
                  <c:v>44113</c:v>
                </c:pt>
                <c:pt idx="85">
                  <c:v>44128</c:v>
                </c:pt>
                <c:pt idx="86">
                  <c:v>44129</c:v>
                </c:pt>
                <c:pt idx="87">
                  <c:v>44129</c:v>
                </c:pt>
                <c:pt idx="88">
                  <c:v>44130</c:v>
                </c:pt>
                <c:pt idx="89">
                  <c:v>44143</c:v>
                </c:pt>
                <c:pt idx="90">
                  <c:v>44172</c:v>
                </c:pt>
                <c:pt idx="91">
                  <c:v>44178</c:v>
                </c:pt>
                <c:pt idx="92">
                  <c:v>44179</c:v>
                </c:pt>
                <c:pt idx="93">
                  <c:v>44179</c:v>
                </c:pt>
                <c:pt idx="94">
                  <c:v>44200</c:v>
                </c:pt>
                <c:pt idx="95">
                  <c:v>44205</c:v>
                </c:pt>
                <c:pt idx="96">
                  <c:v>44220</c:v>
                </c:pt>
                <c:pt idx="97">
                  <c:v>44221</c:v>
                </c:pt>
                <c:pt idx="98">
                  <c:v>44221</c:v>
                </c:pt>
                <c:pt idx="99">
                  <c:v>44222</c:v>
                </c:pt>
                <c:pt idx="100">
                  <c:v>44235</c:v>
                </c:pt>
                <c:pt idx="101">
                  <c:v>44262</c:v>
                </c:pt>
                <c:pt idx="102">
                  <c:v>44268</c:v>
                </c:pt>
                <c:pt idx="103">
                  <c:v>44269</c:v>
                </c:pt>
                <c:pt idx="104">
                  <c:v>44269</c:v>
                </c:pt>
                <c:pt idx="105">
                  <c:v>44290</c:v>
                </c:pt>
                <c:pt idx="106">
                  <c:v>44295</c:v>
                </c:pt>
                <c:pt idx="107">
                  <c:v>44310</c:v>
                </c:pt>
                <c:pt idx="108">
                  <c:v>44311</c:v>
                </c:pt>
                <c:pt idx="109">
                  <c:v>44311</c:v>
                </c:pt>
                <c:pt idx="110">
                  <c:v>44312</c:v>
                </c:pt>
                <c:pt idx="111">
                  <c:v>44324</c:v>
                </c:pt>
                <c:pt idx="112">
                  <c:v>44354</c:v>
                </c:pt>
                <c:pt idx="113">
                  <c:v>44360</c:v>
                </c:pt>
                <c:pt idx="114">
                  <c:v>44361</c:v>
                </c:pt>
                <c:pt idx="115">
                  <c:v>44361</c:v>
                </c:pt>
                <c:pt idx="116">
                  <c:v>44381</c:v>
                </c:pt>
                <c:pt idx="117">
                  <c:v>44386</c:v>
                </c:pt>
                <c:pt idx="118">
                  <c:v>44401</c:v>
                </c:pt>
                <c:pt idx="119">
                  <c:v>44402</c:v>
                </c:pt>
                <c:pt idx="120">
                  <c:v>44402</c:v>
                </c:pt>
                <c:pt idx="121">
                  <c:v>44403</c:v>
                </c:pt>
                <c:pt idx="122">
                  <c:v>44416</c:v>
                </c:pt>
                <c:pt idx="123">
                  <c:v>44446</c:v>
                </c:pt>
                <c:pt idx="124">
                  <c:v>44452</c:v>
                </c:pt>
                <c:pt idx="125">
                  <c:v>44453</c:v>
                </c:pt>
                <c:pt idx="126">
                  <c:v>44453</c:v>
                </c:pt>
                <c:pt idx="127">
                  <c:v>44473</c:v>
                </c:pt>
                <c:pt idx="128">
                  <c:v>44478</c:v>
                </c:pt>
                <c:pt idx="129">
                  <c:v>44493</c:v>
                </c:pt>
                <c:pt idx="130">
                  <c:v>44494</c:v>
                </c:pt>
                <c:pt idx="131">
                  <c:v>44494</c:v>
                </c:pt>
                <c:pt idx="132">
                  <c:v>44495</c:v>
                </c:pt>
                <c:pt idx="133">
                  <c:v>44508</c:v>
                </c:pt>
                <c:pt idx="134">
                  <c:v>44537</c:v>
                </c:pt>
                <c:pt idx="135">
                  <c:v>44543</c:v>
                </c:pt>
                <c:pt idx="136">
                  <c:v>44544</c:v>
                </c:pt>
                <c:pt idx="137">
                  <c:v>44544</c:v>
                </c:pt>
                <c:pt idx="138">
                  <c:v>44565</c:v>
                </c:pt>
                <c:pt idx="139">
                  <c:v>44570</c:v>
                </c:pt>
                <c:pt idx="140">
                  <c:v>44585</c:v>
                </c:pt>
                <c:pt idx="141">
                  <c:v>44586</c:v>
                </c:pt>
                <c:pt idx="142">
                  <c:v>44586</c:v>
                </c:pt>
                <c:pt idx="143">
                  <c:v>44587</c:v>
                </c:pt>
                <c:pt idx="144">
                  <c:v>44600</c:v>
                </c:pt>
                <c:pt idx="145">
                  <c:v>44627</c:v>
                </c:pt>
                <c:pt idx="146">
                  <c:v>44633</c:v>
                </c:pt>
                <c:pt idx="147">
                  <c:v>44634</c:v>
                </c:pt>
                <c:pt idx="148">
                  <c:v>44634</c:v>
                </c:pt>
                <c:pt idx="149">
                  <c:v>44655</c:v>
                </c:pt>
                <c:pt idx="150">
                  <c:v>44660</c:v>
                </c:pt>
                <c:pt idx="151">
                  <c:v>44675</c:v>
                </c:pt>
                <c:pt idx="152">
                  <c:v>44676</c:v>
                </c:pt>
                <c:pt idx="153">
                  <c:v>44676</c:v>
                </c:pt>
                <c:pt idx="154">
                  <c:v>44677</c:v>
                </c:pt>
                <c:pt idx="155">
                  <c:v>44689</c:v>
                </c:pt>
                <c:pt idx="156">
                  <c:v>44719</c:v>
                </c:pt>
                <c:pt idx="157">
                  <c:v>44725</c:v>
                </c:pt>
                <c:pt idx="158">
                  <c:v>44726</c:v>
                </c:pt>
                <c:pt idx="159">
                  <c:v>44726</c:v>
                </c:pt>
                <c:pt idx="160">
                  <c:v>44746</c:v>
                </c:pt>
                <c:pt idx="161">
                  <c:v>44751</c:v>
                </c:pt>
                <c:pt idx="162">
                  <c:v>44766</c:v>
                </c:pt>
                <c:pt idx="163">
                  <c:v>44767</c:v>
                </c:pt>
                <c:pt idx="164">
                  <c:v>44767</c:v>
                </c:pt>
                <c:pt idx="165">
                  <c:v>44768</c:v>
                </c:pt>
                <c:pt idx="166">
                  <c:v>44781</c:v>
                </c:pt>
                <c:pt idx="167">
                  <c:v>44811</c:v>
                </c:pt>
                <c:pt idx="168">
                  <c:v>44817</c:v>
                </c:pt>
                <c:pt idx="169">
                  <c:v>44818</c:v>
                </c:pt>
                <c:pt idx="170">
                  <c:v>44818</c:v>
                </c:pt>
                <c:pt idx="171">
                  <c:v>44838</c:v>
                </c:pt>
                <c:pt idx="172">
                  <c:v>44843</c:v>
                </c:pt>
                <c:pt idx="173">
                  <c:v>44858</c:v>
                </c:pt>
                <c:pt idx="174">
                  <c:v>44859</c:v>
                </c:pt>
                <c:pt idx="175">
                  <c:v>44859</c:v>
                </c:pt>
                <c:pt idx="176">
                  <c:v>44860</c:v>
                </c:pt>
                <c:pt idx="177">
                  <c:v>44873</c:v>
                </c:pt>
                <c:pt idx="178">
                  <c:v>44902</c:v>
                </c:pt>
                <c:pt idx="179">
                  <c:v>44908</c:v>
                </c:pt>
                <c:pt idx="180">
                  <c:v>44909</c:v>
                </c:pt>
                <c:pt idx="181">
                  <c:v>44909</c:v>
                </c:pt>
                <c:pt idx="182">
                  <c:v>44930</c:v>
                </c:pt>
                <c:pt idx="183">
                  <c:v>44935</c:v>
                </c:pt>
              </c:numCache>
            </c:numRef>
          </c:cat>
          <c:val>
            <c:numRef>
              <c:f>Sheet1!$E$2:$E$185</c:f>
              <c:numCache>
                <c:formatCode>General</c:formatCode>
                <c:ptCount val="184"/>
                <c:pt idx="11" formatCode="0.000">
                  <c:v>-0.3605588972568512</c:v>
                </c:pt>
                <c:pt idx="16" formatCode="0.000">
                  <c:v>-0.34850016236305237</c:v>
                </c:pt>
                <c:pt idx="22" formatCode="0.000">
                  <c:v>-0.32482948899269104</c:v>
                </c:pt>
                <c:pt idx="31" formatCode="0.000">
                  <c:v>-0.29087573289871216</c:v>
                </c:pt>
                <c:pt idx="40" formatCode="0.000">
                  <c:v>-0.24786439538002014</c:v>
                </c:pt>
                <c:pt idx="49" formatCode="0.000">
                  <c:v>-0.19692437350749969</c:v>
                </c:pt>
                <c:pt idx="60" formatCode="0.000">
                  <c:v>-0.13909460604190826</c:v>
                </c:pt>
                <c:pt idx="71" formatCode="0.000">
                  <c:v>-7.533002644777298E-2</c:v>
                </c:pt>
                <c:pt idx="82" formatCode="0.000">
                  <c:v>-6.5073771402239799E-3</c:v>
                </c:pt>
                <c:pt idx="93" formatCode="0.000">
                  <c:v>6.6569499671459198E-2</c:v>
                </c:pt>
                <c:pt idx="104" formatCode="0.000">
                  <c:v>0.14316461980342865</c:v>
                </c:pt>
                <c:pt idx="115" formatCode="0.000">
                  <c:v>0.22260521352291107</c:v>
                </c:pt>
                <c:pt idx="126" formatCode="0.000">
                  <c:v>0.30427724123001099</c:v>
                </c:pt>
                <c:pt idx="137" formatCode="0.000">
                  <c:v>0.38762128353118896</c:v>
                </c:pt>
                <c:pt idx="148" formatCode="0.000">
                  <c:v>0.47212874889373779</c:v>
                </c:pt>
                <c:pt idx="159" formatCode="0.000">
                  <c:v>0.55733823776245117</c:v>
                </c:pt>
                <c:pt idx="170" formatCode="0.000">
                  <c:v>0.64283198118209839</c:v>
                </c:pt>
                <c:pt idx="181" formatCode="0.000">
                  <c:v>0.72823303937911987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0D33-453C-97B8-9FB516B5D183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Sep 18 GovC</c:v>
                </c:pt>
              </c:strCache>
            </c:strRef>
          </c:tx>
          <c:spPr>
            <a:ln w="38100">
              <a:solidFill>
                <a:srgbClr val="1D55A7"/>
              </a:solidFill>
            </a:ln>
          </c:spPr>
          <c:marker>
            <c:symbol val="none"/>
          </c:marker>
          <c:cat>
            <c:numRef>
              <c:f>Sheet1!$A$2:$A$185</c:f>
              <c:numCache>
                <c:formatCode>m/d/yyyy</c:formatCode>
                <c:ptCount val="184"/>
                <c:pt idx="0">
                  <c:v>43083</c:v>
                </c:pt>
                <c:pt idx="1">
                  <c:v>43125</c:v>
                </c:pt>
                <c:pt idx="2">
                  <c:v>43126</c:v>
                </c:pt>
                <c:pt idx="3">
                  <c:v>43173</c:v>
                </c:pt>
                <c:pt idx="4">
                  <c:v>43215</c:v>
                </c:pt>
                <c:pt idx="5">
                  <c:v>43216</c:v>
                </c:pt>
                <c:pt idx="6">
                  <c:v>43265</c:v>
                </c:pt>
                <c:pt idx="7">
                  <c:v>43306</c:v>
                </c:pt>
                <c:pt idx="8">
                  <c:v>43307</c:v>
                </c:pt>
                <c:pt idx="9">
                  <c:v>43356</c:v>
                </c:pt>
                <c:pt idx="10">
                  <c:v>43357</c:v>
                </c:pt>
                <c:pt idx="11">
                  <c:v>43357</c:v>
                </c:pt>
                <c:pt idx="12">
                  <c:v>43398</c:v>
                </c:pt>
                <c:pt idx="13">
                  <c:v>43399</c:v>
                </c:pt>
                <c:pt idx="14">
                  <c:v>43447</c:v>
                </c:pt>
                <c:pt idx="15">
                  <c:v>43448</c:v>
                </c:pt>
                <c:pt idx="16">
                  <c:v>43448</c:v>
                </c:pt>
                <c:pt idx="17">
                  <c:v>43490</c:v>
                </c:pt>
                <c:pt idx="18">
                  <c:v>43491</c:v>
                </c:pt>
                <c:pt idx="19">
                  <c:v>43531</c:v>
                </c:pt>
                <c:pt idx="20">
                  <c:v>43537</c:v>
                </c:pt>
                <c:pt idx="21">
                  <c:v>43538</c:v>
                </c:pt>
                <c:pt idx="22">
                  <c:v>43538</c:v>
                </c:pt>
                <c:pt idx="23">
                  <c:v>43564</c:v>
                </c:pt>
                <c:pt idx="24">
                  <c:v>43579</c:v>
                </c:pt>
                <c:pt idx="25">
                  <c:v>43580</c:v>
                </c:pt>
                <c:pt idx="26">
                  <c:v>43581</c:v>
                </c:pt>
                <c:pt idx="27">
                  <c:v>43593</c:v>
                </c:pt>
                <c:pt idx="28">
                  <c:v>43623</c:v>
                </c:pt>
                <c:pt idx="29">
                  <c:v>43629</c:v>
                </c:pt>
                <c:pt idx="30">
                  <c:v>43630</c:v>
                </c:pt>
                <c:pt idx="31">
                  <c:v>43630</c:v>
                </c:pt>
                <c:pt idx="32">
                  <c:v>43655</c:v>
                </c:pt>
                <c:pt idx="33">
                  <c:v>43670</c:v>
                </c:pt>
                <c:pt idx="34">
                  <c:v>43671</c:v>
                </c:pt>
                <c:pt idx="35">
                  <c:v>43672</c:v>
                </c:pt>
                <c:pt idx="36">
                  <c:v>43685</c:v>
                </c:pt>
                <c:pt idx="37">
                  <c:v>43715</c:v>
                </c:pt>
                <c:pt idx="38">
                  <c:v>43721</c:v>
                </c:pt>
                <c:pt idx="39">
                  <c:v>43722</c:v>
                </c:pt>
                <c:pt idx="40">
                  <c:v>43722</c:v>
                </c:pt>
                <c:pt idx="41">
                  <c:v>43747</c:v>
                </c:pt>
                <c:pt idx="42">
                  <c:v>43762</c:v>
                </c:pt>
                <c:pt idx="43">
                  <c:v>43763</c:v>
                </c:pt>
                <c:pt idx="44">
                  <c:v>43764</c:v>
                </c:pt>
                <c:pt idx="45">
                  <c:v>43777</c:v>
                </c:pt>
                <c:pt idx="46">
                  <c:v>43806</c:v>
                </c:pt>
                <c:pt idx="47">
                  <c:v>43812</c:v>
                </c:pt>
                <c:pt idx="48">
                  <c:v>43813</c:v>
                </c:pt>
                <c:pt idx="49">
                  <c:v>43813</c:v>
                </c:pt>
                <c:pt idx="50">
                  <c:v>43834</c:v>
                </c:pt>
                <c:pt idx="51">
                  <c:v>43839</c:v>
                </c:pt>
                <c:pt idx="52">
                  <c:v>43854</c:v>
                </c:pt>
                <c:pt idx="53">
                  <c:v>43855</c:v>
                </c:pt>
                <c:pt idx="54">
                  <c:v>43855</c:v>
                </c:pt>
                <c:pt idx="55">
                  <c:v>43856</c:v>
                </c:pt>
                <c:pt idx="56">
                  <c:v>43869</c:v>
                </c:pt>
                <c:pt idx="57">
                  <c:v>43897</c:v>
                </c:pt>
                <c:pt idx="58">
                  <c:v>43903</c:v>
                </c:pt>
                <c:pt idx="59">
                  <c:v>43904</c:v>
                </c:pt>
                <c:pt idx="60">
                  <c:v>43904</c:v>
                </c:pt>
                <c:pt idx="61">
                  <c:v>43925</c:v>
                </c:pt>
                <c:pt idx="62">
                  <c:v>43930</c:v>
                </c:pt>
                <c:pt idx="63">
                  <c:v>43945</c:v>
                </c:pt>
                <c:pt idx="64">
                  <c:v>43946</c:v>
                </c:pt>
                <c:pt idx="65">
                  <c:v>43946</c:v>
                </c:pt>
                <c:pt idx="66">
                  <c:v>43947</c:v>
                </c:pt>
                <c:pt idx="67">
                  <c:v>43959</c:v>
                </c:pt>
                <c:pt idx="68">
                  <c:v>43989</c:v>
                </c:pt>
                <c:pt idx="69">
                  <c:v>43995</c:v>
                </c:pt>
                <c:pt idx="70">
                  <c:v>43996</c:v>
                </c:pt>
                <c:pt idx="71">
                  <c:v>43996</c:v>
                </c:pt>
                <c:pt idx="72">
                  <c:v>44016</c:v>
                </c:pt>
                <c:pt idx="73">
                  <c:v>44021</c:v>
                </c:pt>
                <c:pt idx="74">
                  <c:v>44036</c:v>
                </c:pt>
                <c:pt idx="75">
                  <c:v>44037</c:v>
                </c:pt>
                <c:pt idx="76">
                  <c:v>44037</c:v>
                </c:pt>
                <c:pt idx="77">
                  <c:v>44038</c:v>
                </c:pt>
                <c:pt idx="78">
                  <c:v>44051</c:v>
                </c:pt>
                <c:pt idx="79">
                  <c:v>44081</c:v>
                </c:pt>
                <c:pt idx="80">
                  <c:v>44087</c:v>
                </c:pt>
                <c:pt idx="81">
                  <c:v>44088</c:v>
                </c:pt>
                <c:pt idx="82">
                  <c:v>44088</c:v>
                </c:pt>
                <c:pt idx="83">
                  <c:v>44108</c:v>
                </c:pt>
                <c:pt idx="84">
                  <c:v>44113</c:v>
                </c:pt>
                <c:pt idx="85">
                  <c:v>44128</c:v>
                </c:pt>
                <c:pt idx="86">
                  <c:v>44129</c:v>
                </c:pt>
                <c:pt idx="87">
                  <c:v>44129</c:v>
                </c:pt>
                <c:pt idx="88">
                  <c:v>44130</c:v>
                </c:pt>
                <c:pt idx="89">
                  <c:v>44143</c:v>
                </c:pt>
                <c:pt idx="90">
                  <c:v>44172</c:v>
                </c:pt>
                <c:pt idx="91">
                  <c:v>44178</c:v>
                </c:pt>
                <c:pt idx="92">
                  <c:v>44179</c:v>
                </c:pt>
                <c:pt idx="93">
                  <c:v>44179</c:v>
                </c:pt>
                <c:pt idx="94">
                  <c:v>44200</c:v>
                </c:pt>
                <c:pt idx="95">
                  <c:v>44205</c:v>
                </c:pt>
                <c:pt idx="96">
                  <c:v>44220</c:v>
                </c:pt>
                <c:pt idx="97">
                  <c:v>44221</c:v>
                </c:pt>
                <c:pt idx="98">
                  <c:v>44221</c:v>
                </c:pt>
                <c:pt idx="99">
                  <c:v>44222</c:v>
                </c:pt>
                <c:pt idx="100">
                  <c:v>44235</c:v>
                </c:pt>
                <c:pt idx="101">
                  <c:v>44262</c:v>
                </c:pt>
                <c:pt idx="102">
                  <c:v>44268</c:v>
                </c:pt>
                <c:pt idx="103">
                  <c:v>44269</c:v>
                </c:pt>
                <c:pt idx="104">
                  <c:v>44269</c:v>
                </c:pt>
                <c:pt idx="105">
                  <c:v>44290</c:v>
                </c:pt>
                <c:pt idx="106">
                  <c:v>44295</c:v>
                </c:pt>
                <c:pt idx="107">
                  <c:v>44310</c:v>
                </c:pt>
                <c:pt idx="108">
                  <c:v>44311</c:v>
                </c:pt>
                <c:pt idx="109">
                  <c:v>44311</c:v>
                </c:pt>
                <c:pt idx="110">
                  <c:v>44312</c:v>
                </c:pt>
                <c:pt idx="111">
                  <c:v>44324</c:v>
                </c:pt>
                <c:pt idx="112">
                  <c:v>44354</c:v>
                </c:pt>
                <c:pt idx="113">
                  <c:v>44360</c:v>
                </c:pt>
                <c:pt idx="114">
                  <c:v>44361</c:v>
                </c:pt>
                <c:pt idx="115">
                  <c:v>44361</c:v>
                </c:pt>
                <c:pt idx="116">
                  <c:v>44381</c:v>
                </c:pt>
                <c:pt idx="117">
                  <c:v>44386</c:v>
                </c:pt>
                <c:pt idx="118">
                  <c:v>44401</c:v>
                </c:pt>
                <c:pt idx="119">
                  <c:v>44402</c:v>
                </c:pt>
                <c:pt idx="120">
                  <c:v>44402</c:v>
                </c:pt>
                <c:pt idx="121">
                  <c:v>44403</c:v>
                </c:pt>
                <c:pt idx="122">
                  <c:v>44416</c:v>
                </c:pt>
                <c:pt idx="123">
                  <c:v>44446</c:v>
                </c:pt>
                <c:pt idx="124">
                  <c:v>44452</c:v>
                </c:pt>
                <c:pt idx="125">
                  <c:v>44453</c:v>
                </c:pt>
                <c:pt idx="126">
                  <c:v>44453</c:v>
                </c:pt>
                <c:pt idx="127">
                  <c:v>44473</c:v>
                </c:pt>
                <c:pt idx="128">
                  <c:v>44478</c:v>
                </c:pt>
                <c:pt idx="129">
                  <c:v>44493</c:v>
                </c:pt>
                <c:pt idx="130">
                  <c:v>44494</c:v>
                </c:pt>
                <c:pt idx="131">
                  <c:v>44494</c:v>
                </c:pt>
                <c:pt idx="132">
                  <c:v>44495</c:v>
                </c:pt>
                <c:pt idx="133">
                  <c:v>44508</c:v>
                </c:pt>
                <c:pt idx="134">
                  <c:v>44537</c:v>
                </c:pt>
                <c:pt idx="135">
                  <c:v>44543</c:v>
                </c:pt>
                <c:pt idx="136">
                  <c:v>44544</c:v>
                </c:pt>
                <c:pt idx="137">
                  <c:v>44544</c:v>
                </c:pt>
                <c:pt idx="138">
                  <c:v>44565</c:v>
                </c:pt>
                <c:pt idx="139">
                  <c:v>44570</c:v>
                </c:pt>
                <c:pt idx="140">
                  <c:v>44585</c:v>
                </c:pt>
                <c:pt idx="141">
                  <c:v>44586</c:v>
                </c:pt>
                <c:pt idx="142">
                  <c:v>44586</c:v>
                </c:pt>
                <c:pt idx="143">
                  <c:v>44587</c:v>
                </c:pt>
                <c:pt idx="144">
                  <c:v>44600</c:v>
                </c:pt>
                <c:pt idx="145">
                  <c:v>44627</c:v>
                </c:pt>
                <c:pt idx="146">
                  <c:v>44633</c:v>
                </c:pt>
                <c:pt idx="147">
                  <c:v>44634</c:v>
                </c:pt>
                <c:pt idx="148">
                  <c:v>44634</c:v>
                </c:pt>
                <c:pt idx="149">
                  <c:v>44655</c:v>
                </c:pt>
                <c:pt idx="150">
                  <c:v>44660</c:v>
                </c:pt>
                <c:pt idx="151">
                  <c:v>44675</c:v>
                </c:pt>
                <c:pt idx="152">
                  <c:v>44676</c:v>
                </c:pt>
                <c:pt idx="153">
                  <c:v>44676</c:v>
                </c:pt>
                <c:pt idx="154">
                  <c:v>44677</c:v>
                </c:pt>
                <c:pt idx="155">
                  <c:v>44689</c:v>
                </c:pt>
                <c:pt idx="156">
                  <c:v>44719</c:v>
                </c:pt>
                <c:pt idx="157">
                  <c:v>44725</c:v>
                </c:pt>
                <c:pt idx="158">
                  <c:v>44726</c:v>
                </c:pt>
                <c:pt idx="159">
                  <c:v>44726</c:v>
                </c:pt>
                <c:pt idx="160">
                  <c:v>44746</c:v>
                </c:pt>
                <c:pt idx="161">
                  <c:v>44751</c:v>
                </c:pt>
                <c:pt idx="162">
                  <c:v>44766</c:v>
                </c:pt>
                <c:pt idx="163">
                  <c:v>44767</c:v>
                </c:pt>
                <c:pt idx="164">
                  <c:v>44767</c:v>
                </c:pt>
                <c:pt idx="165">
                  <c:v>44768</c:v>
                </c:pt>
                <c:pt idx="166">
                  <c:v>44781</c:v>
                </c:pt>
                <c:pt idx="167">
                  <c:v>44811</c:v>
                </c:pt>
                <c:pt idx="168">
                  <c:v>44817</c:v>
                </c:pt>
                <c:pt idx="169">
                  <c:v>44818</c:v>
                </c:pt>
                <c:pt idx="170">
                  <c:v>44818</c:v>
                </c:pt>
                <c:pt idx="171">
                  <c:v>44838</c:v>
                </c:pt>
                <c:pt idx="172">
                  <c:v>44843</c:v>
                </c:pt>
                <c:pt idx="173">
                  <c:v>44858</c:v>
                </c:pt>
                <c:pt idx="174">
                  <c:v>44859</c:v>
                </c:pt>
                <c:pt idx="175">
                  <c:v>44859</c:v>
                </c:pt>
                <c:pt idx="176">
                  <c:v>44860</c:v>
                </c:pt>
                <c:pt idx="177">
                  <c:v>44873</c:v>
                </c:pt>
                <c:pt idx="178">
                  <c:v>44902</c:v>
                </c:pt>
                <c:pt idx="179">
                  <c:v>44908</c:v>
                </c:pt>
                <c:pt idx="180">
                  <c:v>44909</c:v>
                </c:pt>
                <c:pt idx="181">
                  <c:v>44909</c:v>
                </c:pt>
                <c:pt idx="182">
                  <c:v>44930</c:v>
                </c:pt>
                <c:pt idx="183">
                  <c:v>44935</c:v>
                </c:pt>
              </c:numCache>
            </c:numRef>
          </c:cat>
          <c:val>
            <c:numRef>
              <c:f>Sheet1!$F$2:$F$185</c:f>
              <c:numCache>
                <c:formatCode>General</c:formatCode>
                <c:ptCount val="184"/>
                <c:pt idx="9" formatCode="0.000">
                  <c:v>-0.34999999403953552</c:v>
                </c:pt>
                <c:pt idx="14" formatCode="0.000">
                  <c:v>-0.35459339618682861</c:v>
                </c:pt>
                <c:pt idx="20" formatCode="0.000">
                  <c:v>-0.3360842764377594</c:v>
                </c:pt>
                <c:pt idx="29" formatCode="0.000">
                  <c:v>-0.30723968148231506</c:v>
                </c:pt>
                <c:pt idx="38" formatCode="0.000">
                  <c:v>-0.26925039291381836</c:v>
                </c:pt>
                <c:pt idx="47" formatCode="0.000">
                  <c:v>-0.22321562469005585</c:v>
                </c:pt>
                <c:pt idx="58" formatCode="0.000">
                  <c:v>-0.17014892399311066</c:v>
                </c:pt>
                <c:pt idx="69" formatCode="0.000">
                  <c:v>-0.11098393797874451</c:v>
                </c:pt>
                <c:pt idx="80" formatCode="0.000">
                  <c:v>-4.6579722315073013E-2</c:v>
                </c:pt>
                <c:pt idx="91" formatCode="0.000">
                  <c:v>2.227434515953064E-2</c:v>
                </c:pt>
                <c:pt idx="102" formatCode="0.000">
                  <c:v>9.4853810966014862E-2</c:v>
                </c:pt>
                <c:pt idx="113" formatCode="0.000">
                  <c:v>0.17049477994441986</c:v>
                </c:pt>
                <c:pt idx="124" formatCode="0.000">
                  <c:v>0.24858978390693665</c:v>
                </c:pt>
                <c:pt idx="135" formatCode="0.000">
                  <c:v>0.32858392596244812</c:v>
                </c:pt>
                <c:pt idx="146" formatCode="0.000">
                  <c:v>0.4099712073802948</c:v>
                </c:pt>
                <c:pt idx="157" formatCode="0.000">
                  <c:v>0.49229121208190918</c:v>
                </c:pt>
                <c:pt idx="168" formatCode="0.000">
                  <c:v>0.57512581348419189</c:v>
                </c:pt>
                <c:pt idx="179" formatCode="0.000">
                  <c:v>0.65809625387191772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0D33-453C-97B8-9FB516B5D183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Dec 18 GovC</c:v>
                </c:pt>
              </c:strCache>
            </c:strRef>
          </c:tx>
          <c:spPr>
            <a:ln w="38100">
              <a:solidFill>
                <a:srgbClr val="F78D4B"/>
              </a:solidFill>
            </a:ln>
          </c:spPr>
          <c:marker>
            <c:symbol val="none"/>
          </c:marker>
          <c:cat>
            <c:numRef>
              <c:f>Sheet1!$A$2:$A$185</c:f>
              <c:numCache>
                <c:formatCode>m/d/yyyy</c:formatCode>
                <c:ptCount val="184"/>
                <c:pt idx="0">
                  <c:v>43083</c:v>
                </c:pt>
                <c:pt idx="1">
                  <c:v>43125</c:v>
                </c:pt>
                <c:pt idx="2">
                  <c:v>43126</c:v>
                </c:pt>
                <c:pt idx="3">
                  <c:v>43173</c:v>
                </c:pt>
                <c:pt idx="4">
                  <c:v>43215</c:v>
                </c:pt>
                <c:pt idx="5">
                  <c:v>43216</c:v>
                </c:pt>
                <c:pt idx="6">
                  <c:v>43265</c:v>
                </c:pt>
                <c:pt idx="7">
                  <c:v>43306</c:v>
                </c:pt>
                <c:pt idx="8">
                  <c:v>43307</c:v>
                </c:pt>
                <c:pt idx="9">
                  <c:v>43356</c:v>
                </c:pt>
                <c:pt idx="10">
                  <c:v>43357</c:v>
                </c:pt>
                <c:pt idx="11">
                  <c:v>43357</c:v>
                </c:pt>
                <c:pt idx="12">
                  <c:v>43398</c:v>
                </c:pt>
                <c:pt idx="13">
                  <c:v>43399</c:v>
                </c:pt>
                <c:pt idx="14">
                  <c:v>43447</c:v>
                </c:pt>
                <c:pt idx="15">
                  <c:v>43448</c:v>
                </c:pt>
                <c:pt idx="16">
                  <c:v>43448</c:v>
                </c:pt>
                <c:pt idx="17">
                  <c:v>43490</c:v>
                </c:pt>
                <c:pt idx="18">
                  <c:v>43491</c:v>
                </c:pt>
                <c:pt idx="19">
                  <c:v>43531</c:v>
                </c:pt>
                <c:pt idx="20">
                  <c:v>43537</c:v>
                </c:pt>
                <c:pt idx="21">
                  <c:v>43538</c:v>
                </c:pt>
                <c:pt idx="22">
                  <c:v>43538</c:v>
                </c:pt>
                <c:pt idx="23">
                  <c:v>43564</c:v>
                </c:pt>
                <c:pt idx="24">
                  <c:v>43579</c:v>
                </c:pt>
                <c:pt idx="25">
                  <c:v>43580</c:v>
                </c:pt>
                <c:pt idx="26">
                  <c:v>43581</c:v>
                </c:pt>
                <c:pt idx="27">
                  <c:v>43593</c:v>
                </c:pt>
                <c:pt idx="28">
                  <c:v>43623</c:v>
                </c:pt>
                <c:pt idx="29">
                  <c:v>43629</c:v>
                </c:pt>
                <c:pt idx="30">
                  <c:v>43630</c:v>
                </c:pt>
                <c:pt idx="31">
                  <c:v>43630</c:v>
                </c:pt>
                <c:pt idx="32">
                  <c:v>43655</c:v>
                </c:pt>
                <c:pt idx="33">
                  <c:v>43670</c:v>
                </c:pt>
                <c:pt idx="34">
                  <c:v>43671</c:v>
                </c:pt>
                <c:pt idx="35">
                  <c:v>43672</c:v>
                </c:pt>
                <c:pt idx="36">
                  <c:v>43685</c:v>
                </c:pt>
                <c:pt idx="37">
                  <c:v>43715</c:v>
                </c:pt>
                <c:pt idx="38">
                  <c:v>43721</c:v>
                </c:pt>
                <c:pt idx="39">
                  <c:v>43722</c:v>
                </c:pt>
                <c:pt idx="40">
                  <c:v>43722</c:v>
                </c:pt>
                <c:pt idx="41">
                  <c:v>43747</c:v>
                </c:pt>
                <c:pt idx="42">
                  <c:v>43762</c:v>
                </c:pt>
                <c:pt idx="43">
                  <c:v>43763</c:v>
                </c:pt>
                <c:pt idx="44">
                  <c:v>43764</c:v>
                </c:pt>
                <c:pt idx="45">
                  <c:v>43777</c:v>
                </c:pt>
                <c:pt idx="46">
                  <c:v>43806</c:v>
                </c:pt>
                <c:pt idx="47">
                  <c:v>43812</c:v>
                </c:pt>
                <c:pt idx="48">
                  <c:v>43813</c:v>
                </c:pt>
                <c:pt idx="49">
                  <c:v>43813</c:v>
                </c:pt>
                <c:pt idx="50">
                  <c:v>43834</c:v>
                </c:pt>
                <c:pt idx="51">
                  <c:v>43839</c:v>
                </c:pt>
                <c:pt idx="52">
                  <c:v>43854</c:v>
                </c:pt>
                <c:pt idx="53">
                  <c:v>43855</c:v>
                </c:pt>
                <c:pt idx="54">
                  <c:v>43855</c:v>
                </c:pt>
                <c:pt idx="55">
                  <c:v>43856</c:v>
                </c:pt>
                <c:pt idx="56">
                  <c:v>43869</c:v>
                </c:pt>
                <c:pt idx="57">
                  <c:v>43897</c:v>
                </c:pt>
                <c:pt idx="58">
                  <c:v>43903</c:v>
                </c:pt>
                <c:pt idx="59">
                  <c:v>43904</c:v>
                </c:pt>
                <c:pt idx="60">
                  <c:v>43904</c:v>
                </c:pt>
                <c:pt idx="61">
                  <c:v>43925</c:v>
                </c:pt>
                <c:pt idx="62">
                  <c:v>43930</c:v>
                </c:pt>
                <c:pt idx="63">
                  <c:v>43945</c:v>
                </c:pt>
                <c:pt idx="64">
                  <c:v>43946</c:v>
                </c:pt>
                <c:pt idx="65">
                  <c:v>43946</c:v>
                </c:pt>
                <c:pt idx="66">
                  <c:v>43947</c:v>
                </c:pt>
                <c:pt idx="67">
                  <c:v>43959</c:v>
                </c:pt>
                <c:pt idx="68">
                  <c:v>43989</c:v>
                </c:pt>
                <c:pt idx="69">
                  <c:v>43995</c:v>
                </c:pt>
                <c:pt idx="70">
                  <c:v>43996</c:v>
                </c:pt>
                <c:pt idx="71">
                  <c:v>43996</c:v>
                </c:pt>
                <c:pt idx="72">
                  <c:v>44016</c:v>
                </c:pt>
                <c:pt idx="73">
                  <c:v>44021</c:v>
                </c:pt>
                <c:pt idx="74">
                  <c:v>44036</c:v>
                </c:pt>
                <c:pt idx="75">
                  <c:v>44037</c:v>
                </c:pt>
                <c:pt idx="76">
                  <c:v>44037</c:v>
                </c:pt>
                <c:pt idx="77">
                  <c:v>44038</c:v>
                </c:pt>
                <c:pt idx="78">
                  <c:v>44051</c:v>
                </c:pt>
                <c:pt idx="79">
                  <c:v>44081</c:v>
                </c:pt>
                <c:pt idx="80">
                  <c:v>44087</c:v>
                </c:pt>
                <c:pt idx="81">
                  <c:v>44088</c:v>
                </c:pt>
                <c:pt idx="82">
                  <c:v>44088</c:v>
                </c:pt>
                <c:pt idx="83">
                  <c:v>44108</c:v>
                </c:pt>
                <c:pt idx="84">
                  <c:v>44113</c:v>
                </c:pt>
                <c:pt idx="85">
                  <c:v>44128</c:v>
                </c:pt>
                <c:pt idx="86">
                  <c:v>44129</c:v>
                </c:pt>
                <c:pt idx="87">
                  <c:v>44129</c:v>
                </c:pt>
                <c:pt idx="88">
                  <c:v>44130</c:v>
                </c:pt>
                <c:pt idx="89">
                  <c:v>44143</c:v>
                </c:pt>
                <c:pt idx="90">
                  <c:v>44172</c:v>
                </c:pt>
                <c:pt idx="91">
                  <c:v>44178</c:v>
                </c:pt>
                <c:pt idx="92">
                  <c:v>44179</c:v>
                </c:pt>
                <c:pt idx="93">
                  <c:v>44179</c:v>
                </c:pt>
                <c:pt idx="94">
                  <c:v>44200</c:v>
                </c:pt>
                <c:pt idx="95">
                  <c:v>44205</c:v>
                </c:pt>
                <c:pt idx="96">
                  <c:v>44220</c:v>
                </c:pt>
                <c:pt idx="97">
                  <c:v>44221</c:v>
                </c:pt>
                <c:pt idx="98">
                  <c:v>44221</c:v>
                </c:pt>
                <c:pt idx="99">
                  <c:v>44222</c:v>
                </c:pt>
                <c:pt idx="100">
                  <c:v>44235</c:v>
                </c:pt>
                <c:pt idx="101">
                  <c:v>44262</c:v>
                </c:pt>
                <c:pt idx="102">
                  <c:v>44268</c:v>
                </c:pt>
                <c:pt idx="103">
                  <c:v>44269</c:v>
                </c:pt>
                <c:pt idx="104">
                  <c:v>44269</c:v>
                </c:pt>
                <c:pt idx="105">
                  <c:v>44290</c:v>
                </c:pt>
                <c:pt idx="106">
                  <c:v>44295</c:v>
                </c:pt>
                <c:pt idx="107">
                  <c:v>44310</c:v>
                </c:pt>
                <c:pt idx="108">
                  <c:v>44311</c:v>
                </c:pt>
                <c:pt idx="109">
                  <c:v>44311</c:v>
                </c:pt>
                <c:pt idx="110">
                  <c:v>44312</c:v>
                </c:pt>
                <c:pt idx="111">
                  <c:v>44324</c:v>
                </c:pt>
                <c:pt idx="112">
                  <c:v>44354</c:v>
                </c:pt>
                <c:pt idx="113">
                  <c:v>44360</c:v>
                </c:pt>
                <c:pt idx="114">
                  <c:v>44361</c:v>
                </c:pt>
                <c:pt idx="115">
                  <c:v>44361</c:v>
                </c:pt>
                <c:pt idx="116">
                  <c:v>44381</c:v>
                </c:pt>
                <c:pt idx="117">
                  <c:v>44386</c:v>
                </c:pt>
                <c:pt idx="118">
                  <c:v>44401</c:v>
                </c:pt>
                <c:pt idx="119">
                  <c:v>44402</c:v>
                </c:pt>
                <c:pt idx="120">
                  <c:v>44402</c:v>
                </c:pt>
                <c:pt idx="121">
                  <c:v>44403</c:v>
                </c:pt>
                <c:pt idx="122">
                  <c:v>44416</c:v>
                </c:pt>
                <c:pt idx="123">
                  <c:v>44446</c:v>
                </c:pt>
                <c:pt idx="124">
                  <c:v>44452</c:v>
                </c:pt>
                <c:pt idx="125">
                  <c:v>44453</c:v>
                </c:pt>
                <c:pt idx="126">
                  <c:v>44453</c:v>
                </c:pt>
                <c:pt idx="127">
                  <c:v>44473</c:v>
                </c:pt>
                <c:pt idx="128">
                  <c:v>44478</c:v>
                </c:pt>
                <c:pt idx="129">
                  <c:v>44493</c:v>
                </c:pt>
                <c:pt idx="130">
                  <c:v>44494</c:v>
                </c:pt>
                <c:pt idx="131">
                  <c:v>44494</c:v>
                </c:pt>
                <c:pt idx="132">
                  <c:v>44495</c:v>
                </c:pt>
                <c:pt idx="133">
                  <c:v>44508</c:v>
                </c:pt>
                <c:pt idx="134">
                  <c:v>44537</c:v>
                </c:pt>
                <c:pt idx="135">
                  <c:v>44543</c:v>
                </c:pt>
                <c:pt idx="136">
                  <c:v>44544</c:v>
                </c:pt>
                <c:pt idx="137">
                  <c:v>44544</c:v>
                </c:pt>
                <c:pt idx="138">
                  <c:v>44565</c:v>
                </c:pt>
                <c:pt idx="139">
                  <c:v>44570</c:v>
                </c:pt>
                <c:pt idx="140">
                  <c:v>44585</c:v>
                </c:pt>
                <c:pt idx="141">
                  <c:v>44586</c:v>
                </c:pt>
                <c:pt idx="142">
                  <c:v>44586</c:v>
                </c:pt>
                <c:pt idx="143">
                  <c:v>44587</c:v>
                </c:pt>
                <c:pt idx="144">
                  <c:v>44600</c:v>
                </c:pt>
                <c:pt idx="145">
                  <c:v>44627</c:v>
                </c:pt>
                <c:pt idx="146">
                  <c:v>44633</c:v>
                </c:pt>
                <c:pt idx="147">
                  <c:v>44634</c:v>
                </c:pt>
                <c:pt idx="148">
                  <c:v>44634</c:v>
                </c:pt>
                <c:pt idx="149">
                  <c:v>44655</c:v>
                </c:pt>
                <c:pt idx="150">
                  <c:v>44660</c:v>
                </c:pt>
                <c:pt idx="151">
                  <c:v>44675</c:v>
                </c:pt>
                <c:pt idx="152">
                  <c:v>44676</c:v>
                </c:pt>
                <c:pt idx="153">
                  <c:v>44676</c:v>
                </c:pt>
                <c:pt idx="154">
                  <c:v>44677</c:v>
                </c:pt>
                <c:pt idx="155">
                  <c:v>44689</c:v>
                </c:pt>
                <c:pt idx="156">
                  <c:v>44719</c:v>
                </c:pt>
                <c:pt idx="157">
                  <c:v>44725</c:v>
                </c:pt>
                <c:pt idx="158">
                  <c:v>44726</c:v>
                </c:pt>
                <c:pt idx="159">
                  <c:v>44726</c:v>
                </c:pt>
                <c:pt idx="160">
                  <c:v>44746</c:v>
                </c:pt>
                <c:pt idx="161">
                  <c:v>44751</c:v>
                </c:pt>
                <c:pt idx="162">
                  <c:v>44766</c:v>
                </c:pt>
                <c:pt idx="163">
                  <c:v>44767</c:v>
                </c:pt>
                <c:pt idx="164">
                  <c:v>44767</c:v>
                </c:pt>
                <c:pt idx="165">
                  <c:v>44768</c:v>
                </c:pt>
                <c:pt idx="166">
                  <c:v>44781</c:v>
                </c:pt>
                <c:pt idx="167">
                  <c:v>44811</c:v>
                </c:pt>
                <c:pt idx="168">
                  <c:v>44817</c:v>
                </c:pt>
                <c:pt idx="169">
                  <c:v>44818</c:v>
                </c:pt>
                <c:pt idx="170">
                  <c:v>44818</c:v>
                </c:pt>
                <c:pt idx="171">
                  <c:v>44838</c:v>
                </c:pt>
                <c:pt idx="172">
                  <c:v>44843</c:v>
                </c:pt>
                <c:pt idx="173">
                  <c:v>44858</c:v>
                </c:pt>
                <c:pt idx="174">
                  <c:v>44859</c:v>
                </c:pt>
                <c:pt idx="175">
                  <c:v>44859</c:v>
                </c:pt>
                <c:pt idx="176">
                  <c:v>44860</c:v>
                </c:pt>
                <c:pt idx="177">
                  <c:v>44873</c:v>
                </c:pt>
                <c:pt idx="178">
                  <c:v>44902</c:v>
                </c:pt>
                <c:pt idx="179">
                  <c:v>44908</c:v>
                </c:pt>
                <c:pt idx="180">
                  <c:v>44909</c:v>
                </c:pt>
                <c:pt idx="181">
                  <c:v>44909</c:v>
                </c:pt>
                <c:pt idx="182">
                  <c:v>44930</c:v>
                </c:pt>
                <c:pt idx="183">
                  <c:v>44935</c:v>
                </c:pt>
              </c:numCache>
            </c:numRef>
          </c:cat>
          <c:val>
            <c:numRef>
              <c:f>Sheet1!$G$2:$G$185</c:f>
              <c:numCache>
                <c:formatCode>General</c:formatCode>
                <c:ptCount val="184"/>
                <c:pt idx="14" formatCode="0.000">
                  <c:v>-0.35749998688697815</c:v>
                </c:pt>
                <c:pt idx="20" formatCode="0.000">
                  <c:v>-0.35768169164657593</c:v>
                </c:pt>
                <c:pt idx="29" formatCode="0.000">
                  <c:v>-0.34142017364501953</c:v>
                </c:pt>
                <c:pt idx="38" formatCode="0.000">
                  <c:v>-0.31518182158470154</c:v>
                </c:pt>
                <c:pt idx="47" formatCode="0.000">
                  <c:v>-0.28011849522590637</c:v>
                </c:pt>
                <c:pt idx="58" formatCode="0.000">
                  <c:v>-0.23729276657104492</c:v>
                </c:pt>
                <c:pt idx="69" formatCode="0.000">
                  <c:v>-0.18768373131752014</c:v>
                </c:pt>
                <c:pt idx="80" formatCode="0.000">
                  <c:v>-0.13219265639781952</c:v>
                </c:pt>
                <c:pt idx="91" formatCode="0.000">
                  <c:v>-7.1648173034191132E-2</c:v>
                </c:pt>
                <c:pt idx="102" formatCode="0.000">
                  <c:v>-6.811200175434351E-3</c:v>
                </c:pt>
                <c:pt idx="113" formatCode="0.000">
                  <c:v>6.1620447784662247E-2</c:v>
                </c:pt>
                <c:pt idx="124" formatCode="0.000">
                  <c:v>0.13300776481628418</c:v>
                </c:pt>
                <c:pt idx="135" formatCode="0.000">
                  <c:v>0.20676647126674652</c:v>
                </c:pt>
                <c:pt idx="146" formatCode="0.000">
                  <c:v>0.28236323595046997</c:v>
                </c:pt>
                <c:pt idx="157" formatCode="0.000">
                  <c:v>0.35931217670440674</c:v>
                </c:pt>
                <c:pt idx="168" formatCode="0.000">
                  <c:v>0.43717139959335327</c:v>
                </c:pt>
                <c:pt idx="179" formatCode="0.000">
                  <c:v>0.51554000377655029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D33-453C-97B8-9FB516B5D183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Jan 19 GovC</c:v>
                </c:pt>
              </c:strCache>
            </c:strRef>
          </c:tx>
          <c:spPr>
            <a:ln w="38100">
              <a:solidFill>
                <a:srgbClr val="323282"/>
              </a:solidFill>
            </a:ln>
          </c:spPr>
          <c:marker>
            <c:symbol val="none"/>
          </c:marker>
          <c:cat>
            <c:numRef>
              <c:f>Sheet1!$A$2:$A$185</c:f>
              <c:numCache>
                <c:formatCode>m/d/yyyy</c:formatCode>
                <c:ptCount val="184"/>
                <c:pt idx="0">
                  <c:v>43083</c:v>
                </c:pt>
                <c:pt idx="1">
                  <c:v>43125</c:v>
                </c:pt>
                <c:pt idx="2">
                  <c:v>43126</c:v>
                </c:pt>
                <c:pt idx="3">
                  <c:v>43173</c:v>
                </c:pt>
                <c:pt idx="4">
                  <c:v>43215</c:v>
                </c:pt>
                <c:pt idx="5">
                  <c:v>43216</c:v>
                </c:pt>
                <c:pt idx="6">
                  <c:v>43265</c:v>
                </c:pt>
                <c:pt idx="7">
                  <c:v>43306</c:v>
                </c:pt>
                <c:pt idx="8">
                  <c:v>43307</c:v>
                </c:pt>
                <c:pt idx="9">
                  <c:v>43356</c:v>
                </c:pt>
                <c:pt idx="10">
                  <c:v>43357</c:v>
                </c:pt>
                <c:pt idx="11">
                  <c:v>43357</c:v>
                </c:pt>
                <c:pt idx="12">
                  <c:v>43398</c:v>
                </c:pt>
                <c:pt idx="13">
                  <c:v>43399</c:v>
                </c:pt>
                <c:pt idx="14">
                  <c:v>43447</c:v>
                </c:pt>
                <c:pt idx="15">
                  <c:v>43448</c:v>
                </c:pt>
                <c:pt idx="16">
                  <c:v>43448</c:v>
                </c:pt>
                <c:pt idx="17">
                  <c:v>43490</c:v>
                </c:pt>
                <c:pt idx="18">
                  <c:v>43491</c:v>
                </c:pt>
                <c:pt idx="19">
                  <c:v>43531</c:v>
                </c:pt>
                <c:pt idx="20">
                  <c:v>43537</c:v>
                </c:pt>
                <c:pt idx="21">
                  <c:v>43538</c:v>
                </c:pt>
                <c:pt idx="22">
                  <c:v>43538</c:v>
                </c:pt>
                <c:pt idx="23">
                  <c:v>43564</c:v>
                </c:pt>
                <c:pt idx="24">
                  <c:v>43579</c:v>
                </c:pt>
                <c:pt idx="25">
                  <c:v>43580</c:v>
                </c:pt>
                <c:pt idx="26">
                  <c:v>43581</c:v>
                </c:pt>
                <c:pt idx="27">
                  <c:v>43593</c:v>
                </c:pt>
                <c:pt idx="28">
                  <c:v>43623</c:v>
                </c:pt>
                <c:pt idx="29">
                  <c:v>43629</c:v>
                </c:pt>
                <c:pt idx="30">
                  <c:v>43630</c:v>
                </c:pt>
                <c:pt idx="31">
                  <c:v>43630</c:v>
                </c:pt>
                <c:pt idx="32">
                  <c:v>43655</c:v>
                </c:pt>
                <c:pt idx="33">
                  <c:v>43670</c:v>
                </c:pt>
                <c:pt idx="34">
                  <c:v>43671</c:v>
                </c:pt>
                <c:pt idx="35">
                  <c:v>43672</c:v>
                </c:pt>
                <c:pt idx="36">
                  <c:v>43685</c:v>
                </c:pt>
                <c:pt idx="37">
                  <c:v>43715</c:v>
                </c:pt>
                <c:pt idx="38">
                  <c:v>43721</c:v>
                </c:pt>
                <c:pt idx="39">
                  <c:v>43722</c:v>
                </c:pt>
                <c:pt idx="40">
                  <c:v>43722</c:v>
                </c:pt>
                <c:pt idx="41">
                  <c:v>43747</c:v>
                </c:pt>
                <c:pt idx="42">
                  <c:v>43762</c:v>
                </c:pt>
                <c:pt idx="43">
                  <c:v>43763</c:v>
                </c:pt>
                <c:pt idx="44">
                  <c:v>43764</c:v>
                </c:pt>
                <c:pt idx="45">
                  <c:v>43777</c:v>
                </c:pt>
                <c:pt idx="46">
                  <c:v>43806</c:v>
                </c:pt>
                <c:pt idx="47">
                  <c:v>43812</c:v>
                </c:pt>
                <c:pt idx="48">
                  <c:v>43813</c:v>
                </c:pt>
                <c:pt idx="49">
                  <c:v>43813</c:v>
                </c:pt>
                <c:pt idx="50">
                  <c:v>43834</c:v>
                </c:pt>
                <c:pt idx="51">
                  <c:v>43839</c:v>
                </c:pt>
                <c:pt idx="52">
                  <c:v>43854</c:v>
                </c:pt>
                <c:pt idx="53">
                  <c:v>43855</c:v>
                </c:pt>
                <c:pt idx="54">
                  <c:v>43855</c:v>
                </c:pt>
                <c:pt idx="55">
                  <c:v>43856</c:v>
                </c:pt>
                <c:pt idx="56">
                  <c:v>43869</c:v>
                </c:pt>
                <c:pt idx="57">
                  <c:v>43897</c:v>
                </c:pt>
                <c:pt idx="58">
                  <c:v>43903</c:v>
                </c:pt>
                <c:pt idx="59">
                  <c:v>43904</c:v>
                </c:pt>
                <c:pt idx="60">
                  <c:v>43904</c:v>
                </c:pt>
                <c:pt idx="61">
                  <c:v>43925</c:v>
                </c:pt>
                <c:pt idx="62">
                  <c:v>43930</c:v>
                </c:pt>
                <c:pt idx="63">
                  <c:v>43945</c:v>
                </c:pt>
                <c:pt idx="64">
                  <c:v>43946</c:v>
                </c:pt>
                <c:pt idx="65">
                  <c:v>43946</c:v>
                </c:pt>
                <c:pt idx="66">
                  <c:v>43947</c:v>
                </c:pt>
                <c:pt idx="67">
                  <c:v>43959</c:v>
                </c:pt>
                <c:pt idx="68">
                  <c:v>43989</c:v>
                </c:pt>
                <c:pt idx="69">
                  <c:v>43995</c:v>
                </c:pt>
                <c:pt idx="70">
                  <c:v>43996</c:v>
                </c:pt>
                <c:pt idx="71">
                  <c:v>43996</c:v>
                </c:pt>
                <c:pt idx="72">
                  <c:v>44016</c:v>
                </c:pt>
                <c:pt idx="73">
                  <c:v>44021</c:v>
                </c:pt>
                <c:pt idx="74">
                  <c:v>44036</c:v>
                </c:pt>
                <c:pt idx="75">
                  <c:v>44037</c:v>
                </c:pt>
                <c:pt idx="76">
                  <c:v>44037</c:v>
                </c:pt>
                <c:pt idx="77">
                  <c:v>44038</c:v>
                </c:pt>
                <c:pt idx="78">
                  <c:v>44051</c:v>
                </c:pt>
                <c:pt idx="79">
                  <c:v>44081</c:v>
                </c:pt>
                <c:pt idx="80">
                  <c:v>44087</c:v>
                </c:pt>
                <c:pt idx="81">
                  <c:v>44088</c:v>
                </c:pt>
                <c:pt idx="82">
                  <c:v>44088</c:v>
                </c:pt>
                <c:pt idx="83">
                  <c:v>44108</c:v>
                </c:pt>
                <c:pt idx="84">
                  <c:v>44113</c:v>
                </c:pt>
                <c:pt idx="85">
                  <c:v>44128</c:v>
                </c:pt>
                <c:pt idx="86">
                  <c:v>44129</c:v>
                </c:pt>
                <c:pt idx="87">
                  <c:v>44129</c:v>
                </c:pt>
                <c:pt idx="88">
                  <c:v>44130</c:v>
                </c:pt>
                <c:pt idx="89">
                  <c:v>44143</c:v>
                </c:pt>
                <c:pt idx="90">
                  <c:v>44172</c:v>
                </c:pt>
                <c:pt idx="91">
                  <c:v>44178</c:v>
                </c:pt>
                <c:pt idx="92">
                  <c:v>44179</c:v>
                </c:pt>
                <c:pt idx="93">
                  <c:v>44179</c:v>
                </c:pt>
                <c:pt idx="94">
                  <c:v>44200</c:v>
                </c:pt>
                <c:pt idx="95">
                  <c:v>44205</c:v>
                </c:pt>
                <c:pt idx="96">
                  <c:v>44220</c:v>
                </c:pt>
                <c:pt idx="97">
                  <c:v>44221</c:v>
                </c:pt>
                <c:pt idx="98">
                  <c:v>44221</c:v>
                </c:pt>
                <c:pt idx="99">
                  <c:v>44222</c:v>
                </c:pt>
                <c:pt idx="100">
                  <c:v>44235</c:v>
                </c:pt>
                <c:pt idx="101">
                  <c:v>44262</c:v>
                </c:pt>
                <c:pt idx="102">
                  <c:v>44268</c:v>
                </c:pt>
                <c:pt idx="103">
                  <c:v>44269</c:v>
                </c:pt>
                <c:pt idx="104">
                  <c:v>44269</c:v>
                </c:pt>
                <c:pt idx="105">
                  <c:v>44290</c:v>
                </c:pt>
                <c:pt idx="106">
                  <c:v>44295</c:v>
                </c:pt>
                <c:pt idx="107">
                  <c:v>44310</c:v>
                </c:pt>
                <c:pt idx="108">
                  <c:v>44311</c:v>
                </c:pt>
                <c:pt idx="109">
                  <c:v>44311</c:v>
                </c:pt>
                <c:pt idx="110">
                  <c:v>44312</c:v>
                </c:pt>
                <c:pt idx="111">
                  <c:v>44324</c:v>
                </c:pt>
                <c:pt idx="112">
                  <c:v>44354</c:v>
                </c:pt>
                <c:pt idx="113">
                  <c:v>44360</c:v>
                </c:pt>
                <c:pt idx="114">
                  <c:v>44361</c:v>
                </c:pt>
                <c:pt idx="115">
                  <c:v>44361</c:v>
                </c:pt>
                <c:pt idx="116">
                  <c:v>44381</c:v>
                </c:pt>
                <c:pt idx="117">
                  <c:v>44386</c:v>
                </c:pt>
                <c:pt idx="118">
                  <c:v>44401</c:v>
                </c:pt>
                <c:pt idx="119">
                  <c:v>44402</c:v>
                </c:pt>
                <c:pt idx="120">
                  <c:v>44402</c:v>
                </c:pt>
                <c:pt idx="121">
                  <c:v>44403</c:v>
                </c:pt>
                <c:pt idx="122">
                  <c:v>44416</c:v>
                </c:pt>
                <c:pt idx="123">
                  <c:v>44446</c:v>
                </c:pt>
                <c:pt idx="124">
                  <c:v>44452</c:v>
                </c:pt>
                <c:pt idx="125">
                  <c:v>44453</c:v>
                </c:pt>
                <c:pt idx="126">
                  <c:v>44453</c:v>
                </c:pt>
                <c:pt idx="127">
                  <c:v>44473</c:v>
                </c:pt>
                <c:pt idx="128">
                  <c:v>44478</c:v>
                </c:pt>
                <c:pt idx="129">
                  <c:v>44493</c:v>
                </c:pt>
                <c:pt idx="130">
                  <c:v>44494</c:v>
                </c:pt>
                <c:pt idx="131">
                  <c:v>44494</c:v>
                </c:pt>
                <c:pt idx="132">
                  <c:v>44495</c:v>
                </c:pt>
                <c:pt idx="133">
                  <c:v>44508</c:v>
                </c:pt>
                <c:pt idx="134">
                  <c:v>44537</c:v>
                </c:pt>
                <c:pt idx="135">
                  <c:v>44543</c:v>
                </c:pt>
                <c:pt idx="136">
                  <c:v>44544</c:v>
                </c:pt>
                <c:pt idx="137">
                  <c:v>44544</c:v>
                </c:pt>
                <c:pt idx="138">
                  <c:v>44565</c:v>
                </c:pt>
                <c:pt idx="139">
                  <c:v>44570</c:v>
                </c:pt>
                <c:pt idx="140">
                  <c:v>44585</c:v>
                </c:pt>
                <c:pt idx="141">
                  <c:v>44586</c:v>
                </c:pt>
                <c:pt idx="142">
                  <c:v>44586</c:v>
                </c:pt>
                <c:pt idx="143">
                  <c:v>44587</c:v>
                </c:pt>
                <c:pt idx="144">
                  <c:v>44600</c:v>
                </c:pt>
                <c:pt idx="145">
                  <c:v>44627</c:v>
                </c:pt>
                <c:pt idx="146">
                  <c:v>44633</c:v>
                </c:pt>
                <c:pt idx="147">
                  <c:v>44634</c:v>
                </c:pt>
                <c:pt idx="148">
                  <c:v>44634</c:v>
                </c:pt>
                <c:pt idx="149">
                  <c:v>44655</c:v>
                </c:pt>
                <c:pt idx="150">
                  <c:v>44660</c:v>
                </c:pt>
                <c:pt idx="151">
                  <c:v>44675</c:v>
                </c:pt>
                <c:pt idx="152">
                  <c:v>44676</c:v>
                </c:pt>
                <c:pt idx="153">
                  <c:v>44676</c:v>
                </c:pt>
                <c:pt idx="154">
                  <c:v>44677</c:v>
                </c:pt>
                <c:pt idx="155">
                  <c:v>44689</c:v>
                </c:pt>
                <c:pt idx="156">
                  <c:v>44719</c:v>
                </c:pt>
                <c:pt idx="157">
                  <c:v>44725</c:v>
                </c:pt>
                <c:pt idx="158">
                  <c:v>44726</c:v>
                </c:pt>
                <c:pt idx="159">
                  <c:v>44726</c:v>
                </c:pt>
                <c:pt idx="160">
                  <c:v>44746</c:v>
                </c:pt>
                <c:pt idx="161">
                  <c:v>44751</c:v>
                </c:pt>
                <c:pt idx="162">
                  <c:v>44766</c:v>
                </c:pt>
                <c:pt idx="163">
                  <c:v>44767</c:v>
                </c:pt>
                <c:pt idx="164">
                  <c:v>44767</c:v>
                </c:pt>
                <c:pt idx="165">
                  <c:v>44768</c:v>
                </c:pt>
                <c:pt idx="166">
                  <c:v>44781</c:v>
                </c:pt>
                <c:pt idx="167">
                  <c:v>44811</c:v>
                </c:pt>
                <c:pt idx="168">
                  <c:v>44817</c:v>
                </c:pt>
                <c:pt idx="169">
                  <c:v>44818</c:v>
                </c:pt>
                <c:pt idx="170">
                  <c:v>44818</c:v>
                </c:pt>
                <c:pt idx="171">
                  <c:v>44838</c:v>
                </c:pt>
                <c:pt idx="172">
                  <c:v>44843</c:v>
                </c:pt>
                <c:pt idx="173">
                  <c:v>44858</c:v>
                </c:pt>
                <c:pt idx="174">
                  <c:v>44859</c:v>
                </c:pt>
                <c:pt idx="175">
                  <c:v>44859</c:v>
                </c:pt>
                <c:pt idx="176">
                  <c:v>44860</c:v>
                </c:pt>
                <c:pt idx="177">
                  <c:v>44873</c:v>
                </c:pt>
                <c:pt idx="178">
                  <c:v>44902</c:v>
                </c:pt>
                <c:pt idx="179">
                  <c:v>44908</c:v>
                </c:pt>
                <c:pt idx="180">
                  <c:v>44909</c:v>
                </c:pt>
                <c:pt idx="181">
                  <c:v>44909</c:v>
                </c:pt>
                <c:pt idx="182">
                  <c:v>44930</c:v>
                </c:pt>
                <c:pt idx="183">
                  <c:v>44935</c:v>
                </c:pt>
              </c:numCache>
            </c:numRef>
          </c:cat>
          <c:val>
            <c:numRef>
              <c:f>Sheet1!$H$2:$H$185</c:f>
              <c:numCache>
                <c:formatCode>General</c:formatCode>
                <c:ptCount val="184"/>
                <c:pt idx="24" formatCode="0.000">
                  <c:v>-0.3614841103553772</c:v>
                </c:pt>
                <c:pt idx="33" formatCode="0.000">
                  <c:v>-0.35460329055786133</c:v>
                </c:pt>
                <c:pt idx="42" formatCode="0.000">
                  <c:v>-0.33918675780296326</c:v>
                </c:pt>
                <c:pt idx="52" formatCode="0.000">
                  <c:v>-0.31612646579742432</c:v>
                </c:pt>
                <c:pt idx="63" formatCode="0.000">
                  <c:v>-0.28625097870826721</c:v>
                </c:pt>
                <c:pt idx="74" formatCode="0.000">
                  <c:v>-0.25032919645309448</c:v>
                </c:pt>
                <c:pt idx="85" formatCode="0.000">
                  <c:v>-0.20907412469387054</c:v>
                </c:pt>
                <c:pt idx="96" formatCode="0.000">
                  <c:v>-0.16314628720283508</c:v>
                </c:pt>
                <c:pt idx="107" formatCode="0.000">
                  <c:v>-0.11315688490867615</c:v>
                </c:pt>
                <c:pt idx="118" formatCode="0.000">
                  <c:v>-5.9670973569154739E-2</c:v>
                </c:pt>
                <c:pt idx="129" formatCode="0.000">
                  <c:v>-3.2102691475301981E-3</c:v>
                </c:pt>
                <c:pt idx="140" formatCode="0.000">
                  <c:v>5.5744089186191559E-2</c:v>
                </c:pt>
                <c:pt idx="151" formatCode="0.000">
                  <c:v>0.11674897372722626</c:v>
                </c:pt>
                <c:pt idx="162" formatCode="0.000">
                  <c:v>0.1793968677520752</c:v>
                </c:pt>
                <c:pt idx="173" formatCode="0.000">
                  <c:v>0.24331356585025787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0D33-453C-97B8-9FB516B5D183}"/>
            </c:ext>
          </c:extLst>
        </c:ser>
        <c:ser>
          <c:idx val="8"/>
          <c:order val="7"/>
          <c:tx>
            <c:strRef>
              <c:f>Sheet1!$J$1</c:f>
              <c:strCache>
                <c:ptCount val="1"/>
                <c:pt idx="0">
                  <c:v>Apr 19 GovC</c:v>
                </c:pt>
              </c:strCache>
            </c:strRef>
          </c:tx>
          <c:spPr>
            <a:ln w="38100">
              <a:solidFill>
                <a:srgbClr val="E34B2D"/>
              </a:solidFill>
            </a:ln>
          </c:spPr>
          <c:marker>
            <c:symbol val="none"/>
          </c:marker>
          <c:cat>
            <c:numRef>
              <c:f>Sheet1!$A$2:$A$185</c:f>
              <c:numCache>
                <c:formatCode>m/d/yyyy</c:formatCode>
                <c:ptCount val="184"/>
                <c:pt idx="0">
                  <c:v>43083</c:v>
                </c:pt>
                <c:pt idx="1">
                  <c:v>43125</c:v>
                </c:pt>
                <c:pt idx="2">
                  <c:v>43126</c:v>
                </c:pt>
                <c:pt idx="3">
                  <c:v>43173</c:v>
                </c:pt>
                <c:pt idx="4">
                  <c:v>43215</c:v>
                </c:pt>
                <c:pt idx="5">
                  <c:v>43216</c:v>
                </c:pt>
                <c:pt idx="6">
                  <c:v>43265</c:v>
                </c:pt>
                <c:pt idx="7">
                  <c:v>43306</c:v>
                </c:pt>
                <c:pt idx="8">
                  <c:v>43307</c:v>
                </c:pt>
                <c:pt idx="9">
                  <c:v>43356</c:v>
                </c:pt>
                <c:pt idx="10">
                  <c:v>43357</c:v>
                </c:pt>
                <c:pt idx="11">
                  <c:v>43357</c:v>
                </c:pt>
                <c:pt idx="12">
                  <c:v>43398</c:v>
                </c:pt>
                <c:pt idx="13">
                  <c:v>43399</c:v>
                </c:pt>
                <c:pt idx="14">
                  <c:v>43447</c:v>
                </c:pt>
                <c:pt idx="15">
                  <c:v>43448</c:v>
                </c:pt>
                <c:pt idx="16">
                  <c:v>43448</c:v>
                </c:pt>
                <c:pt idx="17">
                  <c:v>43490</c:v>
                </c:pt>
                <c:pt idx="18">
                  <c:v>43491</c:v>
                </c:pt>
                <c:pt idx="19">
                  <c:v>43531</c:v>
                </c:pt>
                <c:pt idx="20">
                  <c:v>43537</c:v>
                </c:pt>
                <c:pt idx="21">
                  <c:v>43538</c:v>
                </c:pt>
                <c:pt idx="22">
                  <c:v>43538</c:v>
                </c:pt>
                <c:pt idx="23">
                  <c:v>43564</c:v>
                </c:pt>
                <c:pt idx="24">
                  <c:v>43579</c:v>
                </c:pt>
                <c:pt idx="25">
                  <c:v>43580</c:v>
                </c:pt>
                <c:pt idx="26">
                  <c:v>43581</c:v>
                </c:pt>
                <c:pt idx="27">
                  <c:v>43593</c:v>
                </c:pt>
                <c:pt idx="28">
                  <c:v>43623</c:v>
                </c:pt>
                <c:pt idx="29">
                  <c:v>43629</c:v>
                </c:pt>
                <c:pt idx="30">
                  <c:v>43630</c:v>
                </c:pt>
                <c:pt idx="31">
                  <c:v>43630</c:v>
                </c:pt>
                <c:pt idx="32">
                  <c:v>43655</c:v>
                </c:pt>
                <c:pt idx="33">
                  <c:v>43670</c:v>
                </c:pt>
                <c:pt idx="34">
                  <c:v>43671</c:v>
                </c:pt>
                <c:pt idx="35">
                  <c:v>43672</c:v>
                </c:pt>
                <c:pt idx="36">
                  <c:v>43685</c:v>
                </c:pt>
                <c:pt idx="37">
                  <c:v>43715</c:v>
                </c:pt>
                <c:pt idx="38">
                  <c:v>43721</c:v>
                </c:pt>
                <c:pt idx="39">
                  <c:v>43722</c:v>
                </c:pt>
                <c:pt idx="40">
                  <c:v>43722</c:v>
                </c:pt>
                <c:pt idx="41">
                  <c:v>43747</c:v>
                </c:pt>
                <c:pt idx="42">
                  <c:v>43762</c:v>
                </c:pt>
                <c:pt idx="43">
                  <c:v>43763</c:v>
                </c:pt>
                <c:pt idx="44">
                  <c:v>43764</c:v>
                </c:pt>
                <c:pt idx="45">
                  <c:v>43777</c:v>
                </c:pt>
                <c:pt idx="46">
                  <c:v>43806</c:v>
                </c:pt>
                <c:pt idx="47">
                  <c:v>43812</c:v>
                </c:pt>
                <c:pt idx="48">
                  <c:v>43813</c:v>
                </c:pt>
                <c:pt idx="49">
                  <c:v>43813</c:v>
                </c:pt>
                <c:pt idx="50">
                  <c:v>43834</c:v>
                </c:pt>
                <c:pt idx="51">
                  <c:v>43839</c:v>
                </c:pt>
                <c:pt idx="52">
                  <c:v>43854</c:v>
                </c:pt>
                <c:pt idx="53">
                  <c:v>43855</c:v>
                </c:pt>
                <c:pt idx="54">
                  <c:v>43855</c:v>
                </c:pt>
                <c:pt idx="55">
                  <c:v>43856</c:v>
                </c:pt>
                <c:pt idx="56">
                  <c:v>43869</c:v>
                </c:pt>
                <c:pt idx="57">
                  <c:v>43897</c:v>
                </c:pt>
                <c:pt idx="58">
                  <c:v>43903</c:v>
                </c:pt>
                <c:pt idx="59">
                  <c:v>43904</c:v>
                </c:pt>
                <c:pt idx="60">
                  <c:v>43904</c:v>
                </c:pt>
                <c:pt idx="61">
                  <c:v>43925</c:v>
                </c:pt>
                <c:pt idx="62">
                  <c:v>43930</c:v>
                </c:pt>
                <c:pt idx="63">
                  <c:v>43945</c:v>
                </c:pt>
                <c:pt idx="64">
                  <c:v>43946</c:v>
                </c:pt>
                <c:pt idx="65">
                  <c:v>43946</c:v>
                </c:pt>
                <c:pt idx="66">
                  <c:v>43947</c:v>
                </c:pt>
                <c:pt idx="67">
                  <c:v>43959</c:v>
                </c:pt>
                <c:pt idx="68">
                  <c:v>43989</c:v>
                </c:pt>
                <c:pt idx="69">
                  <c:v>43995</c:v>
                </c:pt>
                <c:pt idx="70">
                  <c:v>43996</c:v>
                </c:pt>
                <c:pt idx="71">
                  <c:v>43996</c:v>
                </c:pt>
                <c:pt idx="72">
                  <c:v>44016</c:v>
                </c:pt>
                <c:pt idx="73">
                  <c:v>44021</c:v>
                </c:pt>
                <c:pt idx="74">
                  <c:v>44036</c:v>
                </c:pt>
                <c:pt idx="75">
                  <c:v>44037</c:v>
                </c:pt>
                <c:pt idx="76">
                  <c:v>44037</c:v>
                </c:pt>
                <c:pt idx="77">
                  <c:v>44038</c:v>
                </c:pt>
                <c:pt idx="78">
                  <c:v>44051</c:v>
                </c:pt>
                <c:pt idx="79">
                  <c:v>44081</c:v>
                </c:pt>
                <c:pt idx="80">
                  <c:v>44087</c:v>
                </c:pt>
                <c:pt idx="81">
                  <c:v>44088</c:v>
                </c:pt>
                <c:pt idx="82">
                  <c:v>44088</c:v>
                </c:pt>
                <c:pt idx="83">
                  <c:v>44108</c:v>
                </c:pt>
                <c:pt idx="84">
                  <c:v>44113</c:v>
                </c:pt>
                <c:pt idx="85">
                  <c:v>44128</c:v>
                </c:pt>
                <c:pt idx="86">
                  <c:v>44129</c:v>
                </c:pt>
                <c:pt idx="87">
                  <c:v>44129</c:v>
                </c:pt>
                <c:pt idx="88">
                  <c:v>44130</c:v>
                </c:pt>
                <c:pt idx="89">
                  <c:v>44143</c:v>
                </c:pt>
                <c:pt idx="90">
                  <c:v>44172</c:v>
                </c:pt>
                <c:pt idx="91">
                  <c:v>44178</c:v>
                </c:pt>
                <c:pt idx="92">
                  <c:v>44179</c:v>
                </c:pt>
                <c:pt idx="93">
                  <c:v>44179</c:v>
                </c:pt>
                <c:pt idx="94">
                  <c:v>44200</c:v>
                </c:pt>
                <c:pt idx="95">
                  <c:v>44205</c:v>
                </c:pt>
                <c:pt idx="96">
                  <c:v>44220</c:v>
                </c:pt>
                <c:pt idx="97">
                  <c:v>44221</c:v>
                </c:pt>
                <c:pt idx="98">
                  <c:v>44221</c:v>
                </c:pt>
                <c:pt idx="99">
                  <c:v>44222</c:v>
                </c:pt>
                <c:pt idx="100">
                  <c:v>44235</c:v>
                </c:pt>
                <c:pt idx="101">
                  <c:v>44262</c:v>
                </c:pt>
                <c:pt idx="102">
                  <c:v>44268</c:v>
                </c:pt>
                <c:pt idx="103">
                  <c:v>44269</c:v>
                </c:pt>
                <c:pt idx="104">
                  <c:v>44269</c:v>
                </c:pt>
                <c:pt idx="105">
                  <c:v>44290</c:v>
                </c:pt>
                <c:pt idx="106">
                  <c:v>44295</c:v>
                </c:pt>
                <c:pt idx="107">
                  <c:v>44310</c:v>
                </c:pt>
                <c:pt idx="108">
                  <c:v>44311</c:v>
                </c:pt>
                <c:pt idx="109">
                  <c:v>44311</c:v>
                </c:pt>
                <c:pt idx="110">
                  <c:v>44312</c:v>
                </c:pt>
                <c:pt idx="111">
                  <c:v>44324</c:v>
                </c:pt>
                <c:pt idx="112">
                  <c:v>44354</c:v>
                </c:pt>
                <c:pt idx="113">
                  <c:v>44360</c:v>
                </c:pt>
                <c:pt idx="114">
                  <c:v>44361</c:v>
                </c:pt>
                <c:pt idx="115">
                  <c:v>44361</c:v>
                </c:pt>
                <c:pt idx="116">
                  <c:v>44381</c:v>
                </c:pt>
                <c:pt idx="117">
                  <c:v>44386</c:v>
                </c:pt>
                <c:pt idx="118">
                  <c:v>44401</c:v>
                </c:pt>
                <c:pt idx="119">
                  <c:v>44402</c:v>
                </c:pt>
                <c:pt idx="120">
                  <c:v>44402</c:v>
                </c:pt>
                <c:pt idx="121">
                  <c:v>44403</c:v>
                </c:pt>
                <c:pt idx="122">
                  <c:v>44416</c:v>
                </c:pt>
                <c:pt idx="123">
                  <c:v>44446</c:v>
                </c:pt>
                <c:pt idx="124">
                  <c:v>44452</c:v>
                </c:pt>
                <c:pt idx="125">
                  <c:v>44453</c:v>
                </c:pt>
                <c:pt idx="126">
                  <c:v>44453</c:v>
                </c:pt>
                <c:pt idx="127">
                  <c:v>44473</c:v>
                </c:pt>
                <c:pt idx="128">
                  <c:v>44478</c:v>
                </c:pt>
                <c:pt idx="129">
                  <c:v>44493</c:v>
                </c:pt>
                <c:pt idx="130">
                  <c:v>44494</c:v>
                </c:pt>
                <c:pt idx="131">
                  <c:v>44494</c:v>
                </c:pt>
                <c:pt idx="132">
                  <c:v>44495</c:v>
                </c:pt>
                <c:pt idx="133">
                  <c:v>44508</c:v>
                </c:pt>
                <c:pt idx="134">
                  <c:v>44537</c:v>
                </c:pt>
                <c:pt idx="135">
                  <c:v>44543</c:v>
                </c:pt>
                <c:pt idx="136">
                  <c:v>44544</c:v>
                </c:pt>
                <c:pt idx="137">
                  <c:v>44544</c:v>
                </c:pt>
                <c:pt idx="138">
                  <c:v>44565</c:v>
                </c:pt>
                <c:pt idx="139">
                  <c:v>44570</c:v>
                </c:pt>
                <c:pt idx="140">
                  <c:v>44585</c:v>
                </c:pt>
                <c:pt idx="141">
                  <c:v>44586</c:v>
                </c:pt>
                <c:pt idx="142">
                  <c:v>44586</c:v>
                </c:pt>
                <c:pt idx="143">
                  <c:v>44587</c:v>
                </c:pt>
                <c:pt idx="144">
                  <c:v>44600</c:v>
                </c:pt>
                <c:pt idx="145">
                  <c:v>44627</c:v>
                </c:pt>
                <c:pt idx="146">
                  <c:v>44633</c:v>
                </c:pt>
                <c:pt idx="147">
                  <c:v>44634</c:v>
                </c:pt>
                <c:pt idx="148">
                  <c:v>44634</c:v>
                </c:pt>
                <c:pt idx="149">
                  <c:v>44655</c:v>
                </c:pt>
                <c:pt idx="150">
                  <c:v>44660</c:v>
                </c:pt>
                <c:pt idx="151">
                  <c:v>44675</c:v>
                </c:pt>
                <c:pt idx="152">
                  <c:v>44676</c:v>
                </c:pt>
                <c:pt idx="153">
                  <c:v>44676</c:v>
                </c:pt>
                <c:pt idx="154">
                  <c:v>44677</c:v>
                </c:pt>
                <c:pt idx="155">
                  <c:v>44689</c:v>
                </c:pt>
                <c:pt idx="156">
                  <c:v>44719</c:v>
                </c:pt>
                <c:pt idx="157">
                  <c:v>44725</c:v>
                </c:pt>
                <c:pt idx="158">
                  <c:v>44726</c:v>
                </c:pt>
                <c:pt idx="159">
                  <c:v>44726</c:v>
                </c:pt>
                <c:pt idx="160">
                  <c:v>44746</c:v>
                </c:pt>
                <c:pt idx="161">
                  <c:v>44751</c:v>
                </c:pt>
                <c:pt idx="162">
                  <c:v>44766</c:v>
                </c:pt>
                <c:pt idx="163">
                  <c:v>44767</c:v>
                </c:pt>
                <c:pt idx="164">
                  <c:v>44767</c:v>
                </c:pt>
                <c:pt idx="165">
                  <c:v>44768</c:v>
                </c:pt>
                <c:pt idx="166">
                  <c:v>44781</c:v>
                </c:pt>
                <c:pt idx="167">
                  <c:v>44811</c:v>
                </c:pt>
                <c:pt idx="168">
                  <c:v>44817</c:v>
                </c:pt>
                <c:pt idx="169">
                  <c:v>44818</c:v>
                </c:pt>
                <c:pt idx="170">
                  <c:v>44818</c:v>
                </c:pt>
                <c:pt idx="171">
                  <c:v>44838</c:v>
                </c:pt>
                <c:pt idx="172">
                  <c:v>44843</c:v>
                </c:pt>
                <c:pt idx="173">
                  <c:v>44858</c:v>
                </c:pt>
                <c:pt idx="174">
                  <c:v>44859</c:v>
                </c:pt>
                <c:pt idx="175">
                  <c:v>44859</c:v>
                </c:pt>
                <c:pt idx="176">
                  <c:v>44860</c:v>
                </c:pt>
                <c:pt idx="177">
                  <c:v>44873</c:v>
                </c:pt>
                <c:pt idx="178">
                  <c:v>44902</c:v>
                </c:pt>
                <c:pt idx="179">
                  <c:v>44908</c:v>
                </c:pt>
                <c:pt idx="180">
                  <c:v>44909</c:v>
                </c:pt>
                <c:pt idx="181">
                  <c:v>44909</c:v>
                </c:pt>
                <c:pt idx="182">
                  <c:v>44930</c:v>
                </c:pt>
                <c:pt idx="183">
                  <c:v>44935</c:v>
                </c:pt>
              </c:numCache>
            </c:numRef>
          </c:cat>
          <c:val>
            <c:numRef>
              <c:f>Sheet1!$J$2:$J$239</c:f>
              <c:numCache>
                <c:formatCode>General</c:formatCode>
                <c:ptCount val="238"/>
                <c:pt idx="23" formatCode="0.000">
                  <c:v>-0.36000001430511475</c:v>
                </c:pt>
                <c:pt idx="32" formatCode="0.000">
                  <c:v>-0.371</c:v>
                </c:pt>
                <c:pt idx="41" formatCode="0.000">
                  <c:v>-0.375</c:v>
                </c:pt>
                <c:pt idx="51" formatCode="0.000">
                  <c:v>-0.37202689051628113</c:v>
                </c:pt>
                <c:pt idx="62" formatCode="0.000">
                  <c:v>-0.36174362897872925</c:v>
                </c:pt>
                <c:pt idx="73" formatCode="0.000">
                  <c:v>-0.34529212117195129</c:v>
                </c:pt>
                <c:pt idx="84" formatCode="0.000">
                  <c:v>-0.32329148054122925</c:v>
                </c:pt>
                <c:pt idx="95" formatCode="0.000">
                  <c:v>-0.29631930589675903</c:v>
                </c:pt>
                <c:pt idx="106" formatCode="0.000">
                  <c:v>-0.2649141252040863</c:v>
                </c:pt>
                <c:pt idx="117" formatCode="0.000">
                  <c:v>-0.22957757115364075</c:v>
                </c:pt>
                <c:pt idx="128" formatCode="0.000">
                  <c:v>-0.19077654182910919</c:v>
                </c:pt>
                <c:pt idx="139" formatCode="0.000">
                  <c:v>-0.14894513785839081</c:v>
                </c:pt>
                <c:pt idx="150" formatCode="0.000">
                  <c:v>-0.10448665171861649</c:v>
                </c:pt>
                <c:pt idx="161" formatCode="0.000">
                  <c:v>-5.7775296270847321E-2</c:v>
                </c:pt>
                <c:pt idx="172" formatCode="0.000">
                  <c:v>-9.157954715192318E-3</c:v>
                </c:pt>
                <c:pt idx="183" formatCode="0.000">
                  <c:v>4.1044227778911591E-2</c:v>
                </c:pt>
                <c:pt idx="194" formatCode="0.000">
                  <c:v>9.2534303665161133E-2</c:v>
                </c:pt>
                <c:pt idx="205" formatCode="0.000">
                  <c:v>0.14503809809684753</c:v>
                </c:pt>
                <c:pt idx="213" formatCode="0.000">
                  <c:v>0.19830277562141418</c:v>
                </c:pt>
                <c:pt idx="220" formatCode="0.000">
                  <c:v>0.25209563970565796</c:v>
                </c:pt>
                <c:pt idx="226" formatCode="0.000">
                  <c:v>0.30620282888412476</c:v>
                </c:pt>
                <c:pt idx="232" formatCode="0.000">
                  <c:v>0.36042818427085876</c:v>
                </c:pt>
                <c:pt idx="236" formatCode="0.000">
                  <c:v>0.41459217667579651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0D33-453C-97B8-9FB516B5D183}"/>
            </c:ext>
          </c:extLst>
        </c:ser>
        <c:ser>
          <c:idx val="7"/>
          <c:order val="8"/>
          <c:tx>
            <c:strRef>
              <c:f>Sheet1!$K$1</c:f>
              <c:strCache>
                <c:ptCount val="1"/>
                <c:pt idx="0">
                  <c:v>8. maijs</c:v>
                </c:pt>
              </c:strCache>
            </c:strRef>
          </c:tx>
          <c:marker>
            <c:symbol val="none"/>
          </c:marker>
          <c:val>
            <c:numRef>
              <c:f>Sheet1!$K$2:$K$239</c:f>
              <c:numCache>
                <c:formatCode>General</c:formatCode>
                <c:ptCount val="238"/>
                <c:pt idx="27" formatCode="0.000">
                  <c:v>-0.36399999999999999</c:v>
                </c:pt>
                <c:pt idx="36" formatCode="0.000">
                  <c:v>-0.372</c:v>
                </c:pt>
                <c:pt idx="45" formatCode="0.000">
                  <c:v>-0.37947404384613037</c:v>
                </c:pt>
                <c:pt idx="56" formatCode="0.000">
                  <c:v>-0.3798244297504425</c:v>
                </c:pt>
                <c:pt idx="67" formatCode="0.000">
                  <c:v>-0.37334233522415161</c:v>
                </c:pt>
                <c:pt idx="78" formatCode="0.000">
                  <c:v>-0.36067289113998413</c:v>
                </c:pt>
                <c:pt idx="89" formatCode="0.000">
                  <c:v>-0.34241914749145508</c:v>
                </c:pt>
                <c:pt idx="100" formatCode="0.000">
                  <c:v>-0.31914442777633667</c:v>
                </c:pt>
                <c:pt idx="111" formatCode="0.000">
                  <c:v>-0.29137462377548218</c:v>
                </c:pt>
                <c:pt idx="122" formatCode="0.000">
                  <c:v>-0.25960016250610352</c:v>
                </c:pt>
                <c:pt idx="133" formatCode="0.000">
                  <c:v>-0.22427819669246674</c:v>
                </c:pt>
                <c:pt idx="144" formatCode="0.000">
                  <c:v>-0.18583431839942932</c:v>
                </c:pt>
                <c:pt idx="155" formatCode="0.000">
                  <c:v>-0.14466449618339539</c:v>
                </c:pt>
                <c:pt idx="166" formatCode="0.000">
                  <c:v>-0.1011366993188858</c:v>
                </c:pt>
                <c:pt idx="177" formatCode="0.000">
                  <c:v>-5.5592548102140427E-2</c:v>
                </c:pt>
                <c:pt idx="188" formatCode="0.000">
                  <c:v>-8.3488514646887779E-3</c:v>
                </c:pt>
                <c:pt idx="199" formatCode="0.000">
                  <c:v>4.0300961583852768E-2</c:v>
                </c:pt>
                <c:pt idx="208" formatCode="0.000">
                  <c:v>9.0085446834564209E-2</c:v>
                </c:pt>
                <c:pt idx="215" formatCode="0.000">
                  <c:v>0.14075386524200439</c:v>
                </c:pt>
                <c:pt idx="222" formatCode="0.000">
                  <c:v>0.19207492470741272</c:v>
                </c:pt>
                <c:pt idx="228" formatCode="0.000">
                  <c:v>0.24383562803268433</c:v>
                </c:pt>
                <c:pt idx="234" formatCode="0.000">
                  <c:v>0.29584014415740967</c:v>
                </c:pt>
                <c:pt idx="237" formatCode="0.000">
                  <c:v>0.34790879487991333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0D33-453C-97B8-9FB516B5D1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0845568"/>
        <c:axId val="180798208"/>
      </c:lineChart>
      <c:dateAx>
        <c:axId val="180845568"/>
        <c:scaling>
          <c:orientation val="minMax"/>
          <c:max val="44719"/>
        </c:scaling>
        <c:delete val="0"/>
        <c:axPos val="b"/>
        <c:numFmt formatCode="[$-409]mmm\ yy;@" sourceLinked="0"/>
        <c:majorTickMark val="none"/>
        <c:minorTickMark val="none"/>
        <c:tickLblPos val="low"/>
        <c:spPr>
          <a:ln>
            <a:solidFill>
              <a:srgbClr val="FFFFFF">
                <a:lumMod val="75000"/>
              </a:srgbClr>
            </a:solidFill>
          </a:ln>
        </c:spPr>
        <c:txPr>
          <a:bodyPr rot="0" vert="horz"/>
          <a:lstStyle/>
          <a:p>
            <a:pPr>
              <a:defRPr sz="1600">
                <a:solidFill>
                  <a:srgbClr val="2B357F"/>
                </a:solidFill>
                <a:latin typeface="+mn-lt"/>
              </a:defRPr>
            </a:pPr>
            <a:endParaRPr lang="lv-LV"/>
          </a:p>
        </c:txPr>
        <c:crossAx val="180798208"/>
        <c:crosses val="autoZero"/>
        <c:auto val="0"/>
        <c:lblOffset val="100"/>
        <c:baseTimeUnit val="days"/>
        <c:majorUnit val="6"/>
        <c:majorTimeUnit val="months"/>
        <c:minorUnit val="3"/>
        <c:minorTimeUnit val="months"/>
      </c:dateAx>
      <c:valAx>
        <c:axId val="180798208"/>
        <c:scaling>
          <c:orientation val="minMax"/>
          <c:max val="1"/>
        </c:scaling>
        <c:delete val="0"/>
        <c:axPos val="r"/>
        <c:numFmt formatCode="0.00%;[Red]\ \-0.00%\ " sourceLinked="0"/>
        <c:majorTickMark val="none"/>
        <c:minorTickMark val="none"/>
        <c:tickLblPos val="nextTo"/>
        <c:spPr>
          <a:ln>
            <a:solidFill>
              <a:srgbClr val="FFFFFF">
                <a:lumMod val="75000"/>
              </a:srgbClr>
            </a:solidFill>
          </a:ln>
        </c:spPr>
        <c:txPr>
          <a:bodyPr/>
          <a:lstStyle/>
          <a:p>
            <a:pPr algn="ctr">
              <a:defRPr lang="lv-LV" sz="1600" b="0" i="0" u="none" strike="noStrike" kern="1200" baseline="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pPr>
            <a:endParaRPr lang="lv-LV"/>
          </a:p>
        </c:txPr>
        <c:crossAx val="180845568"/>
        <c:crosses val="max"/>
        <c:crossBetween val="midCat"/>
        <c:majorUnit val="0.25"/>
        <c:dispUnits>
          <c:builtInUnit val="hundreds"/>
        </c:dispUnits>
      </c:valAx>
      <c:spPr>
        <a:ln w="3175">
          <a:noFill/>
        </a:ln>
      </c:spPr>
    </c:plotArea>
    <c:legend>
      <c:legendPos val="r"/>
      <c:layout>
        <c:manualLayout>
          <c:xMode val="edge"/>
          <c:yMode val="edge"/>
          <c:x val="0.85250704552966272"/>
          <c:y val="8.2938695541219506E-2"/>
          <c:w val="0.13865067308054951"/>
          <c:h val="0.71883779193089425"/>
        </c:manualLayout>
      </c:layout>
      <c:overlay val="0"/>
      <c:txPr>
        <a:bodyPr/>
        <a:lstStyle/>
        <a:p>
          <a:pPr>
            <a:defRPr sz="1600">
              <a:solidFill>
                <a:srgbClr val="2B357F"/>
              </a:solidFill>
              <a:latin typeface="+mn-lt"/>
            </a:defRPr>
          </a:pPr>
          <a:endParaRPr lang="lv-LV"/>
        </a:p>
      </c:txPr>
    </c:legend>
    <c:plotVisOnly val="1"/>
    <c:dispBlanksAs val="span"/>
    <c:showDLblsOverMax val="0"/>
  </c:chart>
  <c:spPr>
    <a:solidFill>
      <a:srgbClr val="F8F7F7">
        <a:alpha val="0"/>
      </a:srgbClr>
    </a:solidFill>
  </c:spPr>
  <c:txPr>
    <a:bodyPr/>
    <a:lstStyle/>
    <a:p>
      <a:pPr>
        <a:defRPr lang="lv-LV" sz="1200" noProof="0">
          <a:latin typeface="Times New Roman" pitchFamily="18" charset="0"/>
          <a:cs typeface="Times New Roman" pitchFamily="18" charset="0"/>
        </a:defRPr>
      </a:pPr>
      <a:endParaRPr lang="lv-LV"/>
    </a:p>
  </c:txPr>
  <c:externalData r:id="rId2">
    <c:autoUpdate val="0"/>
  </c:externalData>
  <c:userShapes r:id="rId3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Lapa1!$B$1</c:f>
              <c:strCache>
                <c:ptCount val="1"/>
                <c:pt idx="0">
                  <c:v>2007</c:v>
                </c:pt>
              </c:strCache>
            </c:strRef>
          </c:tx>
          <c:spPr>
            <a:solidFill>
              <a:srgbClr val="F6CA72"/>
            </a:solidFill>
            <a:ln w="25400">
              <a:noFill/>
            </a:ln>
          </c:spPr>
          <c:invertIfNegative val="0"/>
          <c:cat>
            <c:strRef>
              <c:f>Lapa1!$A$2:$A$21</c:f>
              <c:strCache>
                <c:ptCount val="20"/>
                <c:pt idx="0">
                  <c:v>Eiro zona vidēji</c:v>
                </c:pt>
                <c:pt idx="1">
                  <c:v>Beļģija</c:v>
                </c:pt>
                <c:pt idx="2">
                  <c:v>Vācija</c:v>
                </c:pt>
                <c:pt idx="3">
                  <c:v>Igaunija</c:v>
                </c:pt>
                <c:pt idx="4">
                  <c:v>Īrija</c:v>
                </c:pt>
                <c:pt idx="5">
                  <c:v>Grieķija</c:v>
                </c:pt>
                <c:pt idx="6">
                  <c:v>Spānija</c:v>
                </c:pt>
                <c:pt idx="7">
                  <c:v>Francija</c:v>
                </c:pt>
                <c:pt idx="8">
                  <c:v>Itālija</c:v>
                </c:pt>
                <c:pt idx="9">
                  <c:v>Kipra</c:v>
                </c:pt>
                <c:pt idx="10">
                  <c:v>Latvija</c:v>
                </c:pt>
                <c:pt idx="11">
                  <c:v>Lietuva</c:v>
                </c:pt>
                <c:pt idx="12">
                  <c:v>Luksemburga</c:v>
                </c:pt>
                <c:pt idx="13">
                  <c:v>Malta</c:v>
                </c:pt>
                <c:pt idx="14">
                  <c:v>Nīderlande</c:v>
                </c:pt>
                <c:pt idx="15">
                  <c:v>Austrija</c:v>
                </c:pt>
                <c:pt idx="16">
                  <c:v>Portugāle</c:v>
                </c:pt>
                <c:pt idx="17">
                  <c:v>Slovēnija</c:v>
                </c:pt>
                <c:pt idx="18">
                  <c:v>Slovākija</c:v>
                </c:pt>
                <c:pt idx="19">
                  <c:v>Somija</c:v>
                </c:pt>
              </c:strCache>
            </c:strRef>
          </c:cat>
          <c:val>
            <c:numRef>
              <c:f>Lapa1!$B$2:$B$21</c:f>
              <c:numCache>
                <c:formatCode>#,##0.0</c:formatCode>
                <c:ptCount val="20"/>
                <c:pt idx="0">
                  <c:v>65</c:v>
                </c:pt>
                <c:pt idx="1">
                  <c:v>87</c:v>
                </c:pt>
                <c:pt idx="2">
                  <c:v>63.7</c:v>
                </c:pt>
                <c:pt idx="3">
                  <c:v>3.7</c:v>
                </c:pt>
                <c:pt idx="4">
                  <c:v>23.9</c:v>
                </c:pt>
                <c:pt idx="5">
                  <c:v>103.1</c:v>
                </c:pt>
                <c:pt idx="6">
                  <c:v>35.6</c:v>
                </c:pt>
                <c:pt idx="7">
                  <c:v>64.5</c:v>
                </c:pt>
                <c:pt idx="8">
                  <c:v>99.8</c:v>
                </c:pt>
                <c:pt idx="9">
                  <c:v>54</c:v>
                </c:pt>
                <c:pt idx="10">
                  <c:v>8</c:v>
                </c:pt>
                <c:pt idx="11">
                  <c:v>15.9</c:v>
                </c:pt>
                <c:pt idx="12">
                  <c:v>7.7</c:v>
                </c:pt>
                <c:pt idx="13">
                  <c:v>62.3</c:v>
                </c:pt>
                <c:pt idx="14">
                  <c:v>43</c:v>
                </c:pt>
                <c:pt idx="15">
                  <c:v>65</c:v>
                </c:pt>
                <c:pt idx="16">
                  <c:v>68.400000000000006</c:v>
                </c:pt>
                <c:pt idx="17">
                  <c:v>22.8</c:v>
                </c:pt>
                <c:pt idx="18">
                  <c:v>30.1</c:v>
                </c:pt>
                <c:pt idx="19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A2-454A-A656-13C15F2FDF0C}"/>
            </c:ext>
          </c:extLst>
        </c:ser>
        <c:ser>
          <c:idx val="1"/>
          <c:order val="1"/>
          <c:tx>
            <c:strRef>
              <c:f>Lapa1!$C$1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rgbClr val="323282"/>
            </a:solidFill>
            <a:ln w="25400">
              <a:noFill/>
              <a:prstDash val="solid"/>
            </a:ln>
          </c:spPr>
          <c:invertIfNegative val="0"/>
          <c:cat>
            <c:strRef>
              <c:f>Lapa1!$A$2:$A$21</c:f>
              <c:strCache>
                <c:ptCount val="20"/>
                <c:pt idx="0">
                  <c:v>Eiro zona vidēji</c:v>
                </c:pt>
                <c:pt idx="1">
                  <c:v>Beļģija</c:v>
                </c:pt>
                <c:pt idx="2">
                  <c:v>Vācija</c:v>
                </c:pt>
                <c:pt idx="3">
                  <c:v>Igaunija</c:v>
                </c:pt>
                <c:pt idx="4">
                  <c:v>Īrija</c:v>
                </c:pt>
                <c:pt idx="5">
                  <c:v>Grieķija</c:v>
                </c:pt>
                <c:pt idx="6">
                  <c:v>Spānija</c:v>
                </c:pt>
                <c:pt idx="7">
                  <c:v>Francija</c:v>
                </c:pt>
                <c:pt idx="8">
                  <c:v>Itālija</c:v>
                </c:pt>
                <c:pt idx="9">
                  <c:v>Kipra</c:v>
                </c:pt>
                <c:pt idx="10">
                  <c:v>Latvija</c:v>
                </c:pt>
                <c:pt idx="11">
                  <c:v>Lietuva</c:v>
                </c:pt>
                <c:pt idx="12">
                  <c:v>Luksemburga</c:v>
                </c:pt>
                <c:pt idx="13">
                  <c:v>Malta</c:v>
                </c:pt>
                <c:pt idx="14">
                  <c:v>Nīderlande</c:v>
                </c:pt>
                <c:pt idx="15">
                  <c:v>Austrija</c:v>
                </c:pt>
                <c:pt idx="16">
                  <c:v>Portugāle</c:v>
                </c:pt>
                <c:pt idx="17">
                  <c:v>Slovēnija</c:v>
                </c:pt>
                <c:pt idx="18">
                  <c:v>Slovākija</c:v>
                </c:pt>
                <c:pt idx="19">
                  <c:v>Somija</c:v>
                </c:pt>
              </c:strCache>
            </c:strRef>
          </c:cat>
          <c:val>
            <c:numRef>
              <c:f>Lapa1!$C$2:$C$21</c:f>
              <c:numCache>
                <c:formatCode>#,##0.0</c:formatCode>
                <c:ptCount val="20"/>
                <c:pt idx="0">
                  <c:v>86.8</c:v>
                </c:pt>
                <c:pt idx="1">
                  <c:v>103.4</c:v>
                </c:pt>
                <c:pt idx="2">
                  <c:v>63.9</c:v>
                </c:pt>
                <c:pt idx="3">
                  <c:v>8.6999999999999993</c:v>
                </c:pt>
                <c:pt idx="4">
                  <c:v>68.400000000000006</c:v>
                </c:pt>
                <c:pt idx="5">
                  <c:v>176.1</c:v>
                </c:pt>
                <c:pt idx="6">
                  <c:v>98.1</c:v>
                </c:pt>
                <c:pt idx="7">
                  <c:v>98.5</c:v>
                </c:pt>
                <c:pt idx="8">
                  <c:v>131.19999999999999</c:v>
                </c:pt>
                <c:pt idx="9">
                  <c:v>96.1</c:v>
                </c:pt>
                <c:pt idx="10">
                  <c:v>40</c:v>
                </c:pt>
                <c:pt idx="11">
                  <c:v>39.4</c:v>
                </c:pt>
                <c:pt idx="12">
                  <c:v>23</c:v>
                </c:pt>
                <c:pt idx="13">
                  <c:v>50.9</c:v>
                </c:pt>
                <c:pt idx="14">
                  <c:v>57</c:v>
                </c:pt>
                <c:pt idx="15">
                  <c:v>78.3</c:v>
                </c:pt>
                <c:pt idx="16">
                  <c:v>124.8</c:v>
                </c:pt>
                <c:pt idx="17">
                  <c:v>74.099999999999994</c:v>
                </c:pt>
                <c:pt idx="18">
                  <c:v>50.9</c:v>
                </c:pt>
                <c:pt idx="19">
                  <c:v>61.3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A2-454A-A656-13C15F2FDF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0"/>
        <c:axId val="-408234256"/>
        <c:axId val="-409850784"/>
      </c:barChart>
      <c:catAx>
        <c:axId val="-4082342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9525">
            <a:solidFill>
              <a:schemeClr val="bg1">
                <a:lumMod val="75000"/>
              </a:schemeClr>
            </a:solidFill>
          </a:ln>
        </c:spPr>
        <c:txPr>
          <a:bodyPr rot="-5400000" vert="horz"/>
          <a:lstStyle/>
          <a:p>
            <a:pPr>
              <a:defRPr sz="160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lv-LV"/>
          </a:p>
        </c:txPr>
        <c:crossAx val="-409850784"/>
        <c:crosses val="autoZero"/>
        <c:auto val="1"/>
        <c:lblAlgn val="ctr"/>
        <c:lblOffset val="100"/>
        <c:noMultiLvlLbl val="0"/>
      </c:catAx>
      <c:valAx>
        <c:axId val="-409850784"/>
        <c:scaling>
          <c:orientation val="minMax"/>
          <c:max val="180"/>
        </c:scaling>
        <c:delete val="0"/>
        <c:axPos val="l"/>
        <c:numFmt formatCode="###" sourceLinked="0"/>
        <c:majorTickMark val="none"/>
        <c:minorTickMark val="none"/>
        <c:tickLblPos val="nextTo"/>
        <c:spPr>
          <a:ln w="9525">
            <a:solidFill>
              <a:schemeClr val="bg1">
                <a:lumMod val="75000"/>
              </a:schemeClr>
            </a:solidFill>
          </a:ln>
        </c:spPr>
        <c:txPr>
          <a:bodyPr/>
          <a:lstStyle/>
          <a:p>
            <a:pPr>
              <a:defRPr sz="160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pPr>
            <a:endParaRPr lang="lv-LV"/>
          </a:p>
        </c:txPr>
        <c:crossAx val="-408234256"/>
        <c:crosses val="autoZero"/>
        <c:crossBetween val="between"/>
      </c:valAx>
      <c:spPr>
        <a:ln w="3175">
          <a:noFill/>
        </a:ln>
      </c:spPr>
    </c:plotArea>
    <c:legend>
      <c:legendPos val="r"/>
      <c:overlay val="0"/>
      <c:txPr>
        <a:bodyPr/>
        <a:lstStyle/>
        <a:p>
          <a:pPr>
            <a:defRPr sz="160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defRPr>
          </a:pPr>
          <a:endParaRPr lang="lv-LV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lv-LV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7.xml><?xml version="1.0" encoding="utf-8"?>
<cs:chartStyle xmlns:cs="http://schemas.microsoft.com/office/drawing/2012/chartStyle" xmlns:a="http://schemas.openxmlformats.org/drawingml/2006/main" id="26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>
          <a:alpha val="75000"/>
        </a:schemeClr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>
            <a:alpha val="50000"/>
          </a:schemeClr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0.3018</cdr:x>
      <cdr:y>0.64159</cdr:y>
    </cdr:from>
    <cdr:to>
      <cdr:x>0.32068</cdr:x>
      <cdr:y>0.71002</cdr:y>
    </cdr:to>
    <cdr:sp macro="" textlink="">
      <cdr:nvSpPr>
        <cdr:cNvPr id="4" name="Arrow: Up 3">
          <a:extLst xmlns:a="http://schemas.openxmlformats.org/drawingml/2006/main">
            <a:ext uri="{FF2B5EF4-FFF2-40B4-BE49-F238E27FC236}">
              <a16:creationId xmlns:a16="http://schemas.microsoft.com/office/drawing/2014/main" id="{94776629-F093-4E4C-9120-EE24405C83E9}"/>
            </a:ext>
          </a:extLst>
        </cdr:cNvPr>
        <cdr:cNvSpPr/>
      </cdr:nvSpPr>
      <cdr:spPr>
        <a:xfrm xmlns:a="http://schemas.openxmlformats.org/drawingml/2006/main">
          <a:off x="3248892" y="2338109"/>
          <a:ext cx="203200" cy="249380"/>
        </a:xfrm>
        <a:prstGeom xmlns:a="http://schemas.openxmlformats.org/drawingml/2006/main" prst="upArrow">
          <a:avLst/>
        </a:prstGeom>
        <a:solidFill xmlns:a="http://schemas.openxmlformats.org/drawingml/2006/main">
          <a:srgbClr val="4D89BB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0.40581</cdr:x>
      <cdr:y>0.56808</cdr:y>
    </cdr:from>
    <cdr:to>
      <cdr:x>0.43042</cdr:x>
      <cdr:y>0.72269</cdr:y>
    </cdr:to>
    <cdr:sp macro="" textlink="">
      <cdr:nvSpPr>
        <cdr:cNvPr id="5" name="Arrow: Down 4">
          <a:extLst xmlns:a="http://schemas.openxmlformats.org/drawingml/2006/main">
            <a:ext uri="{FF2B5EF4-FFF2-40B4-BE49-F238E27FC236}">
              <a16:creationId xmlns:a16="http://schemas.microsoft.com/office/drawing/2014/main" id="{B5679F5E-3CB7-48A2-8F35-76E97895F56F}"/>
            </a:ext>
          </a:extLst>
        </cdr:cNvPr>
        <cdr:cNvSpPr/>
      </cdr:nvSpPr>
      <cdr:spPr>
        <a:xfrm xmlns:a="http://schemas.openxmlformats.org/drawingml/2006/main">
          <a:off x="4368580" y="2070253"/>
          <a:ext cx="264926" cy="563418"/>
        </a:xfrm>
        <a:prstGeom xmlns:a="http://schemas.openxmlformats.org/drawingml/2006/main" prst="downArrow">
          <a:avLst/>
        </a:prstGeom>
        <a:solidFill xmlns:a="http://schemas.openxmlformats.org/drawingml/2006/main">
          <a:srgbClr val="E34B2D"/>
        </a:solidFill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0.47727</cdr:x>
      <cdr:y>0.63905</cdr:y>
    </cdr:from>
    <cdr:to>
      <cdr:x>0.5</cdr:x>
      <cdr:y>0.71061</cdr:y>
    </cdr:to>
    <cdr:sp macro="" textlink="">
      <cdr:nvSpPr>
        <cdr:cNvPr id="6" name="Arrow: Down 5">
          <a:extLst xmlns:a="http://schemas.openxmlformats.org/drawingml/2006/main">
            <a:ext uri="{FF2B5EF4-FFF2-40B4-BE49-F238E27FC236}">
              <a16:creationId xmlns:a16="http://schemas.microsoft.com/office/drawing/2014/main" id="{B3365E35-C09B-4F06-864E-CCEA72EF7397}"/>
            </a:ext>
          </a:extLst>
        </cdr:cNvPr>
        <cdr:cNvSpPr/>
      </cdr:nvSpPr>
      <cdr:spPr>
        <a:xfrm xmlns:a="http://schemas.openxmlformats.org/drawingml/2006/main">
          <a:off x="5137762" y="2328871"/>
          <a:ext cx="244729" cy="260770"/>
        </a:xfrm>
        <a:prstGeom xmlns:a="http://schemas.openxmlformats.org/drawingml/2006/main" prst="downArrow">
          <a:avLst/>
        </a:prstGeom>
        <a:solidFill xmlns:a="http://schemas.openxmlformats.org/drawingml/2006/main">
          <a:srgbClr val="E34B2D"/>
        </a:solidFill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0.63127</cdr:x>
      <cdr:y>0.59903</cdr:y>
    </cdr:from>
    <cdr:to>
      <cdr:x>0.64983</cdr:x>
      <cdr:y>0.70221</cdr:y>
    </cdr:to>
    <cdr:sp macro="" textlink="">
      <cdr:nvSpPr>
        <cdr:cNvPr id="7" name="Arrow: Down 6">
          <a:extLst xmlns:a="http://schemas.openxmlformats.org/drawingml/2006/main">
            <a:ext uri="{FF2B5EF4-FFF2-40B4-BE49-F238E27FC236}">
              <a16:creationId xmlns:a16="http://schemas.microsoft.com/office/drawing/2014/main" id="{8C728464-EB8B-4A77-95CB-AD451061D297}"/>
            </a:ext>
          </a:extLst>
        </cdr:cNvPr>
        <cdr:cNvSpPr/>
      </cdr:nvSpPr>
      <cdr:spPr>
        <a:xfrm xmlns:a="http://schemas.openxmlformats.org/drawingml/2006/main">
          <a:off x="6795655" y="2183017"/>
          <a:ext cx="199796" cy="376034"/>
        </a:xfrm>
        <a:prstGeom xmlns:a="http://schemas.openxmlformats.org/drawingml/2006/main" prst="downArrow">
          <a:avLst/>
        </a:prstGeom>
        <a:solidFill xmlns:a="http://schemas.openxmlformats.org/drawingml/2006/main">
          <a:srgbClr val="E34B2D"/>
        </a:solidFill>
      </cdr:spPr>
      <cdr:style>
        <a:lnRef xmlns:a="http://schemas.openxmlformats.org/drawingml/2006/main" idx="2">
          <a:schemeClr val="accent2">
            <a:shade val="50000"/>
          </a:schemeClr>
        </a:lnRef>
        <a:fillRef xmlns:a="http://schemas.openxmlformats.org/drawingml/2006/main" idx="1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alvenes vietturi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uma vietturis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42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E5E165-78F4-4C56-980C-ABA683A79836}" type="datetimeFigureOut">
              <a:rPr lang="lv-LV" smtClean="0"/>
              <a:t>14.05.2019</a:t>
            </a:fld>
            <a:endParaRPr lang="lv-LV"/>
          </a:p>
        </p:txBody>
      </p:sp>
      <p:sp>
        <p:nvSpPr>
          <p:cNvPr id="4" name="Slaida attēla vietturis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Piezīmju vietturis 4"/>
          <p:cNvSpPr>
            <a:spLocks noGrp="1"/>
          </p:cNvSpPr>
          <p:nvPr>
            <p:ph type="body" sz="quarter" idx="3"/>
          </p:nvPr>
        </p:nvSpPr>
        <p:spPr>
          <a:xfrm>
            <a:off x="679768" y="4751983"/>
            <a:ext cx="5438140" cy="38879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6" name="Kājenes vietturis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aida numura vietturis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54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F745E-3709-460D-97A9-FFA5D243A99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12679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171450" y="1333500"/>
            <a:ext cx="6394450" cy="3597275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9BB8-B736-4F7B-883C-7980E139065D}" type="slidenum">
              <a:rPr lang="lv-LV" smtClean="0"/>
              <a:pPr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23337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1482437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b="0" u="sng" cap="all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158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b="0" u="sng" cap="all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462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16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030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sz="1200" b="0" u="sng" cap="all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4690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25347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0575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9BB8-B736-4F7B-883C-7980E139065D}" type="slidenum">
              <a:rPr lang="lv-LV" smtClean="0"/>
              <a:pPr/>
              <a:t>19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14680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F745E-3709-460D-97A9-FFA5D243A995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79238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lv-LV" dirty="0"/>
              <a:t>EE: </a:t>
            </a:r>
            <a:r>
              <a:rPr lang="en-US" dirty="0"/>
              <a:t>Unemployment is low, and has not been increased significantly by the work ability reform, as a large portion of the people affected by the reform have managed to find a job as a result of the favorable economic environment. The ministry expects the unemployment rate to be 5.7% this year and to rise to 6% in 2019. Without the impact of the work ability reform, unemployment could be expected to decline next year.</a:t>
            </a:r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7734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618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0575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9BB8-B736-4F7B-883C-7980E139065D}" type="slidenum">
              <a:rPr lang="lv-LV" smtClean="0"/>
              <a:pPr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44757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01620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78719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16022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9CA0D8-6577-48B2-BA77-88519BAFBFDA}" type="slidenum">
              <a:rPr kumimoji="0" lang="en-JM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JM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3392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F745E-3709-460D-97A9-FFA5D243A995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3127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0575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9BB8-B736-4F7B-883C-7980E139065D}" type="slidenum">
              <a:rPr lang="lv-LV" smtClean="0"/>
              <a:pPr/>
              <a:t>36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10599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37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42696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38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65136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39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110490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40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9869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lv-LV" sz="1200" dirty="0">
                <a:solidFill>
                  <a:srgbClr val="2B39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Nodrošinām starpbanku norēķinus Latvijā un vienotajā Eiropas maksājumu telpā (SEPA)</a:t>
            </a:r>
          </a:p>
          <a:p>
            <a:pPr>
              <a:spcBef>
                <a:spcPts val="0"/>
              </a:spcBef>
              <a:buClr>
                <a:srgbClr val="FFC000"/>
              </a:buClr>
              <a:buFont typeface="Times New Roman" panose="02020603050405020304" pitchFamily="18" charset="0"/>
              <a:buNone/>
            </a:pPr>
            <a:r>
              <a:rPr lang="lv-LV" sz="1200" dirty="0">
                <a:solidFill>
                  <a:srgbClr val="2B39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Katru dienu nodrošinām</a:t>
            </a:r>
            <a:r>
              <a:rPr lang="lv-LV" sz="1200" b="1" dirty="0">
                <a:solidFill>
                  <a:srgbClr val="2B39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200" dirty="0">
                <a:solidFill>
                  <a:srgbClr val="2B39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starpbanku maksājumus </a:t>
            </a:r>
            <a:r>
              <a:rPr lang="lv-LV" sz="1200" b="1" dirty="0">
                <a:solidFill>
                  <a:srgbClr val="2B39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miljarda</a:t>
            </a:r>
            <a:r>
              <a:rPr lang="lv-LV" sz="1200" dirty="0">
                <a:solidFill>
                  <a:srgbClr val="2B39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eiro apjomā</a:t>
            </a:r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452451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41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2743857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42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0671108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43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9561197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44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053600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9BB8-B736-4F7B-883C-7980E139065D}" type="slidenum">
              <a:rPr lang="lv-LV" smtClean="0"/>
              <a:pPr/>
              <a:t>45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81773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53812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8374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9BB8-B736-4F7B-883C-7980E139065D}" type="slidenum">
              <a:rPr lang="lv-LV" smtClean="0"/>
              <a:pPr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52674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407627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F745E-3709-460D-97A9-FFA5D243A995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2342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>
          <a:xfrm>
            <a:off x="438150" y="1235075"/>
            <a:ext cx="5921375" cy="3330575"/>
          </a:xfrm>
        </p:spPr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3D9BB8-B736-4F7B-883C-7980E139065D}" type="slidenum">
              <a:rPr lang="lv-LV" smtClean="0"/>
              <a:pPr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0856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1B533F3F-285D-49BA-9535-BA247F4A56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223EB952-7432-414A-8EBA-892525B580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9941F536-4E6E-4034-9F4C-67D89F30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6D6C6B93-B107-404F-B4DF-A5BDBC4004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B1495BDC-02CA-48FB-BE9D-2C01F1349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79495782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1D0B880-A492-4965-9A09-8DFB17DC7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FE442FBF-81CC-481A-8585-8280C63E7B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721300EB-CD7A-4544-A8C1-0DD0B84FB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D105173-35BD-4803-B042-87E0A26C75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F2991FDD-FBD7-4764-B5B1-61F506795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78566717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71E52915-37AB-4CD7-849F-32277E6ED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20AA1EFB-CFDB-45CA-81BD-42345747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6F7DD6AB-68D0-463D-960A-2649B4C7D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FBD3A709-6951-48AC-8F99-CE93C47BA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346B1D8-813D-4647-9315-21DEFE32F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4531762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rsraksts u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953558" y="570574"/>
            <a:ext cx="10293351" cy="137028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  <p:cxnSp>
        <p:nvCxnSpPr>
          <p:cNvPr id="4" name="Taisns savienotājs 3">
            <a:extLst>
              <a:ext uri="{FF2B5EF4-FFF2-40B4-BE49-F238E27FC236}">
                <a16:creationId xmlns:a16="http://schemas.microsoft.com/office/drawing/2014/main" id="{EE779B52-9597-4BA1-A160-741553724A45}"/>
              </a:ext>
            </a:extLst>
          </p:cNvPr>
          <p:cNvCxnSpPr/>
          <p:nvPr userDrawn="1"/>
        </p:nvCxnSpPr>
        <p:spPr>
          <a:xfrm>
            <a:off x="893233" y="540335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Taisns savienotājs 4">
            <a:extLst>
              <a:ext uri="{FF2B5EF4-FFF2-40B4-BE49-F238E27FC236}">
                <a16:creationId xmlns:a16="http://schemas.microsoft.com/office/drawing/2014/main" id="{DA2682AA-58B6-4A16-A36A-A8DDD1822F6F}"/>
              </a:ext>
            </a:extLst>
          </p:cNvPr>
          <p:cNvCxnSpPr/>
          <p:nvPr userDrawn="1"/>
        </p:nvCxnSpPr>
        <p:spPr>
          <a:xfrm>
            <a:off x="893233" y="1910619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aida numura vietturis 6">
            <a:extLst>
              <a:ext uri="{FF2B5EF4-FFF2-40B4-BE49-F238E27FC236}">
                <a16:creationId xmlns:a16="http://schemas.microsoft.com/office/drawing/2014/main" id="{BDA359EC-87E0-4C0A-86DE-CBE23352A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513" y="6399482"/>
            <a:ext cx="594785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A1106DDA-3C8D-43FA-BBFB-6FEFFEEF8E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80278133"/>
      </p:ext>
    </p:extLst>
  </p:cSld>
  <p:clrMapOvr>
    <a:masterClrMapping/>
  </p:clrMapOvr>
  <p:transition spd="slow">
    <p:cover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pakšslaids Nr.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897467" y="629235"/>
            <a:ext cx="10414000" cy="1370284"/>
          </a:xfrm>
        </p:spPr>
        <p:txBody>
          <a:bodyPr anchor="ctr"/>
          <a:lstStyle>
            <a:lvl1pPr marL="0" indent="0" algn="ctr">
              <a:spcBef>
                <a:spcPts val="0"/>
              </a:spcBef>
              <a:buNone/>
              <a:defRPr>
                <a:solidFill>
                  <a:srgbClr val="2B357F"/>
                </a:solidFill>
                <a:latin typeface="Marcellus" panose="020E0602050203020307" pitchFamily="34" charset="0"/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4" name="Text Placeholder 11"/>
          <p:cNvSpPr>
            <a:spLocks noGrp="1"/>
          </p:cNvSpPr>
          <p:nvPr>
            <p:ph type="body" sz="quarter" idx="18"/>
          </p:nvPr>
        </p:nvSpPr>
        <p:spPr>
          <a:xfrm>
            <a:off x="2048936" y="2438010"/>
            <a:ext cx="9262533" cy="59634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667">
                <a:solidFill>
                  <a:srgbClr val="2B357F"/>
                </a:solidFill>
                <a:latin typeface="Marcellus" panose="020E0602050203020307" pitchFamily="34" charset="0"/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  <p:sp>
        <p:nvSpPr>
          <p:cNvPr id="5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2048936" y="3244834"/>
            <a:ext cx="9262533" cy="596348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2667">
                <a:solidFill>
                  <a:srgbClr val="2B357F"/>
                </a:solidFill>
                <a:latin typeface="Marcellus" panose="020E0602050203020307" pitchFamily="34" charset="0"/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51385320-DF47-403E-98D0-20F9F765C0CE}"/>
              </a:ext>
            </a:extLst>
          </p:cNvPr>
          <p:cNvCxnSpPr/>
          <p:nvPr userDrawn="1"/>
        </p:nvCxnSpPr>
        <p:spPr>
          <a:xfrm>
            <a:off x="897467" y="629235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0DE3C7AC-72D7-417B-8D75-463794009FF1}"/>
              </a:ext>
            </a:extLst>
          </p:cNvPr>
          <p:cNvCxnSpPr/>
          <p:nvPr userDrawn="1"/>
        </p:nvCxnSpPr>
        <p:spPr>
          <a:xfrm>
            <a:off x="897467" y="1999519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aida numura vietturis 6">
            <a:extLst>
              <a:ext uri="{FF2B5EF4-FFF2-40B4-BE49-F238E27FC236}">
                <a16:creationId xmlns:a16="http://schemas.microsoft.com/office/drawing/2014/main" id="{74A832A0-CC47-4FFF-9BEB-F5F91AC5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513" y="6399482"/>
            <a:ext cx="594785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A1106DDA-3C8D-43FA-BBFB-6FEFFEEF8E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5987167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ākum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B_ppt_mmm_png-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421817" cy="6960614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16003" y="3400498"/>
            <a:ext cx="10293351" cy="137028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8561080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beigum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B_ppt_mmm_png-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421817" cy="6960614"/>
          </a:xfrm>
          <a:prstGeom prst="rect">
            <a:avLst/>
          </a:prstGeom>
        </p:spPr>
      </p:pic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16003" y="3400498"/>
            <a:ext cx="10293351" cy="137028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08768002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a vietturis 10">
            <a:extLst>
              <a:ext uri="{FF2B5EF4-FFF2-40B4-BE49-F238E27FC236}">
                <a16:creationId xmlns:a16="http://schemas.microsoft.com/office/drawing/2014/main" id="{E313CA80-57A9-4D34-BAD3-2170E368F8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000" y="536575"/>
            <a:ext cx="10414000" cy="1341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rgbClr val="41404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17" name="Teksta vietturis 16">
            <a:extLst>
              <a:ext uri="{FF2B5EF4-FFF2-40B4-BE49-F238E27FC236}">
                <a16:creationId xmlns:a16="http://schemas.microsoft.com/office/drawing/2014/main" id="{4EA6EAD7-5150-4580-803A-C533DEFEC8B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000" y="2078038"/>
            <a:ext cx="10414000" cy="576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rgbClr val="2B357F"/>
                </a:solidFill>
              </a:defRPr>
            </a:lvl1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</p:spTree>
    <p:extLst>
      <p:ext uri="{BB962C8B-B14F-4D97-AF65-F5344CB8AC3E}">
        <p14:creationId xmlns:p14="http://schemas.microsoft.com/office/powerpoint/2010/main" val="4276116003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a vietturis 10">
            <a:extLst>
              <a:ext uri="{FF2B5EF4-FFF2-40B4-BE49-F238E27FC236}">
                <a16:creationId xmlns:a16="http://schemas.microsoft.com/office/drawing/2014/main" id="{F07EF071-ABA5-4F7F-8FDD-589FD88989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000" y="536575"/>
            <a:ext cx="10414000" cy="13414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b="1">
                <a:solidFill>
                  <a:srgbClr val="414042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Teksta vietturis 16">
            <a:extLst>
              <a:ext uri="{FF2B5EF4-FFF2-40B4-BE49-F238E27FC236}">
                <a16:creationId xmlns:a16="http://schemas.microsoft.com/office/drawing/2014/main" id="{731809E0-23AC-456E-B827-CA279A41D7B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000" y="2078038"/>
            <a:ext cx="10414000" cy="57626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rgbClr val="2B357F"/>
                </a:solidFill>
              </a:defRPr>
            </a:lvl1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8" name="Slaida numura vietturis 6">
            <a:extLst>
              <a:ext uri="{FF2B5EF4-FFF2-40B4-BE49-F238E27FC236}">
                <a16:creationId xmlns:a16="http://schemas.microsoft.com/office/drawing/2014/main" id="{1817FCBD-8909-4F8B-A45A-540BA7E80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513" y="6399482"/>
            <a:ext cx="594785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1106DDA-3C8D-43FA-BBFB-6FEFFEEF8E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9315359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ākum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B_ppt_mmm_png-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421817" cy="6960614"/>
          </a:xfrm>
          <a:prstGeom prst="rect">
            <a:avLst/>
          </a:prstGeom>
        </p:spPr>
      </p:pic>
      <p:sp>
        <p:nvSpPr>
          <p:cNvPr id="4" name="Text Placeholder 11">
            <a:extLst>
              <a:ext uri="{FF2B5EF4-FFF2-40B4-BE49-F238E27FC236}">
                <a16:creationId xmlns:a16="http://schemas.microsoft.com/office/drawing/2014/main" id="{4C056075-8B7A-4084-83C1-3FA678750E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6003" y="3400498"/>
            <a:ext cx="10293351" cy="13702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3604048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beigum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B_ppt_mmm_png-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421817" cy="6960614"/>
          </a:xfrm>
          <a:prstGeom prst="rect">
            <a:avLst/>
          </a:prstGeom>
        </p:spPr>
      </p:pic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16003" y="3400498"/>
            <a:ext cx="10293351" cy="137028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99636310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7756FAE0-5810-430A-816E-A07039B2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E63B24B7-1968-4C11-832C-29DBAD711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68CDFB2-B465-4198-9129-97F165F87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CD1973C-2CE2-4E07-986E-EEA4866A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7262D793-153E-43F2-9F2F-87A194953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58002591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778555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21231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728025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613144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837333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971519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204057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825343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v-LV"/>
              <a:t>Noklikšķiniet uz ikonas, lai pievienotu attēlu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05072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416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4A09EF8-4E6A-45B5-8B2B-77F5F128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1472EB6D-19DF-45CF-969B-FE7CDBCB8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DA786438-4395-474E-88FE-68F9ECFAB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92E2566B-1C47-45EB-ABC5-1C46C5C281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9FEEDF2-D172-448E-9405-093BA24C1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70086431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707942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rsra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Taisns savienotājs 3">
            <a:extLst>
              <a:ext uri="{FF2B5EF4-FFF2-40B4-BE49-F238E27FC236}">
                <a16:creationId xmlns:a16="http://schemas.microsoft.com/office/drawing/2014/main" id="{9DC0957C-1A13-430E-B47C-CBE32D754850}"/>
              </a:ext>
            </a:extLst>
          </p:cNvPr>
          <p:cNvCxnSpPr/>
          <p:nvPr userDrawn="1"/>
        </p:nvCxnSpPr>
        <p:spPr>
          <a:xfrm>
            <a:off x="893233" y="540335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Taisns savienotājs 4">
            <a:extLst>
              <a:ext uri="{FF2B5EF4-FFF2-40B4-BE49-F238E27FC236}">
                <a16:creationId xmlns:a16="http://schemas.microsoft.com/office/drawing/2014/main" id="{97071B5F-FB4C-4AA0-8B62-AB9640AAA701}"/>
              </a:ext>
            </a:extLst>
          </p:cNvPr>
          <p:cNvCxnSpPr/>
          <p:nvPr userDrawn="1"/>
        </p:nvCxnSpPr>
        <p:spPr>
          <a:xfrm>
            <a:off x="893233" y="1910619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ksta vietturis 2">
            <a:extLst>
              <a:ext uri="{FF2B5EF4-FFF2-40B4-BE49-F238E27FC236}">
                <a16:creationId xmlns:a16="http://schemas.microsoft.com/office/drawing/2014/main" id="{745D5BA5-2120-42B8-B1F8-C8420272895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893234" y="2120631"/>
            <a:ext cx="10414001" cy="3960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/>
          <a:p>
            <a:pPr lvl="0"/>
            <a:r>
              <a:rPr lang="lv-LV" dirty="0"/>
              <a:t>Rediģēt šablona teksta stilus</a:t>
            </a:r>
          </a:p>
        </p:txBody>
      </p:sp>
      <p:sp>
        <p:nvSpPr>
          <p:cNvPr id="7" name="Virsraksts 1">
            <a:extLst>
              <a:ext uri="{FF2B5EF4-FFF2-40B4-BE49-F238E27FC236}">
                <a16:creationId xmlns:a16="http://schemas.microsoft.com/office/drawing/2014/main" id="{DD917BD4-5665-4AE2-A3FB-A21BBBA0B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4736"/>
            <a:ext cx="10411968" cy="135940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000" b="1">
                <a:solidFill>
                  <a:srgbClr val="414042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10" name="Slaida numura vietturis 6">
            <a:extLst>
              <a:ext uri="{FF2B5EF4-FFF2-40B4-BE49-F238E27FC236}">
                <a16:creationId xmlns:a16="http://schemas.microsoft.com/office/drawing/2014/main" id="{47D57DBA-30BB-4B4C-928E-D64D81C29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513" y="6399482"/>
            <a:ext cx="594785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A1106DDA-3C8D-43FA-BBFB-6FEFFEEF8E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89070919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D64F1EB8-633A-431F-BF81-752E710FA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14400" y="2316480"/>
            <a:ext cx="10411968" cy="398678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lv-LV" dirty="0"/>
              <a:t>Rediģēt šablona teksta stilus</a:t>
            </a:r>
          </a:p>
        </p:txBody>
      </p:sp>
      <p:cxnSp>
        <p:nvCxnSpPr>
          <p:cNvPr id="6" name="Taisns savienotājs 5">
            <a:extLst>
              <a:ext uri="{FF2B5EF4-FFF2-40B4-BE49-F238E27FC236}">
                <a16:creationId xmlns:a16="http://schemas.microsoft.com/office/drawing/2014/main" id="{C397A804-8FD7-4F60-A056-1EC2FE90710B}"/>
              </a:ext>
            </a:extLst>
          </p:cNvPr>
          <p:cNvCxnSpPr/>
          <p:nvPr userDrawn="1"/>
        </p:nvCxnSpPr>
        <p:spPr>
          <a:xfrm>
            <a:off x="893233" y="540335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7AEDE32F-4DE3-430B-9EA5-AB6F237B58E3}"/>
              </a:ext>
            </a:extLst>
          </p:cNvPr>
          <p:cNvCxnSpPr/>
          <p:nvPr userDrawn="1"/>
        </p:nvCxnSpPr>
        <p:spPr>
          <a:xfrm>
            <a:off x="893233" y="1910619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Virsraksts 1">
            <a:extLst>
              <a:ext uri="{FF2B5EF4-FFF2-40B4-BE49-F238E27FC236}">
                <a16:creationId xmlns:a16="http://schemas.microsoft.com/office/drawing/2014/main" id="{580C75D5-5412-4A16-AA47-9ACDA25BD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54736"/>
            <a:ext cx="10411968" cy="1359408"/>
          </a:xfrm>
          <a:prstGeom prst="rect">
            <a:avLst/>
          </a:prstGeom>
        </p:spPr>
        <p:txBody>
          <a:bodyPr anchor="ctr" anchorCtr="0"/>
          <a:lstStyle>
            <a:lvl1pPr algn="ctr">
              <a:defRPr sz="3000" b="1">
                <a:solidFill>
                  <a:srgbClr val="414042"/>
                </a:solidFill>
              </a:defRPr>
            </a:lvl1pPr>
          </a:lstStyle>
          <a:p>
            <a:r>
              <a:rPr lang="lv-LV" dirty="0"/>
              <a:t>Rediģēt šablona virsraksta stilu</a:t>
            </a:r>
          </a:p>
        </p:txBody>
      </p:sp>
      <p:sp>
        <p:nvSpPr>
          <p:cNvPr id="10" name="Slaida numura vietturis 6">
            <a:extLst>
              <a:ext uri="{FF2B5EF4-FFF2-40B4-BE49-F238E27FC236}">
                <a16:creationId xmlns:a16="http://schemas.microsoft.com/office/drawing/2014/main" id="{A258C0DC-DC49-4659-810B-6E846654F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513" y="6399482"/>
            <a:ext cx="594785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A1106DDA-3C8D-43FA-BBFB-6FEFFEEF8E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33877180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irsraksts un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953558" y="570574"/>
            <a:ext cx="10293351" cy="137028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5333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  <p:cxnSp>
        <p:nvCxnSpPr>
          <p:cNvPr id="4" name="Taisns savienotājs 3">
            <a:extLst>
              <a:ext uri="{FF2B5EF4-FFF2-40B4-BE49-F238E27FC236}">
                <a16:creationId xmlns:a16="http://schemas.microsoft.com/office/drawing/2014/main" id="{EE779B52-9597-4BA1-A160-741553724A45}"/>
              </a:ext>
            </a:extLst>
          </p:cNvPr>
          <p:cNvCxnSpPr/>
          <p:nvPr userDrawn="1"/>
        </p:nvCxnSpPr>
        <p:spPr>
          <a:xfrm>
            <a:off x="893233" y="540335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Taisns savienotājs 4">
            <a:extLst>
              <a:ext uri="{FF2B5EF4-FFF2-40B4-BE49-F238E27FC236}">
                <a16:creationId xmlns:a16="http://schemas.microsoft.com/office/drawing/2014/main" id="{DA2682AA-58B6-4A16-A36A-A8DDD1822F6F}"/>
              </a:ext>
            </a:extLst>
          </p:cNvPr>
          <p:cNvCxnSpPr/>
          <p:nvPr userDrawn="1"/>
        </p:nvCxnSpPr>
        <p:spPr>
          <a:xfrm>
            <a:off x="893233" y="1910619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2440EA6B-2D60-4812-B903-A30BDEC46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513" y="6399482"/>
            <a:ext cx="594785" cy="365125"/>
          </a:xfrm>
        </p:spPr>
        <p:txBody>
          <a:bodyPr/>
          <a:lstStyle>
            <a:lvl1pPr>
              <a:defRPr>
                <a:solidFill>
                  <a:srgbClr val="898989"/>
                </a:solidFill>
                <a:latin typeface="Helvetica" panose="020B0604020202020204" pitchFamily="34" charset="0"/>
                <a:cs typeface="Helvetica" panose="020B0604020202020204" pitchFamily="34" charset="0"/>
              </a:defRPr>
            </a:lvl1pPr>
          </a:lstStyle>
          <a:p>
            <a:fld id="{A1106DDA-3C8D-43FA-BBFB-6FEFFEEF8EB7}" type="slidenum">
              <a:rPr lang="lv-LV" smtClean="0"/>
              <a:pPr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8916338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ākum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B_ppt_mmm_png-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421817" cy="6960614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16003" y="3400498"/>
            <a:ext cx="10293351" cy="137028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718740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obeigum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B_ppt_mmm_png-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421817" cy="6960614"/>
          </a:xfrm>
          <a:prstGeom prst="rect">
            <a:avLst/>
          </a:prstGeom>
        </p:spPr>
      </p:pic>
      <p:sp>
        <p:nvSpPr>
          <p:cNvPr id="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1016003" y="3400498"/>
            <a:ext cx="10293351" cy="1370284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5867">
                <a:solidFill>
                  <a:schemeClr val="bg1"/>
                </a:solidFill>
              </a:defRPr>
            </a:lvl1pPr>
          </a:lstStyle>
          <a:p>
            <a:pPr lvl="0"/>
            <a:r>
              <a:rPr lang="lv-LV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2549594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CB04FBF-3CEF-4FDE-8B12-AB428E271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0072C0A4-3E3B-4A4D-B78C-6D9A5D30ED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31DEE3A0-3F9C-45F0-9E2C-69C166BFA6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5AA1FCD3-E3BC-4ECA-A7D1-592A8FE8F0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BCCDE2AC-AF15-4E78-9124-2D88ABEBB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AD06A41E-1BA9-47B8-8DCE-F5FBFA14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5003717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D74239BA-3FD7-4DBE-A36F-9E5068479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7451264F-776A-4C81-B5AF-8058DD1AE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F6573F41-7733-4E45-B5A5-53D5548B3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42B6F8DB-F218-470E-B15A-B6405688CC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670146CF-740A-4ABC-A19D-614536A3B6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2398B215-BC6B-4310-A96C-253E17805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C2C4C315-9712-48D1-AA80-5976868E6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D845D8A7-8223-48D4-AA97-C10A9E7C8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95217701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A4BEF842-D9FE-4670-8829-811588D8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1338827C-8DDF-4A0A-A5E8-AECAE23EE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B725054D-C1C2-4740-998D-94B3653B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37E559BB-1660-4244-BDAA-F4E30C852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2684132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9B464EB7-C91B-440B-BCB6-301B971B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07114138-19B3-45B8-94B6-74A6B9DE32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6091C51-72AD-4326-A704-D3825D341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564170260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9D04F9BD-833F-4428-B462-CDB56643E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C8DC304D-18DD-4B5C-9361-BDF1D9BD74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3F7F102D-2070-4C96-99E7-726BC1760E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876F06A4-F629-4DED-AFF9-4F282C85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3E031FCE-43DD-4EBF-8BCD-5A4767F02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36CD20E0-0F14-4BE7-AD53-12FFC2033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29261944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DA7A0EA-A460-47E4-8FFF-4BF074ADBF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934E9B39-4805-4E79-95AD-0BB39359A2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DFD0B5DC-E11C-47B3-8803-2078EB5E92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Rediģēt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6218B24A-9A6B-4474-BAE6-960630823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1C664DE6-6EF5-4C86-8F50-9BF2F10A3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1BD1B8B1-7114-4ECA-AE3F-16B9F93D6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4798972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6E2FDEBE-9671-43D1-9352-9A6E4B76A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D866348F-42EE-4A4B-BDBC-9A4AF344E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8F3B47A3-4B3A-4B9D-8367-3C77FD9027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1C9A6929-5250-46AA-B355-12FF763CC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C8470CC-3B26-4F6E-BBB1-D678A8343A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06DDA-3C8D-43FA-BBFB-6FEFFEEF8EB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66030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4" r:id="rId14"/>
    <p:sldLayoutId id="2147483667" r:id="rId15"/>
  </p:sldLayoutIdLst>
  <p:transition spd="slow">
    <p:cover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Taisns savienotājs 6">
            <a:extLst>
              <a:ext uri="{FF2B5EF4-FFF2-40B4-BE49-F238E27FC236}">
                <a16:creationId xmlns:a16="http://schemas.microsoft.com/office/drawing/2014/main" id="{91FB861A-970B-4069-99C8-60AD88EC0704}"/>
              </a:ext>
            </a:extLst>
          </p:cNvPr>
          <p:cNvCxnSpPr/>
          <p:nvPr/>
        </p:nvCxnSpPr>
        <p:spPr>
          <a:xfrm>
            <a:off x="893233" y="540335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Taisns savienotājs 7">
            <a:extLst>
              <a:ext uri="{FF2B5EF4-FFF2-40B4-BE49-F238E27FC236}">
                <a16:creationId xmlns:a16="http://schemas.microsoft.com/office/drawing/2014/main" id="{006BDA61-84A5-4C6D-BEB7-9ADB03D49C5F}"/>
              </a:ext>
            </a:extLst>
          </p:cNvPr>
          <p:cNvCxnSpPr/>
          <p:nvPr/>
        </p:nvCxnSpPr>
        <p:spPr>
          <a:xfrm>
            <a:off x="893233" y="1910619"/>
            <a:ext cx="10414000" cy="0"/>
          </a:xfrm>
          <a:prstGeom prst="line">
            <a:avLst/>
          </a:prstGeom>
          <a:ln w="38100">
            <a:solidFill>
              <a:srgbClr val="F1B74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27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5" r:id="rId3"/>
    <p:sldLayoutId id="2147483676" r:id="rId4"/>
  </p:sldLayoutIdLst>
  <p:transition spd="slow">
    <p:cover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Rediģēt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C88C15AF-8B2E-413E-A393-54B6BC263887}"/>
              </a:ext>
            </a:extLst>
          </p:cNvPr>
          <p:cNvSpPr txBox="1">
            <a:spLocks/>
          </p:cNvSpPr>
          <p:nvPr userDrawn="1"/>
        </p:nvSpPr>
        <p:spPr>
          <a:xfrm>
            <a:off x="953559" y="570575"/>
            <a:ext cx="10293351" cy="13702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5333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lv-LV" sz="3000" b="1" dirty="0">
              <a:solidFill>
                <a:srgbClr val="4140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404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transition spd="slow">
    <p:cover/>
  </p:transition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7.xml"/><Relationship Id="rId4" Type="http://schemas.openxmlformats.org/officeDocument/2006/relationships/chart" Target="../charts/char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1.xml"/><Relationship Id="rId5" Type="http://schemas.openxmlformats.org/officeDocument/2006/relationships/chart" Target="../charts/chart19.xml"/><Relationship Id="rId4" Type="http://schemas.openxmlformats.org/officeDocument/2006/relationships/chart" Target="../charts/char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7" Type="http://schemas.openxmlformats.org/officeDocument/2006/relationships/chart" Target="../charts/chart24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6" Type="http://schemas.openxmlformats.org/officeDocument/2006/relationships/chart" Target="../charts/chart23.xml"/><Relationship Id="rId5" Type="http://schemas.openxmlformats.org/officeDocument/2006/relationships/chart" Target="../charts/chart22.xml"/><Relationship Id="rId4" Type="http://schemas.openxmlformats.org/officeDocument/2006/relationships/chart" Target="../charts/char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2.xml"/><Relationship Id="rId5" Type="http://schemas.openxmlformats.org/officeDocument/2006/relationships/chart" Target="../charts/chart27.xml"/><Relationship Id="rId4" Type="http://schemas.openxmlformats.org/officeDocument/2006/relationships/chart" Target="../charts/char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3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4" Type="http://schemas.openxmlformats.org/officeDocument/2006/relationships/chart" Target="../charts/char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8.xml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9.xml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0.xml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chart" Target="../charts/chart43.xml"/><Relationship Id="rId4" Type="http://schemas.openxmlformats.org/officeDocument/2006/relationships/chart" Target="../charts/chart4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jp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4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75A82670-F453-44AE-8CF3-664CB9E9D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60" y="3400500"/>
            <a:ext cx="10871200" cy="1370284"/>
          </a:xfrm>
        </p:spPr>
        <p:txBody>
          <a:bodyPr>
            <a:noAutofit/>
          </a:bodyPr>
          <a:lstStyle/>
          <a:p>
            <a:r>
              <a:rPr lang="en-US" sz="5000" dirty="0" err="1">
                <a:latin typeface="Helvetica" panose="020B0604020202020204" pitchFamily="34" charset="0"/>
                <a:cs typeface="Helvetica" panose="020B0604020202020204" pitchFamily="34" charset="0"/>
              </a:rPr>
              <a:t>Latvijas</a:t>
            </a:r>
            <a:r>
              <a:rPr lang="en-US" sz="5000" dirty="0"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US" sz="5000" dirty="0" err="1">
                <a:latin typeface="Helvetica" panose="020B0604020202020204" pitchFamily="34" charset="0"/>
                <a:cs typeface="Helvetica" panose="020B0604020202020204" pitchFamily="34" charset="0"/>
              </a:rPr>
              <a:t>globālās</a:t>
            </a:r>
            <a:r>
              <a:rPr lang="en-US" sz="5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5000" dirty="0" err="1">
                <a:latin typeface="Helvetica" panose="020B0604020202020204" pitchFamily="34" charset="0"/>
                <a:cs typeface="Helvetica" panose="020B0604020202020204" pitchFamily="34" charset="0"/>
              </a:rPr>
              <a:t>ekonomikas</a:t>
            </a:r>
            <a:r>
              <a:rPr lang="en-US" sz="50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5000" dirty="0" err="1">
                <a:latin typeface="Helvetica" panose="020B0604020202020204" pitchFamily="34" charset="0"/>
                <a:cs typeface="Helvetica" panose="020B0604020202020204" pitchFamily="34" charset="0"/>
              </a:rPr>
              <a:t>attīstība</a:t>
            </a:r>
            <a:r>
              <a:rPr lang="en-US" sz="5000" dirty="0">
                <a:latin typeface="Helvetica" panose="020B0604020202020204" pitchFamily="34" charset="0"/>
                <a:cs typeface="Helvetica" panose="020B0604020202020204" pitchFamily="34" charset="0"/>
              </a:rPr>
              <a:t> – Quo Vadis</a:t>
            </a:r>
            <a:r>
              <a:rPr lang="lv-LV" sz="5000" dirty="0"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69776F-DDFE-4C44-AF45-157FAA6B6EAF}"/>
              </a:ext>
            </a:extLst>
          </p:cNvPr>
          <p:cNvSpPr txBox="1"/>
          <p:nvPr/>
        </p:nvSpPr>
        <p:spPr>
          <a:xfrm>
            <a:off x="2605484" y="4955246"/>
            <a:ext cx="706635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Mārtiņš Kazāks, </a:t>
            </a:r>
            <a:r>
              <a:rPr lang="lv-LV"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 Bankas </a:t>
            </a:r>
            <a:r>
              <a:rPr lang="en-US" sz="240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padomes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loceklis</a:t>
            </a:r>
            <a:endParaRPr lang="lv-LV" sz="2400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spcBef>
                <a:spcPts val="1200"/>
              </a:spcBef>
            </a:pPr>
            <a:r>
              <a:rPr lang="lv-LV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</a:t>
            </a:r>
            <a:r>
              <a:rPr lang="en-US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lv-LV" sz="24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05.2019.</a:t>
            </a:r>
          </a:p>
        </p:txBody>
      </p:sp>
    </p:spTree>
    <p:extLst>
      <p:ext uri="{BB962C8B-B14F-4D97-AF65-F5344CB8AC3E}">
        <p14:creationId xmlns:p14="http://schemas.microsoft.com/office/powerpoint/2010/main" val="2604734469"/>
      </p:ext>
    </p:extLst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ma 10">
            <a:extLst>
              <a:ext uri="{FF2B5EF4-FFF2-40B4-BE49-F238E27FC236}">
                <a16:creationId xmlns:a16="http://schemas.microsoft.com/office/drawing/2014/main" id="{0BC71EAD-ABDF-4C7D-8B4D-FEB525A08AE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315393"/>
              </p:ext>
            </p:extLst>
          </p:nvPr>
        </p:nvGraphicFramePr>
        <p:xfrm>
          <a:off x="1879600" y="2398797"/>
          <a:ext cx="8191500" cy="4425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Slaida numura vietturis 13">
            <a:extLst>
              <a:ext uri="{FF2B5EF4-FFF2-40B4-BE49-F238E27FC236}">
                <a16:creationId xmlns:a16="http://schemas.microsoft.com/office/drawing/2014/main" id="{E7BCF710-72C1-415D-9FAF-BA843F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10</a:t>
            </a:fld>
            <a:endParaRPr lang="lv-LV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C805D3-C22F-47CD-B524-2F5EF519D411}"/>
              </a:ext>
            </a:extLst>
          </p:cNvPr>
          <p:cNvSpPr txBox="1"/>
          <p:nvPr/>
        </p:nvSpPr>
        <p:spPr>
          <a:xfrm>
            <a:off x="5613997" y="3195337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3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-13%</a:t>
            </a:r>
            <a:endParaRPr lang="lv-LV" sz="24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cxnSp>
        <p:nvCxnSpPr>
          <p:cNvPr id="6" name="Taisns bultveida savienotājs 5">
            <a:extLst>
              <a:ext uri="{FF2B5EF4-FFF2-40B4-BE49-F238E27FC236}">
                <a16:creationId xmlns:a16="http://schemas.microsoft.com/office/drawing/2014/main" id="{5123EDA9-A850-4913-ADE8-95F6CC7F87BA}"/>
              </a:ext>
            </a:extLst>
          </p:cNvPr>
          <p:cNvCxnSpPr>
            <a:cxnSpLocks/>
          </p:cNvCxnSpPr>
          <p:nvPr/>
        </p:nvCxnSpPr>
        <p:spPr>
          <a:xfrm>
            <a:off x="4812015" y="2784743"/>
            <a:ext cx="2789754" cy="453224"/>
          </a:xfrm>
          <a:prstGeom prst="straightConnector1">
            <a:avLst/>
          </a:prstGeom>
          <a:ln w="31750">
            <a:solidFill>
              <a:srgbClr val="F6CA72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27EC95A-0B49-4026-A6C0-1128EABF67A7}"/>
              </a:ext>
            </a:extLst>
          </p:cNvPr>
          <p:cNvSpPr txBox="1"/>
          <p:nvPr/>
        </p:nvSpPr>
        <p:spPr>
          <a:xfrm>
            <a:off x="1115309" y="2077200"/>
            <a:ext cx="9961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Darbinieku skaita izmaiņas inovāciju, tehnoloģiju attīstības un automatizācijas ietekmē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3E06655D-B4D8-4C31-A641-397D1FC0BBC0}"/>
              </a:ext>
            </a:extLst>
          </p:cNvPr>
          <p:cNvSpPr txBox="1"/>
          <p:nvPr/>
        </p:nvSpPr>
        <p:spPr>
          <a:xfrm>
            <a:off x="5174804" y="4748269"/>
            <a:ext cx="225734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lv-LV" sz="22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2018. gadā: </a:t>
            </a:r>
            <a:r>
              <a:rPr lang="lv-LV" sz="2200" b="1" dirty="0">
                <a:solidFill>
                  <a:srgbClr val="F6CA7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-5%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4E3F66D-86FD-4652-8B63-331757AB32E6}"/>
              </a:ext>
            </a:extLst>
          </p:cNvPr>
          <p:cNvSpPr txBox="1"/>
          <p:nvPr/>
        </p:nvSpPr>
        <p:spPr>
          <a:xfrm>
            <a:off x="4714854" y="4280508"/>
            <a:ext cx="29931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lv-LV" sz="21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Kopš 2008. gada: </a:t>
            </a:r>
            <a:r>
              <a:rPr lang="lv-LV" sz="2100" b="1" dirty="0">
                <a:solidFill>
                  <a:srgbClr val="F6CA7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-23%</a:t>
            </a:r>
          </a:p>
        </p:txBody>
      </p:sp>
      <p:sp>
        <p:nvSpPr>
          <p:cNvPr id="14" name="Teksta vietturis 3">
            <a:extLst>
              <a:ext uri="{FF2B5EF4-FFF2-40B4-BE49-F238E27FC236}">
                <a16:creationId xmlns:a16="http://schemas.microsoft.com/office/drawing/2014/main" id="{0D15FE0D-B79B-4152-9A94-8843FEBB91F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7467" y="536400"/>
            <a:ext cx="10414000" cy="1370284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rgbClr val="414042"/>
                </a:solidFill>
                <a:latin typeface="Helvetica Bold"/>
              </a:rPr>
              <a:t>Latvijas Banka </a:t>
            </a:r>
            <a:r>
              <a:rPr lang="en-US" sz="3600" b="1" dirty="0" err="1">
                <a:solidFill>
                  <a:srgbClr val="414042"/>
                </a:solidFill>
                <a:latin typeface="Helvetica Bold"/>
              </a:rPr>
              <a:t>nepārtraukti</a:t>
            </a:r>
            <a:r>
              <a:rPr lang="en-US" sz="36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 Bold"/>
              </a:rPr>
              <a:t>uzlabo</a:t>
            </a:r>
            <a:r>
              <a:rPr lang="en-US" sz="36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 Bold"/>
              </a:rPr>
              <a:t>darba</a:t>
            </a:r>
            <a:r>
              <a:rPr lang="en-US" sz="36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 Bold"/>
              </a:rPr>
              <a:t>efektivitāti</a:t>
            </a:r>
            <a:endParaRPr lang="lv-LV" sz="3600" b="1" dirty="0">
              <a:solidFill>
                <a:srgbClr val="414042"/>
              </a:solidFill>
              <a:latin typeface="Helvetica Bold"/>
            </a:endParaRPr>
          </a:p>
        </p:txBody>
      </p:sp>
    </p:spTree>
    <p:extLst>
      <p:ext uri="{BB962C8B-B14F-4D97-AF65-F5344CB8AC3E}">
        <p14:creationId xmlns:p14="http://schemas.microsoft.com/office/powerpoint/2010/main" val="144287896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ksta vietturis 3">
            <a:extLst>
              <a:ext uri="{FF2B5EF4-FFF2-40B4-BE49-F238E27FC236}">
                <a16:creationId xmlns:a16="http://schemas.microsoft.com/office/drawing/2014/main" id="{4C23D318-A106-46C0-9593-9729625894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47165" y="536400"/>
            <a:ext cx="10488706" cy="1371600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rgbClr val="414042"/>
                </a:solidFill>
                <a:latin typeface="Helvetica Bold"/>
              </a:rPr>
              <a:t>Cenu stabilitāti vislabāk nodrošina neatkarīga institūcija ar precīzi formulētām pilnvarām</a:t>
            </a:r>
          </a:p>
        </p:txBody>
      </p:sp>
      <p:sp>
        <p:nvSpPr>
          <p:cNvPr id="4" name="Ovāls 3">
            <a:extLst>
              <a:ext uri="{FF2B5EF4-FFF2-40B4-BE49-F238E27FC236}">
                <a16:creationId xmlns:a16="http://schemas.microsoft.com/office/drawing/2014/main" id="{AC51413C-10C2-4C1E-A892-4C303DF5D2CC}"/>
              </a:ext>
            </a:extLst>
          </p:cNvPr>
          <p:cNvSpPr/>
          <p:nvPr/>
        </p:nvSpPr>
        <p:spPr>
          <a:xfrm>
            <a:off x="3931518" y="2143126"/>
            <a:ext cx="4320000" cy="4320000"/>
          </a:xfrm>
          <a:prstGeom prst="ellipse">
            <a:avLst/>
          </a:prstGeom>
          <a:gradFill>
            <a:gsLst>
              <a:gs pos="100000">
                <a:srgbClr val="F3B43C">
                  <a:alpha val="32941"/>
                  <a:lumMod val="25000"/>
                  <a:lumOff val="75000"/>
                </a:srgbClr>
              </a:gs>
              <a:gs pos="0">
                <a:schemeClr val="bg1"/>
              </a:gs>
            </a:gsLst>
            <a:path path="circle">
              <a:fillToRect l="50000" t="50000" r="50000" b="50000"/>
            </a:path>
          </a:gradFill>
          <a:ln w="28575">
            <a:solidFill>
              <a:srgbClr val="F1B7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Eiropas centrālo banku</a:t>
            </a:r>
          </a:p>
          <a:p>
            <a:pPr algn="ctr"/>
            <a:r>
              <a:rPr lang="lv-LV" sz="24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neatkarība</a:t>
            </a:r>
          </a:p>
        </p:txBody>
      </p:sp>
      <p:sp>
        <p:nvSpPr>
          <p:cNvPr id="10" name="Ovāls 9">
            <a:extLst>
              <a:ext uri="{FF2B5EF4-FFF2-40B4-BE49-F238E27FC236}">
                <a16:creationId xmlns:a16="http://schemas.microsoft.com/office/drawing/2014/main" id="{6AB7F00D-9A90-4D21-B676-A031DA4745E7}"/>
              </a:ext>
            </a:extLst>
          </p:cNvPr>
          <p:cNvSpPr/>
          <p:nvPr/>
        </p:nvSpPr>
        <p:spPr>
          <a:xfrm>
            <a:off x="7175547" y="2172882"/>
            <a:ext cx="3368629" cy="1618067"/>
          </a:xfrm>
          <a:prstGeom prst="ellipse">
            <a:avLst/>
          </a:prstGeom>
          <a:solidFill>
            <a:srgbClr val="32328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Finansiālā</a:t>
            </a:r>
          </a:p>
        </p:txBody>
      </p:sp>
      <p:sp>
        <p:nvSpPr>
          <p:cNvPr id="11" name="Ovāls 10">
            <a:extLst>
              <a:ext uri="{FF2B5EF4-FFF2-40B4-BE49-F238E27FC236}">
                <a16:creationId xmlns:a16="http://schemas.microsoft.com/office/drawing/2014/main" id="{DA22E63C-FF06-4921-A9C7-97D3C1B97789}"/>
              </a:ext>
            </a:extLst>
          </p:cNvPr>
          <p:cNvSpPr/>
          <p:nvPr/>
        </p:nvSpPr>
        <p:spPr>
          <a:xfrm>
            <a:off x="7175547" y="4725578"/>
            <a:ext cx="3368629" cy="1618067"/>
          </a:xfrm>
          <a:prstGeom prst="ellipse">
            <a:avLst/>
          </a:prstGeom>
          <a:solidFill>
            <a:srgbClr val="32328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Personiskā</a:t>
            </a:r>
          </a:p>
        </p:txBody>
      </p:sp>
      <p:sp>
        <p:nvSpPr>
          <p:cNvPr id="12" name="Ovāls 11">
            <a:extLst>
              <a:ext uri="{FF2B5EF4-FFF2-40B4-BE49-F238E27FC236}">
                <a16:creationId xmlns:a16="http://schemas.microsoft.com/office/drawing/2014/main" id="{7AF15C5D-ED95-4B68-A3A3-2A2629940C6F}"/>
              </a:ext>
            </a:extLst>
          </p:cNvPr>
          <p:cNvSpPr/>
          <p:nvPr/>
        </p:nvSpPr>
        <p:spPr>
          <a:xfrm>
            <a:off x="1647824" y="4724398"/>
            <a:ext cx="3368629" cy="1618067"/>
          </a:xfrm>
          <a:prstGeom prst="ellipse">
            <a:avLst/>
          </a:prstGeom>
          <a:solidFill>
            <a:srgbClr val="32328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Funkcionālā</a:t>
            </a:r>
          </a:p>
        </p:txBody>
      </p:sp>
      <p:sp>
        <p:nvSpPr>
          <p:cNvPr id="5" name="Ovāls 4">
            <a:extLst>
              <a:ext uri="{FF2B5EF4-FFF2-40B4-BE49-F238E27FC236}">
                <a16:creationId xmlns:a16="http://schemas.microsoft.com/office/drawing/2014/main" id="{66FD9D84-14D2-4B02-A81E-70287269B86B}"/>
              </a:ext>
            </a:extLst>
          </p:cNvPr>
          <p:cNvSpPr/>
          <p:nvPr/>
        </p:nvSpPr>
        <p:spPr>
          <a:xfrm>
            <a:off x="1647825" y="2172882"/>
            <a:ext cx="3368629" cy="1618067"/>
          </a:xfrm>
          <a:prstGeom prst="ellipse">
            <a:avLst/>
          </a:prstGeom>
          <a:solidFill>
            <a:srgbClr val="323282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800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Institucionālā</a:t>
            </a:r>
          </a:p>
        </p:txBody>
      </p:sp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4859C1EE-DC21-4B6A-ABBF-94A28F202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11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52586262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75A82670-F453-44AE-8CF3-664CB9E9D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60" y="3400500"/>
            <a:ext cx="10871200" cy="1370284"/>
          </a:xfrm>
        </p:spPr>
        <p:txBody>
          <a:bodyPr>
            <a:noAutofit/>
          </a:bodyPr>
          <a:lstStyle/>
          <a:p>
            <a:r>
              <a:rPr lang="lv-LV" sz="4400" dirty="0">
                <a:latin typeface="Helvetica" panose="020B0604020202020204" pitchFamily="34" charset="0"/>
                <a:cs typeface="Helvetica" panose="020B0604020202020204" pitchFamily="34" charset="0"/>
              </a:rPr>
              <a:t>Ārējā vide</a:t>
            </a:r>
          </a:p>
        </p:txBody>
      </p:sp>
    </p:spTree>
    <p:extLst>
      <p:ext uri="{BB962C8B-B14F-4D97-AF65-F5344CB8AC3E}">
        <p14:creationId xmlns:p14="http://schemas.microsoft.com/office/powerpoint/2010/main" val="4176563023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aisnstūris 17">
            <a:extLst>
              <a:ext uri="{FF2B5EF4-FFF2-40B4-BE49-F238E27FC236}">
                <a16:creationId xmlns:a16="http://schemas.microsoft.com/office/drawing/2014/main" id="{C12EFCB5-C6C7-4C6F-996A-EA375158D388}"/>
              </a:ext>
            </a:extLst>
          </p:cNvPr>
          <p:cNvSpPr/>
          <p:nvPr/>
        </p:nvSpPr>
        <p:spPr>
          <a:xfrm>
            <a:off x="10562544" y="2771479"/>
            <a:ext cx="1101752" cy="3602013"/>
          </a:xfrm>
          <a:prstGeom prst="rect">
            <a:avLst/>
          </a:prstGeom>
          <a:solidFill>
            <a:schemeClr val="bg2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graphicFrame>
        <p:nvGraphicFramePr>
          <p:cNvPr id="28" name="Diagramma 27">
            <a:extLst>
              <a:ext uri="{FF2B5EF4-FFF2-40B4-BE49-F238E27FC236}">
                <a16:creationId xmlns:a16="http://schemas.microsoft.com/office/drawing/2014/main" id="{6A9D093C-F34A-45AE-82DC-2EBE8A5F5B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73132240"/>
              </p:ext>
            </p:extLst>
          </p:nvPr>
        </p:nvGraphicFramePr>
        <p:xfrm>
          <a:off x="5966486" y="2652212"/>
          <a:ext cx="5829587" cy="37312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Taisnstūris 24">
            <a:extLst>
              <a:ext uri="{FF2B5EF4-FFF2-40B4-BE49-F238E27FC236}">
                <a16:creationId xmlns:a16="http://schemas.microsoft.com/office/drawing/2014/main" id="{0ECC8B85-4F41-418B-A163-FAF2704DE7EA}"/>
              </a:ext>
            </a:extLst>
          </p:cNvPr>
          <p:cNvSpPr/>
          <p:nvPr/>
        </p:nvSpPr>
        <p:spPr>
          <a:xfrm>
            <a:off x="4580402" y="2771480"/>
            <a:ext cx="928800" cy="3628002"/>
          </a:xfrm>
          <a:prstGeom prst="rect">
            <a:avLst/>
          </a:prstGeom>
          <a:solidFill>
            <a:schemeClr val="bg2">
              <a:lumMod val="75000"/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95927" y="536400"/>
            <a:ext cx="11400146" cy="1370284"/>
          </a:xfrm>
        </p:spPr>
        <p:txBody>
          <a:bodyPr>
            <a:noAutofit/>
          </a:bodyPr>
          <a:lstStyle/>
          <a:p>
            <a:r>
              <a:rPr lang="lv-LV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Neskatoties uz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jau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diezgan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ilgu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izaugsm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periodu</a:t>
            </a:r>
            <a:r>
              <a:rPr lang="lv-LV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inflācija eiro zonā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ilgstoši</a:t>
            </a:r>
            <a:r>
              <a:rPr lang="lv-LV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zem Eirosistēmas mērķa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B6EAF-5C7F-4549-8430-EF2838217E56}"/>
              </a:ext>
            </a:extLst>
          </p:cNvPr>
          <p:cNvSpPr txBox="1"/>
          <p:nvPr/>
        </p:nvSpPr>
        <p:spPr>
          <a:xfrm>
            <a:off x="1499189" y="2077200"/>
            <a:ext cx="4032985" cy="39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Eiro zonas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reālā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IKP izmaiņas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46E8344-67AA-4CD6-A33A-011979FE10FA}"/>
              </a:ext>
            </a:extLst>
          </p:cNvPr>
          <p:cNvSpPr txBox="1">
            <a:spLocks/>
          </p:cNvSpPr>
          <p:nvPr/>
        </p:nvSpPr>
        <p:spPr>
          <a:xfrm>
            <a:off x="-1" y="6602400"/>
            <a:ext cx="3011557" cy="24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Avots: Eurostat, Eiropas Centrālā banka (ECB)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CC5A5D-FF17-4BD2-AAC4-F2022A8AFEEA}"/>
              </a:ext>
            </a:extLst>
          </p:cNvPr>
          <p:cNvSpPr txBox="1"/>
          <p:nvPr/>
        </p:nvSpPr>
        <p:spPr>
          <a:xfrm>
            <a:off x="6899428" y="2077200"/>
            <a:ext cx="3891667" cy="39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Eiro zonas inflācija (%)</a:t>
            </a:r>
          </a:p>
        </p:txBody>
      </p:sp>
      <p:sp>
        <p:nvSpPr>
          <p:cNvPr id="17" name="Slaida numura vietturis 13">
            <a:extLst>
              <a:ext uri="{FF2B5EF4-FFF2-40B4-BE49-F238E27FC236}">
                <a16:creationId xmlns:a16="http://schemas.microsoft.com/office/drawing/2014/main" id="{EB4B70C6-572E-4CE3-B340-7FD3FF87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13</a:t>
            </a:fld>
            <a:endParaRPr lang="lv-LV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6C72F1-468B-45DA-BFD9-95219662BE81}"/>
              </a:ext>
            </a:extLst>
          </p:cNvPr>
          <p:cNvSpPr txBox="1"/>
          <p:nvPr/>
        </p:nvSpPr>
        <p:spPr>
          <a:xfrm>
            <a:off x="10523605" y="2912441"/>
            <a:ext cx="1179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4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prognoze</a:t>
            </a:r>
          </a:p>
        </p:txBody>
      </p:sp>
      <p:cxnSp>
        <p:nvCxnSpPr>
          <p:cNvPr id="20" name="Taisns bultveida savienotājs 19">
            <a:extLst>
              <a:ext uri="{FF2B5EF4-FFF2-40B4-BE49-F238E27FC236}">
                <a16:creationId xmlns:a16="http://schemas.microsoft.com/office/drawing/2014/main" id="{287592BC-DA91-4BC4-B1E5-9577C990AB59}"/>
              </a:ext>
            </a:extLst>
          </p:cNvPr>
          <p:cNvCxnSpPr>
            <a:cxnSpLocks/>
          </p:cNvCxnSpPr>
          <p:nvPr/>
        </p:nvCxnSpPr>
        <p:spPr>
          <a:xfrm>
            <a:off x="10614479" y="3211095"/>
            <a:ext cx="997882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936803F-2CD3-4240-B7A1-FEFE50DCB24C}"/>
              </a:ext>
            </a:extLst>
          </p:cNvPr>
          <p:cNvSpPr txBox="1"/>
          <p:nvPr/>
        </p:nvSpPr>
        <p:spPr>
          <a:xfrm>
            <a:off x="8362862" y="3528437"/>
            <a:ext cx="22898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Eiro zonas vidēja termiņa mērķis &lt;2, bet tuvu tam</a:t>
            </a:r>
          </a:p>
        </p:txBody>
      </p:sp>
      <p:graphicFrame>
        <p:nvGraphicFramePr>
          <p:cNvPr id="24" name="Diagramma 23">
            <a:extLst>
              <a:ext uri="{FF2B5EF4-FFF2-40B4-BE49-F238E27FC236}">
                <a16:creationId xmlns:a16="http://schemas.microsoft.com/office/drawing/2014/main" id="{64BCF0F4-B072-4D0E-8F7C-C89457AAFF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428194"/>
              </p:ext>
            </p:extLst>
          </p:nvPr>
        </p:nvGraphicFramePr>
        <p:xfrm>
          <a:off x="395927" y="2605347"/>
          <a:ext cx="5260156" cy="37941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6" name="Taisns bultveida savienotājs 25">
            <a:extLst>
              <a:ext uri="{FF2B5EF4-FFF2-40B4-BE49-F238E27FC236}">
                <a16:creationId xmlns:a16="http://schemas.microsoft.com/office/drawing/2014/main" id="{99C58E67-C89B-42A1-8BBC-B4867566A799}"/>
              </a:ext>
            </a:extLst>
          </p:cNvPr>
          <p:cNvCxnSpPr>
            <a:cxnSpLocks/>
          </p:cNvCxnSpPr>
          <p:nvPr/>
        </p:nvCxnSpPr>
        <p:spPr>
          <a:xfrm>
            <a:off x="4574184" y="4886904"/>
            <a:ext cx="919458" cy="0"/>
          </a:xfrm>
          <a:prstGeom prst="straightConnector1">
            <a:avLst/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4A8D347-0C16-4B1C-9B1B-83A9D11B2EE1}"/>
              </a:ext>
            </a:extLst>
          </p:cNvPr>
          <p:cNvSpPr txBox="1"/>
          <p:nvPr/>
        </p:nvSpPr>
        <p:spPr>
          <a:xfrm>
            <a:off x="4567966" y="4579127"/>
            <a:ext cx="9318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4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prognoze</a:t>
            </a:r>
          </a:p>
        </p:txBody>
      </p:sp>
    </p:spTree>
    <p:extLst>
      <p:ext uri="{BB962C8B-B14F-4D97-AF65-F5344CB8AC3E}">
        <p14:creationId xmlns:p14="http://schemas.microsoft.com/office/powerpoint/2010/main" val="187904985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BBDDB-23E1-4DD5-BDC6-EE933E8CE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34501" y="536575"/>
            <a:ext cx="10466773" cy="1371600"/>
          </a:xfrm>
          <a:prstGeom prst="rect">
            <a:avLst/>
          </a:prstGeom>
        </p:spPr>
        <p:txBody>
          <a:bodyPr anchor="ctr"/>
          <a:lstStyle/>
          <a:p>
            <a:pPr marL="0" indent="0" algn="ctr">
              <a:spcBef>
                <a:spcPct val="0"/>
              </a:spcBef>
              <a:buNone/>
            </a:pPr>
            <a:r>
              <a:rPr lang="en-US" sz="3600" dirty="0" err="1">
                <a:latin typeface="+mj-lt"/>
                <a:ea typeface="+mj-ea"/>
                <a:cs typeface="+mj-cs"/>
              </a:rPr>
              <a:t>Kopš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pērnā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gada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vidus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eiro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zonā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vājinājies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gan</a:t>
            </a:r>
            <a:r>
              <a:rPr lang="en-US" sz="3600" dirty="0">
                <a:latin typeface="+mj-lt"/>
                <a:ea typeface="+mj-ea"/>
                <a:cs typeface="+mj-cs"/>
              </a:rPr>
              <a:t> n</a:t>
            </a:r>
            <a:r>
              <a:rPr lang="lv-LV" sz="3600" dirty="0" err="1">
                <a:solidFill>
                  <a:srgbClr val="414042"/>
                </a:solidFill>
                <a:latin typeface="+mj-lt"/>
                <a:ea typeface="+mj-ea"/>
                <a:cs typeface="+mj-cs"/>
              </a:rPr>
              <a:t>oskaņojums</a:t>
            </a:r>
            <a:r>
              <a:rPr lang="en-US" sz="3600" dirty="0">
                <a:solidFill>
                  <a:srgbClr val="414042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US" sz="3600" dirty="0" err="1">
                <a:solidFill>
                  <a:srgbClr val="414042"/>
                </a:solidFill>
                <a:latin typeface="+mj-lt"/>
                <a:ea typeface="+mj-ea"/>
                <a:cs typeface="+mj-cs"/>
              </a:rPr>
              <a:t>gan</a:t>
            </a:r>
            <a:r>
              <a:rPr lang="en-US" sz="3600" dirty="0">
                <a:solidFill>
                  <a:srgbClr val="414042"/>
                </a:solidFill>
                <a:latin typeface="+mj-lt"/>
                <a:ea typeface="+mj-ea"/>
                <a:cs typeface="+mj-cs"/>
              </a:rPr>
              <a:t> </a:t>
            </a:r>
            <a:r>
              <a:rPr lang="lv-LV" sz="3600" dirty="0">
                <a:solidFill>
                  <a:srgbClr val="414042"/>
                </a:solidFill>
                <a:latin typeface="+mj-lt"/>
                <a:ea typeface="+mj-ea"/>
                <a:cs typeface="+mj-cs"/>
              </a:rPr>
              <a:t>izaugsme</a:t>
            </a:r>
            <a:endParaRPr lang="en-US" sz="3600" dirty="0">
              <a:solidFill>
                <a:srgbClr val="41404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290CB3F-EB94-459D-ABB1-5CEFDC228862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2937995" cy="244800"/>
          </a:xfrm>
          <a:prstGeom prst="rect">
            <a:avLst/>
          </a:prstGeom>
        </p:spPr>
        <p:txBody>
          <a:bodyPr anchor="ctr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Avots: Eurostat, </a:t>
            </a:r>
            <a:r>
              <a:rPr kumimoji="0" lang="lv-LV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Markit</a:t>
            </a: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lv-LV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Economics</a:t>
            </a: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DG-ECFIN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F3ABD4-ED49-45EF-8D1E-A05EE6E47E97}"/>
              </a:ext>
            </a:extLst>
          </p:cNvPr>
          <p:cNvSpPr txBox="1"/>
          <p:nvPr/>
        </p:nvSpPr>
        <p:spPr>
          <a:xfrm>
            <a:off x="0" y="2077200"/>
            <a:ext cx="12192000" cy="396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Reālā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IKP ceturkšņa izmaiņas un sentimenta indeksi eiro zonā</a:t>
            </a:r>
          </a:p>
        </p:txBody>
      </p:sp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65C687DD-D4A0-49F3-BDC1-60010A848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14</a:t>
            </a:fld>
            <a:endParaRPr lang="lv-LV" dirty="0"/>
          </a:p>
        </p:txBody>
      </p:sp>
      <p:graphicFrame>
        <p:nvGraphicFramePr>
          <p:cNvPr id="8" name="Chart 5">
            <a:extLst>
              <a:ext uri="{FF2B5EF4-FFF2-40B4-BE49-F238E27FC236}">
                <a16:creationId xmlns:a16="http://schemas.microsoft.com/office/drawing/2014/main" id="{0B2133D4-4604-429A-9CBA-DBCFA2D5F82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613809"/>
              </p:ext>
            </p:extLst>
          </p:nvPr>
        </p:nvGraphicFramePr>
        <p:xfrm>
          <a:off x="834502" y="2435428"/>
          <a:ext cx="10466772" cy="40018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0576992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BBDDB-23E1-4DD5-BDC6-EE933E8CE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9472" y="536575"/>
            <a:ext cx="10813057" cy="1371600"/>
          </a:xfrm>
          <a:prstGeom prst="rect">
            <a:avLst/>
          </a:prstGeom>
        </p:spPr>
        <p:txBody>
          <a:bodyPr anchor="ctr"/>
          <a:lstStyle/>
          <a:p>
            <a:pPr algn="ctr">
              <a:spcBef>
                <a:spcPct val="0"/>
              </a:spcBef>
            </a:pPr>
            <a:r>
              <a:rPr lang="lv-LV" sz="3500" dirty="0">
                <a:solidFill>
                  <a:srgbClr val="414042"/>
                </a:solidFill>
                <a:latin typeface="+mj-lt"/>
                <a:ea typeface="+mj-ea"/>
                <a:cs typeface="+mj-cs"/>
              </a:rPr>
              <a:t>Šajā biznesa ciklā </a:t>
            </a:r>
            <a:r>
              <a:rPr lang="en-US" sz="3500" dirty="0" err="1">
                <a:solidFill>
                  <a:srgbClr val="414042"/>
                </a:solidFill>
                <a:latin typeface="+mj-lt"/>
                <a:ea typeface="+mj-ea"/>
                <a:cs typeface="+mj-cs"/>
              </a:rPr>
              <a:t>eiro</a:t>
            </a:r>
            <a:r>
              <a:rPr lang="en-US" sz="3500" dirty="0">
                <a:solidFill>
                  <a:srgbClr val="41404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dirty="0" err="1">
                <a:solidFill>
                  <a:srgbClr val="414042"/>
                </a:solidFill>
                <a:latin typeface="+mj-lt"/>
                <a:ea typeface="+mj-ea"/>
                <a:cs typeface="+mj-cs"/>
              </a:rPr>
              <a:t>zonai</a:t>
            </a:r>
            <a:r>
              <a:rPr lang="en-US" sz="3500" dirty="0">
                <a:solidFill>
                  <a:srgbClr val="414042"/>
                </a:solidFill>
                <a:latin typeface="+mj-lt"/>
                <a:ea typeface="+mj-ea"/>
                <a:cs typeface="+mj-cs"/>
              </a:rPr>
              <a:t> </a:t>
            </a:r>
            <a:r>
              <a:rPr lang="lv-LV" sz="3500" dirty="0">
                <a:solidFill>
                  <a:srgbClr val="414042"/>
                </a:solidFill>
                <a:latin typeface="+mj-lt"/>
                <a:ea typeface="+mj-ea"/>
                <a:cs typeface="+mj-cs"/>
              </a:rPr>
              <a:t>straujākais </a:t>
            </a:r>
            <a:r>
              <a:rPr lang="en-US" sz="3500" dirty="0" err="1">
                <a:solidFill>
                  <a:srgbClr val="414042"/>
                </a:solidFill>
                <a:latin typeface="+mj-lt"/>
                <a:ea typeface="+mj-ea"/>
                <a:cs typeface="+mj-cs"/>
              </a:rPr>
              <a:t>kāpums</a:t>
            </a:r>
            <a:r>
              <a:rPr lang="lv-LV" sz="3500" dirty="0">
                <a:solidFill>
                  <a:srgbClr val="414042"/>
                </a:solidFill>
                <a:latin typeface="+mj-lt"/>
                <a:ea typeface="+mj-ea"/>
                <a:cs typeface="+mj-cs"/>
              </a:rPr>
              <a:t> jau aiz muguras; sabremzēšanās iespēja ir augusi</a:t>
            </a:r>
            <a:endParaRPr lang="en-US" sz="3500" dirty="0">
              <a:solidFill>
                <a:srgbClr val="41404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Text Placeholder 1">
            <a:extLst>
              <a:ext uri="{FF2B5EF4-FFF2-40B4-BE49-F238E27FC236}">
                <a16:creationId xmlns:a16="http://schemas.microsoft.com/office/drawing/2014/main" id="{9B3141E0-AD62-46F7-8366-404B477FDDC2}"/>
              </a:ext>
            </a:extLst>
          </p:cNvPr>
          <p:cNvSpPr txBox="1">
            <a:spLocks/>
          </p:cNvSpPr>
          <p:nvPr/>
        </p:nvSpPr>
        <p:spPr>
          <a:xfrm>
            <a:off x="612503" y="2077200"/>
            <a:ext cx="6105235" cy="558243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Biznesa ciklu fāzes un izlaides starpība eiro zonā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(procenti potenciālā IKP)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5" name="Text Placeholder 1">
            <a:extLst>
              <a:ext uri="{FF2B5EF4-FFF2-40B4-BE49-F238E27FC236}">
                <a16:creationId xmlns:a16="http://schemas.microsoft.com/office/drawing/2014/main" id="{B4FC453A-A718-4051-A743-083A7C1E859F}"/>
              </a:ext>
            </a:extLst>
          </p:cNvPr>
          <p:cNvSpPr txBox="1">
            <a:spLocks/>
          </p:cNvSpPr>
          <p:nvPr/>
        </p:nvSpPr>
        <p:spPr>
          <a:xfrm>
            <a:off x="6717738" y="2077200"/>
            <a:ext cx="4861759" cy="558000"/>
          </a:xfrm>
          <a:prstGeom prst="rect">
            <a:avLst/>
          </a:prstGeom>
        </p:spPr>
        <p:txBody>
          <a:bodyPr/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Biznesa ciklu fāzes ASV un eiro zonas valstīs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10" name="Picture Placeholder 9">
            <a:extLst>
              <a:ext uri="{FF2B5EF4-FFF2-40B4-BE49-F238E27FC236}">
                <a16:creationId xmlns:a16="http://schemas.microsoft.com/office/drawing/2014/main" id="{A80775C9-AC60-4541-8CB2-6C9EBDD72104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80645" y="2635443"/>
          <a:ext cx="5568950" cy="4032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Placeholder 17">
            <a:extLst>
              <a:ext uri="{FF2B5EF4-FFF2-40B4-BE49-F238E27FC236}">
                <a16:creationId xmlns:a16="http://schemas.microsoft.com/office/drawing/2014/main" id="{B33E1E3C-7B01-435D-962E-CCAE4BAE5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" t="5" r="-148" b="-5"/>
          <a:stretch/>
        </p:blipFill>
        <p:spPr>
          <a:xfrm>
            <a:off x="6254156" y="2706255"/>
            <a:ext cx="5788922" cy="3379548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531941C-FBBB-4126-B382-8829F06D2440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3352799" cy="24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ECB, Sentluisas Federālo rezervju banka</a:t>
            </a: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999DA18B-B11D-4C9B-A098-CF4765E1B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15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29501347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1" y="536400"/>
            <a:ext cx="11097928" cy="1370284"/>
          </a:xfrm>
        </p:spPr>
        <p:txBody>
          <a:bodyPr>
            <a:normAutofit/>
          </a:bodyPr>
          <a:lstStyle/>
          <a:p>
            <a:pPr lvl="0">
              <a:spcBef>
                <a:spcPct val="0"/>
              </a:spcBef>
            </a:pPr>
            <a:r>
              <a:rPr lang="lv-LV" sz="3600" b="1" dirty="0">
                <a:solidFill>
                  <a:srgbClr val="414042"/>
                </a:solidFill>
                <a:latin typeface="Helvetica"/>
              </a:rPr>
              <a:t>Monetārā politika ekonomikai atbalstoša</a:t>
            </a:r>
            <a:r>
              <a:rPr lang="en-US" sz="3600" b="1" dirty="0">
                <a:solidFill>
                  <a:srgbClr val="414042"/>
                </a:solidFill>
                <a:latin typeface="Helvetica"/>
              </a:rPr>
              <a:t>, </a:t>
            </a:r>
            <a:r>
              <a:rPr lang="lv-LV" sz="3600" b="1" dirty="0">
                <a:solidFill>
                  <a:srgbClr val="414042"/>
                </a:solidFill>
                <a:latin typeface="Helvetica"/>
              </a:rPr>
              <a:t>bāzes likmju kāpums atbīdīts uz tālāku nākotni</a:t>
            </a:r>
            <a:r>
              <a:rPr lang="en-US" sz="3600" b="1" dirty="0">
                <a:solidFill>
                  <a:srgbClr val="414042"/>
                </a:solidFill>
                <a:latin typeface="Helvetica"/>
              </a:rPr>
              <a:t> (1)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B6EAF-5C7F-4549-8430-EF2838217E56}"/>
              </a:ext>
            </a:extLst>
          </p:cNvPr>
          <p:cNvSpPr txBox="1"/>
          <p:nvPr/>
        </p:nvSpPr>
        <p:spPr>
          <a:xfrm>
            <a:off x="0" y="2077200"/>
            <a:ext cx="12192000" cy="39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Centrālo banku bāzes likmes (%)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46E8344-67AA-4CD6-A33A-011979FE10FA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2998381" cy="24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Avots: </a:t>
            </a:r>
            <a:r>
              <a:rPr lang="lv-LV" sz="1000" i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Bloomberg</a:t>
            </a:r>
            <a:endParaRPr lang="lv-LV" sz="1000" i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laida numura vietturis 13">
            <a:extLst>
              <a:ext uri="{FF2B5EF4-FFF2-40B4-BE49-F238E27FC236}">
                <a16:creationId xmlns:a16="http://schemas.microsoft.com/office/drawing/2014/main" id="{E7BCF710-72C1-415D-9FAF-BA843F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16</a:t>
            </a:fld>
            <a:endParaRPr lang="lv-LV" dirty="0"/>
          </a:p>
        </p:txBody>
      </p:sp>
      <p:sp>
        <p:nvSpPr>
          <p:cNvPr id="12" name="Taisnstūris: ar noapaļotiem stūriem 11">
            <a:extLst>
              <a:ext uri="{FF2B5EF4-FFF2-40B4-BE49-F238E27FC236}">
                <a16:creationId xmlns:a16="http://schemas.microsoft.com/office/drawing/2014/main" id="{8ED2D783-E863-45B7-B5B5-DC8573B2A0B5}"/>
              </a:ext>
            </a:extLst>
          </p:cNvPr>
          <p:cNvSpPr/>
          <p:nvPr/>
        </p:nvSpPr>
        <p:spPr>
          <a:xfrm>
            <a:off x="6664938" y="2793150"/>
            <a:ext cx="4652768" cy="790310"/>
          </a:xfrm>
          <a:prstGeom prst="roundRect">
            <a:avLst>
              <a:gd name="adj" fmla="val 35145"/>
            </a:avLst>
          </a:prstGeom>
          <a:solidFill>
            <a:srgbClr val="FDF4E2"/>
          </a:solidFill>
          <a:ln>
            <a:solidFill>
              <a:srgbClr val="323282"/>
            </a:solidFill>
          </a:ln>
          <a:effectLst>
            <a:outerShdw blurRad="50800" dist="38100" dir="2700000" algn="tl" rotWithShape="0">
              <a:srgbClr val="32328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Zemas</a:t>
            </a: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procentu</a:t>
            </a: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likmes</a:t>
            </a: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6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atbalst</a:t>
            </a:r>
            <a:r>
              <a:rPr lang="lv-LV" sz="16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ījušas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ekonomikas atveseļošanos pēc finanšu krīzes</a:t>
            </a:r>
            <a:endParaRPr lang="lv-LV" sz="1600" dirty="0"/>
          </a:p>
        </p:txBody>
      </p:sp>
      <p:graphicFrame>
        <p:nvGraphicFramePr>
          <p:cNvPr id="11" name="Diagramma 4">
            <a:extLst>
              <a:ext uri="{FF2B5EF4-FFF2-40B4-BE49-F238E27FC236}">
                <a16:creationId xmlns:a16="http://schemas.microsoft.com/office/drawing/2014/main" id="{F686D7C7-D691-494A-BFB5-FED78E0C0E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2495287"/>
              </p:ext>
            </p:extLst>
          </p:nvPr>
        </p:nvGraphicFramePr>
        <p:xfrm>
          <a:off x="874294" y="2443686"/>
          <a:ext cx="10443411" cy="4251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47516044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03BBDDB-23E1-4DD5-BDC6-EE933E8CE7E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2309" y="536575"/>
            <a:ext cx="10587383" cy="1371600"/>
          </a:xfrm>
        </p:spPr>
        <p:txBody>
          <a:bodyPr anchor="ctr"/>
          <a:lstStyle/>
          <a:p>
            <a:pPr>
              <a:spcBef>
                <a:spcPct val="0"/>
              </a:spcBef>
            </a:pPr>
            <a:r>
              <a:rPr lang="lv-LV" sz="3600" dirty="0">
                <a:latin typeface="+mj-lt"/>
                <a:ea typeface="+mj-ea"/>
                <a:cs typeface="+mj-cs"/>
              </a:rPr>
              <a:t>Monetārā politika ekonomikai atbalstoša</a:t>
            </a:r>
            <a:r>
              <a:rPr lang="en-US" sz="3600" dirty="0">
                <a:latin typeface="+mj-lt"/>
                <a:ea typeface="+mj-ea"/>
                <a:cs typeface="+mj-cs"/>
              </a:rPr>
              <a:t>, </a:t>
            </a:r>
            <a:r>
              <a:rPr lang="lv-LV" sz="3600" dirty="0">
                <a:latin typeface="+mj-lt"/>
                <a:ea typeface="+mj-ea"/>
                <a:cs typeface="+mj-cs"/>
              </a:rPr>
              <a:t>bāzes likmju kāpums atbīdīts uz tālāku nākotni</a:t>
            </a:r>
            <a:r>
              <a:rPr lang="en-US" sz="3600" dirty="0">
                <a:latin typeface="+mj-lt"/>
                <a:ea typeface="+mj-ea"/>
                <a:cs typeface="+mj-cs"/>
              </a:rPr>
              <a:t> (2)</a:t>
            </a:r>
          </a:p>
        </p:txBody>
      </p:sp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2AB6CD1B-03B6-4A0E-9159-EAC05A1BB0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000" y="2078038"/>
            <a:ext cx="10414000" cy="396000"/>
          </a:xfrm>
        </p:spPr>
        <p:txBody>
          <a:bodyPr/>
          <a:lstStyle/>
          <a:p>
            <a:r>
              <a:rPr lang="lv-LV" dirty="0"/>
              <a:t>EONIA EUR nākotnes likmes (%)</a:t>
            </a:r>
            <a:endParaRPr lang="en-US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25C13F0-4CE9-4646-AD8D-2DF6C9648772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2429164" cy="244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EMMI, Latvijas Bankas aprēķini</a:t>
            </a: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4210997F-E5F7-482E-A25F-76D1878217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17</a:t>
            </a:fld>
            <a:endParaRPr lang="lv-LV" dirty="0"/>
          </a:p>
        </p:txBody>
      </p:sp>
      <p:graphicFrame>
        <p:nvGraphicFramePr>
          <p:cNvPr id="8" name="Content Placeholder 12">
            <a:extLst>
              <a:ext uri="{FF2B5EF4-FFF2-40B4-BE49-F238E27FC236}">
                <a16:creationId xmlns:a16="http://schemas.microsoft.com/office/drawing/2014/main" id="{E175D59E-8CCA-4D23-9E2F-DE01A446B1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8585709"/>
              </p:ext>
            </p:extLst>
          </p:nvPr>
        </p:nvGraphicFramePr>
        <p:xfrm>
          <a:off x="538018" y="2474038"/>
          <a:ext cx="10764982" cy="36442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0660818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3177" y="536400"/>
            <a:ext cx="10765646" cy="1370284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Augstie valdības parāda līmeņi daudzās valstīs apgrūtina ekonomikas izaugsmi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CB6EAF-5C7F-4549-8430-EF2838217E56}"/>
              </a:ext>
            </a:extLst>
          </p:cNvPr>
          <p:cNvSpPr txBox="1"/>
          <p:nvPr/>
        </p:nvSpPr>
        <p:spPr>
          <a:xfrm>
            <a:off x="0" y="2077200"/>
            <a:ext cx="12192000" cy="396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/>
            <a:r>
              <a:rPr lang="lv-LV" sz="2000" dirty="0">
                <a:solidFill>
                  <a:srgbClr val="2B358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Valdības parāda līmenis eiro zonas valstīs (% no IKP)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746E8344-67AA-4CD6-A33A-011979FE10FA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2998381" cy="244800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lv-LV" sz="1000" i="1" dirty="0">
                <a:solidFill>
                  <a:srgbClr val="2B358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Avots: Eurostat</a:t>
            </a:r>
          </a:p>
        </p:txBody>
      </p:sp>
      <p:sp>
        <p:nvSpPr>
          <p:cNvPr id="9" name="Slaida numura vietturis 13">
            <a:extLst>
              <a:ext uri="{FF2B5EF4-FFF2-40B4-BE49-F238E27FC236}">
                <a16:creationId xmlns:a16="http://schemas.microsoft.com/office/drawing/2014/main" id="{C8AD1967-DDF1-4F4E-9CC8-D2AF2D9A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18</a:t>
            </a:fld>
            <a:endParaRPr lang="lv-LV" dirty="0"/>
          </a:p>
        </p:txBody>
      </p:sp>
      <p:grpSp>
        <p:nvGrpSpPr>
          <p:cNvPr id="10" name="Grupa 9">
            <a:extLst>
              <a:ext uri="{FF2B5EF4-FFF2-40B4-BE49-F238E27FC236}">
                <a16:creationId xmlns:a16="http://schemas.microsoft.com/office/drawing/2014/main" id="{A13FC73D-37B2-41BE-BC67-B8373062ADE9}"/>
              </a:ext>
            </a:extLst>
          </p:cNvPr>
          <p:cNvGrpSpPr/>
          <p:nvPr/>
        </p:nvGrpSpPr>
        <p:grpSpPr>
          <a:xfrm>
            <a:off x="834286" y="2399393"/>
            <a:ext cx="10293351" cy="4276814"/>
            <a:chOff x="953557" y="2487793"/>
            <a:chExt cx="10293351" cy="4276814"/>
          </a:xfrm>
        </p:grpSpPr>
        <p:graphicFrame>
          <p:nvGraphicFramePr>
            <p:cNvPr id="11" name="Satura vietturis 6">
              <a:extLst>
                <a:ext uri="{FF2B5EF4-FFF2-40B4-BE49-F238E27FC236}">
                  <a16:creationId xmlns:a16="http://schemas.microsoft.com/office/drawing/2014/main" id="{67CE1FAC-8A25-4E04-9141-625D9539F8E8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617817347"/>
                </p:ext>
              </p:extLst>
            </p:nvPr>
          </p:nvGraphicFramePr>
          <p:xfrm>
            <a:off x="953557" y="2487793"/>
            <a:ext cx="10293351" cy="42768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2" name="Rectangle 2">
              <a:extLst>
                <a:ext uri="{FF2B5EF4-FFF2-40B4-BE49-F238E27FC236}">
                  <a16:creationId xmlns:a16="http://schemas.microsoft.com/office/drawing/2014/main" id="{E7071929-FCC9-47C8-9704-393AAB00353F}"/>
                </a:ext>
              </a:extLst>
            </p:cNvPr>
            <p:cNvSpPr/>
            <p:nvPr/>
          </p:nvSpPr>
          <p:spPr>
            <a:xfrm>
              <a:off x="1558085" y="4324545"/>
              <a:ext cx="8691581" cy="861075"/>
            </a:xfrm>
            <a:prstGeom prst="rect">
              <a:avLst/>
            </a:prstGeom>
            <a:solidFill>
              <a:schemeClr val="bg1">
                <a:lumMod val="85000"/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D3125C7-4BB8-456B-9B82-22DB359666BC}"/>
                </a:ext>
              </a:extLst>
            </p:cNvPr>
            <p:cNvSpPr txBox="1"/>
            <p:nvPr/>
          </p:nvSpPr>
          <p:spPr>
            <a:xfrm>
              <a:off x="8778852" y="2882845"/>
              <a:ext cx="24680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>
                  <a:solidFill>
                    <a:srgbClr val="2B357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Māstrihtas</a:t>
              </a:r>
              <a:r>
                <a:rPr lang="en-US" dirty="0">
                  <a:solidFill>
                    <a:srgbClr val="2B357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 </a:t>
              </a:r>
              <a:r>
                <a:rPr lang="en-US" dirty="0" err="1">
                  <a:solidFill>
                    <a:srgbClr val="2B357F"/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kritērijs</a:t>
              </a:r>
              <a:endPara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cxnSp>
          <p:nvCxnSpPr>
            <p:cNvPr id="14" name="Straight Connector 11">
              <a:extLst>
                <a:ext uri="{FF2B5EF4-FFF2-40B4-BE49-F238E27FC236}">
                  <a16:creationId xmlns:a16="http://schemas.microsoft.com/office/drawing/2014/main" id="{87647A1A-0DC0-40C6-BE43-B81C130A5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626600" y="3196868"/>
              <a:ext cx="342900" cy="1126653"/>
            </a:xfrm>
            <a:prstGeom prst="line">
              <a:avLst/>
            </a:prstGeom>
            <a:ln w="12700">
              <a:solidFill>
                <a:srgbClr val="2B35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14495035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75A82670-F453-44AE-8CF3-664CB9E9D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60" y="3400500"/>
            <a:ext cx="10871200" cy="1370284"/>
          </a:xfrm>
        </p:spPr>
        <p:txBody>
          <a:bodyPr>
            <a:noAutofit/>
          </a:bodyPr>
          <a:lstStyle/>
          <a:p>
            <a:r>
              <a:rPr lang="en-US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Latvijas</a:t>
            </a: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ekonomika</a:t>
            </a:r>
            <a:endParaRPr lang="lv-LV" sz="4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601164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75A82670-F453-44AE-8CF3-664CB9E9D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60" y="3400500"/>
            <a:ext cx="10871200" cy="1370284"/>
          </a:xfrm>
        </p:spPr>
        <p:txBody>
          <a:bodyPr>
            <a:noAutofit/>
          </a:bodyPr>
          <a:lstStyle/>
          <a:p>
            <a:r>
              <a:rPr lang="en-US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Latvijas</a:t>
            </a: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Bankas</a:t>
            </a: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funkcijas</a:t>
            </a:r>
            <a:endParaRPr lang="lv-LV" sz="4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051947"/>
      </p:ext>
    </p:extLst>
  </p:cSld>
  <p:clrMapOvr>
    <a:masterClrMapping/>
  </p:clrMapOvr>
  <p:transition spd="slow">
    <p:cove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hart 5">
            <a:extLst>
              <a:ext uri="{FF2B5EF4-FFF2-40B4-BE49-F238E27FC236}">
                <a16:creationId xmlns:a16="http://schemas.microsoft.com/office/drawing/2014/main" id="{0A686C90-A975-4280-AADB-0DDB6BF1A1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5204980"/>
              </p:ext>
            </p:extLst>
          </p:nvPr>
        </p:nvGraphicFramePr>
        <p:xfrm>
          <a:off x="6924612" y="2804225"/>
          <a:ext cx="4623502" cy="3291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6D5D36B3-735D-4E2A-BAD6-8FAE0F8C493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000" y="536575"/>
            <a:ext cx="10414000" cy="1371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sz="3600" dirty="0" err="1">
                <a:latin typeface="+mj-lt"/>
                <a:ea typeface="+mj-ea"/>
                <a:cs typeface="+mj-cs"/>
              </a:rPr>
              <a:t>Līdzīgi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kā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pasaulē</a:t>
            </a:r>
            <a:r>
              <a:rPr lang="en-US" sz="3600" dirty="0">
                <a:latin typeface="+mj-lt"/>
                <a:ea typeface="+mj-ea"/>
                <a:cs typeface="+mj-cs"/>
              </a:rPr>
              <a:t>, </a:t>
            </a:r>
            <a:r>
              <a:rPr lang="en-US" sz="3600" dirty="0" err="1">
                <a:latin typeface="+mj-lt"/>
                <a:ea typeface="+mj-ea"/>
                <a:cs typeface="+mj-cs"/>
              </a:rPr>
              <a:t>arī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lv-LV" sz="3600" dirty="0">
                <a:latin typeface="+mj-lt"/>
                <a:ea typeface="+mj-ea"/>
                <a:cs typeface="+mj-cs"/>
              </a:rPr>
              <a:t>B</a:t>
            </a:r>
            <a:r>
              <a:rPr lang="en-US" sz="3600" dirty="0" err="1">
                <a:latin typeface="+mj-lt"/>
                <a:ea typeface="+mj-ea"/>
                <a:cs typeface="+mj-cs"/>
              </a:rPr>
              <a:t>altijai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šī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biznesa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cikla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straujākais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izaugsmes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posms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jau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aiz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muguras</a:t>
            </a:r>
            <a:endParaRPr lang="en-US" sz="3600" dirty="0">
              <a:latin typeface="+mj-lt"/>
              <a:ea typeface="+mj-ea"/>
              <a:cs typeface="+mj-cs"/>
            </a:endParaRPr>
          </a:p>
        </p:txBody>
      </p:sp>
      <p:sp>
        <p:nvSpPr>
          <p:cNvPr id="9" name="Teksta vietturis 2">
            <a:extLst>
              <a:ext uri="{FF2B5EF4-FFF2-40B4-BE49-F238E27FC236}">
                <a16:creationId xmlns:a16="http://schemas.microsoft.com/office/drawing/2014/main" id="{8B90D966-2A03-4412-A206-B560DC3A44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08716" y="2078038"/>
            <a:ext cx="5904992" cy="558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Baltijas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valstu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IKP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pieauguma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tempi un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prognozes</a:t>
            </a:r>
            <a:endParaRPr lang="en-US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1600" dirty="0">
                <a:latin typeface="Helvetica" panose="020B0604020202020204" pitchFamily="34" charset="0"/>
                <a:cs typeface="Helvetica" panose="020B0604020202020204" pitchFamily="34" charset="0"/>
              </a:rPr>
              <a:t> (g/g, %) </a:t>
            </a:r>
          </a:p>
        </p:txBody>
      </p:sp>
      <p:sp>
        <p:nvSpPr>
          <p:cNvPr id="10" name="Teksta vietturis 2">
            <a:extLst>
              <a:ext uri="{FF2B5EF4-FFF2-40B4-BE49-F238E27FC236}">
                <a16:creationId xmlns:a16="http://schemas.microsoft.com/office/drawing/2014/main" id="{77D6EF90-FD19-4253-BB9C-F44A0E74F40E}"/>
              </a:ext>
            </a:extLst>
          </p:cNvPr>
          <p:cNvSpPr txBox="1">
            <a:spLocks/>
          </p:cNvSpPr>
          <p:nvPr/>
        </p:nvSpPr>
        <p:spPr>
          <a:xfrm>
            <a:off x="6373091" y="2077200"/>
            <a:ext cx="5726545" cy="558000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Ekonomiskā noskaņojuma rādītāji Baltijas valstīs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(ilgtermiņa vidējais = 100)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A03FFE77-5998-4625-A020-FA08C3D94680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8422555" cy="24480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100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3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Eurostat, Starptautiskā Valūtas fonda (SVF) pavasara prognozes; * - CSP ātrais novērtējums (izlīdzinātie tempi aktualizēti no 2017. 1.cet.)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E5CEB2D5-A9CA-4DE0-89A5-87C957ED6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20</a:t>
            </a:fld>
            <a:endParaRPr lang="lv-LV" dirty="0"/>
          </a:p>
        </p:txBody>
      </p:sp>
      <p:graphicFrame>
        <p:nvGraphicFramePr>
          <p:cNvPr id="18" name="Chart 10">
            <a:extLst>
              <a:ext uri="{FF2B5EF4-FFF2-40B4-BE49-F238E27FC236}">
                <a16:creationId xmlns:a16="http://schemas.microsoft.com/office/drawing/2014/main" id="{23E63371-4163-41A1-AC1F-CBCD5A116E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5665762"/>
              </p:ext>
            </p:extLst>
          </p:nvPr>
        </p:nvGraphicFramePr>
        <p:xfrm>
          <a:off x="408716" y="2903635"/>
          <a:ext cx="8013839" cy="3673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9" name="Chart 10">
            <a:extLst>
              <a:ext uri="{FF2B5EF4-FFF2-40B4-BE49-F238E27FC236}">
                <a16:creationId xmlns:a16="http://schemas.microsoft.com/office/drawing/2014/main" id="{C9F7DA82-13F4-468D-AFD5-A02AB5C09C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1068149"/>
              </p:ext>
            </p:extLst>
          </p:nvPr>
        </p:nvGraphicFramePr>
        <p:xfrm>
          <a:off x="5590226" y="2878158"/>
          <a:ext cx="1334386" cy="26603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07934419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BA728C85-B159-4A74-9DB3-EEDDA8E5902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7687" y="536400"/>
            <a:ext cx="11459817" cy="1371600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lv-LV" sz="3500" dirty="0">
                <a:latin typeface="+mj-lt"/>
                <a:ea typeface="+mj-ea"/>
                <a:cs typeface="+mj-cs"/>
              </a:rPr>
              <a:t>I</a:t>
            </a:r>
            <a:r>
              <a:rPr lang="en-US" sz="3500" dirty="0" err="1">
                <a:latin typeface="+mj-lt"/>
                <a:ea typeface="+mj-ea"/>
                <a:cs typeface="+mj-cs"/>
              </a:rPr>
              <a:t>zaugsme</a:t>
            </a:r>
            <a:r>
              <a:rPr lang="en-US" sz="3500" dirty="0">
                <a:latin typeface="+mj-lt"/>
                <a:ea typeface="+mj-ea"/>
                <a:cs typeface="+mj-cs"/>
              </a:rPr>
              <a:t> </a:t>
            </a:r>
            <a:r>
              <a:rPr lang="lv-LV" sz="3500" dirty="0">
                <a:latin typeface="+mj-lt"/>
                <a:ea typeface="+mj-ea"/>
                <a:cs typeface="+mj-cs"/>
              </a:rPr>
              <a:t>L</a:t>
            </a:r>
            <a:r>
              <a:rPr lang="en-US" sz="3500" dirty="0" err="1">
                <a:latin typeface="+mj-lt"/>
                <a:ea typeface="+mj-ea"/>
                <a:cs typeface="+mj-cs"/>
              </a:rPr>
              <a:t>atvijā</a:t>
            </a:r>
            <a:r>
              <a:rPr lang="en-US" sz="3500" dirty="0">
                <a:latin typeface="+mj-lt"/>
                <a:ea typeface="+mj-ea"/>
                <a:cs typeface="+mj-cs"/>
              </a:rPr>
              <a:t> </a:t>
            </a:r>
            <a:r>
              <a:rPr lang="en-US" sz="3500" dirty="0" err="1">
                <a:latin typeface="+mj-lt"/>
                <a:ea typeface="+mj-ea"/>
                <a:cs typeface="+mj-cs"/>
              </a:rPr>
              <a:t>plaša</a:t>
            </a:r>
            <a:r>
              <a:rPr lang="en-US" sz="3500" dirty="0">
                <a:latin typeface="+mj-lt"/>
                <a:ea typeface="+mj-ea"/>
                <a:cs typeface="+mj-cs"/>
              </a:rPr>
              <a:t> un </a:t>
            </a:r>
            <a:r>
              <a:rPr lang="en-US" sz="3500" dirty="0" err="1">
                <a:latin typeface="+mj-lt"/>
                <a:ea typeface="+mj-ea"/>
                <a:cs typeface="+mj-cs"/>
              </a:rPr>
              <a:t>diezgan</a:t>
            </a:r>
            <a:r>
              <a:rPr lang="en-US" sz="3500" dirty="0">
                <a:latin typeface="+mj-lt"/>
                <a:ea typeface="+mj-ea"/>
                <a:cs typeface="+mj-cs"/>
              </a:rPr>
              <a:t> </a:t>
            </a:r>
            <a:r>
              <a:rPr lang="en-US" sz="3500" dirty="0" err="1">
                <a:latin typeface="+mj-lt"/>
                <a:ea typeface="+mj-ea"/>
                <a:cs typeface="+mj-cs"/>
              </a:rPr>
              <a:t>sabalansēta</a:t>
            </a:r>
            <a:r>
              <a:rPr lang="en-US" sz="3500" dirty="0">
                <a:latin typeface="+mj-lt"/>
                <a:ea typeface="+mj-ea"/>
                <a:cs typeface="+mj-cs"/>
              </a:rPr>
              <a:t>, bet </a:t>
            </a:r>
            <a:r>
              <a:rPr lang="en-US" sz="3500" dirty="0" err="1">
                <a:latin typeface="+mj-lt"/>
                <a:ea typeface="+mj-ea"/>
                <a:cs typeface="+mj-cs"/>
              </a:rPr>
              <a:t>arvien</a:t>
            </a:r>
            <a:r>
              <a:rPr lang="en-US" sz="3500" dirty="0">
                <a:latin typeface="+mj-lt"/>
                <a:ea typeface="+mj-ea"/>
                <a:cs typeface="+mj-cs"/>
              </a:rPr>
              <a:t> </a:t>
            </a:r>
            <a:r>
              <a:rPr lang="en-US" sz="3500" dirty="0" err="1">
                <a:latin typeface="+mj-lt"/>
                <a:ea typeface="+mj-ea"/>
                <a:cs typeface="+mj-cs"/>
              </a:rPr>
              <a:t>redzamāk</a:t>
            </a:r>
            <a:r>
              <a:rPr lang="en-US" sz="3500" dirty="0">
                <a:latin typeface="+mj-lt"/>
                <a:ea typeface="+mj-ea"/>
                <a:cs typeface="+mj-cs"/>
              </a:rPr>
              <a:t> </a:t>
            </a:r>
            <a:r>
              <a:rPr lang="en-US" sz="3500" dirty="0" err="1">
                <a:latin typeface="+mj-lt"/>
                <a:ea typeface="+mj-ea"/>
                <a:cs typeface="+mj-cs"/>
              </a:rPr>
              <a:t>iezīmējas</a:t>
            </a:r>
            <a:r>
              <a:rPr lang="en-US" sz="3500" dirty="0">
                <a:latin typeface="+mj-lt"/>
                <a:ea typeface="+mj-ea"/>
                <a:cs typeface="+mj-cs"/>
              </a:rPr>
              <a:t> </a:t>
            </a:r>
            <a:r>
              <a:rPr lang="en-US" sz="3500" dirty="0" err="1">
                <a:latin typeface="+mj-lt"/>
                <a:ea typeface="+mj-ea"/>
                <a:cs typeface="+mj-cs"/>
              </a:rPr>
              <a:t>cikla</a:t>
            </a:r>
            <a:r>
              <a:rPr lang="en-US" sz="3500" dirty="0">
                <a:latin typeface="+mj-lt"/>
                <a:ea typeface="+mj-ea"/>
                <a:cs typeface="+mj-cs"/>
              </a:rPr>
              <a:t> </a:t>
            </a:r>
            <a:r>
              <a:rPr lang="en-US" sz="3500" dirty="0" err="1">
                <a:latin typeface="+mj-lt"/>
                <a:ea typeface="+mj-ea"/>
                <a:cs typeface="+mj-cs"/>
              </a:rPr>
              <a:t>karstuma</a:t>
            </a:r>
            <a:r>
              <a:rPr lang="en-US" sz="3500" dirty="0">
                <a:latin typeface="+mj-lt"/>
                <a:ea typeface="+mj-ea"/>
                <a:cs typeface="+mj-cs"/>
              </a:rPr>
              <a:t> </a:t>
            </a:r>
            <a:r>
              <a:rPr lang="en-US" sz="3500" dirty="0" err="1">
                <a:latin typeface="+mj-lt"/>
                <a:ea typeface="+mj-ea"/>
                <a:cs typeface="+mj-cs"/>
              </a:rPr>
              <a:t>punkti</a:t>
            </a:r>
            <a:endParaRPr lang="lv-LV" sz="35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2562F79D-1687-42BC-9E23-A566C84340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000" y="2078038"/>
            <a:ext cx="10414000" cy="396000"/>
          </a:xfrm>
        </p:spPr>
        <p:txBody>
          <a:bodyPr/>
          <a:lstStyle/>
          <a:p>
            <a:r>
              <a:rPr lang="lv-LV" dirty="0"/>
              <a:t>Pievienotās vērtības pieaugums</a:t>
            </a:r>
            <a:r>
              <a:rPr lang="en-US" dirty="0"/>
              <a:t> </a:t>
            </a:r>
            <a:r>
              <a:rPr lang="lv-LV" dirty="0"/>
              <a:t>(g/g, </a:t>
            </a:r>
            <a:r>
              <a:rPr lang="en-US" dirty="0"/>
              <a:t>s.</a:t>
            </a:r>
            <a:r>
              <a:rPr lang="lv-LV" dirty="0"/>
              <a:t>i</a:t>
            </a:r>
            <a:r>
              <a:rPr lang="en-US" dirty="0"/>
              <a:t>., %</a:t>
            </a:r>
            <a:r>
              <a:rPr lang="lv-LV" dirty="0"/>
              <a:t>)</a:t>
            </a:r>
            <a:endParaRPr lang="en-US" dirty="0"/>
          </a:p>
        </p:txBody>
      </p:sp>
      <p:graphicFrame>
        <p:nvGraphicFramePr>
          <p:cNvPr id="4" name="Content Placeholder 9">
            <a:extLst>
              <a:ext uri="{FF2B5EF4-FFF2-40B4-BE49-F238E27FC236}">
                <a16:creationId xmlns:a16="http://schemas.microsoft.com/office/drawing/2014/main" id="{18858FBC-A203-4F89-B9A2-3C23B074059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6659553"/>
              </p:ext>
            </p:extLst>
          </p:nvPr>
        </p:nvGraphicFramePr>
        <p:xfrm>
          <a:off x="888998" y="2575185"/>
          <a:ext cx="10414001" cy="3746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4FC493E6-5B1D-48CF-91B2-01A1DD488526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2623930" cy="244800"/>
          </a:xfrm>
          <a:prstGeom prst="rect">
            <a:avLst/>
          </a:prstGeom>
        </p:spPr>
        <p:txBody>
          <a:bodyPr/>
          <a:lstStyle>
            <a:lvl1pPr marL="0" indent="0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100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742932" indent="-285744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2971" indent="-228594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160" indent="-228594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349" indent="-228594" algn="l" defTabSz="914377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537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39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Centrālā statistikas pārvalde (CSP)</a:t>
            </a:r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92321CC2-C67D-48F8-8927-45CBA0869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21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05195947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21F80912-98A8-4083-A616-DD650757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6DDA-3C8D-43FA-BBFB-6FEFFEEF8EB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10" name="Virsraksts 9">
            <a:extLst>
              <a:ext uri="{FF2B5EF4-FFF2-40B4-BE49-F238E27FC236}">
                <a16:creationId xmlns:a16="http://schemas.microsoft.com/office/drawing/2014/main" id="{347B9588-D5EC-42F8-BCF5-CC9D1B1E6F0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9876" y="536400"/>
            <a:ext cx="10380183" cy="13716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Eksporta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izaugsmes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temps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jau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k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ļ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ūst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lēnāks</a:t>
            </a:r>
            <a:endParaRPr lang="lv-LV" sz="3600" dirty="0"/>
          </a:p>
        </p:txBody>
      </p:sp>
      <p:sp>
        <p:nvSpPr>
          <p:cNvPr id="7" name="T_009_101">
            <a:extLst>
              <a:ext uri="{FF2B5EF4-FFF2-40B4-BE49-F238E27FC236}">
                <a16:creationId xmlns:a16="http://schemas.microsoft.com/office/drawing/2014/main" id="{ECA2B2B3-5FC9-4B70-B803-892D1667BC0B}"/>
              </a:ext>
            </a:extLst>
          </p:cNvPr>
          <p:cNvSpPr txBox="1"/>
          <p:nvPr/>
        </p:nvSpPr>
        <p:spPr>
          <a:xfrm>
            <a:off x="2855081" y="2077200"/>
            <a:ext cx="6481838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lv-LV" sz="20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Preču un pakalpojumu eksporta gada pieauguma temps</a:t>
            </a:r>
            <a:r>
              <a:rPr lang="it-IT" sz="20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endParaRPr lang="lv-LV" sz="2000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it-IT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%, nominālā izteiksmē</a:t>
            </a:r>
            <a:r>
              <a:rPr lang="it-IT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lv-LV" sz="1600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4" name="Teksta vietturis 2">
            <a:extLst>
              <a:ext uri="{FF2B5EF4-FFF2-40B4-BE49-F238E27FC236}">
                <a16:creationId xmlns:a16="http://schemas.microsoft.com/office/drawing/2014/main" id="{E9EF904E-B6F1-4FB7-ABB3-ADF81FA87C4E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3169828" cy="2448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ts val="525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Avots: CSP, Latvijas Banka; * janvāra-februāra dati</a:t>
            </a:r>
          </a:p>
        </p:txBody>
      </p:sp>
      <p:graphicFrame>
        <p:nvGraphicFramePr>
          <p:cNvPr id="12" name="Chart 5">
            <a:extLst>
              <a:ext uri="{FF2B5EF4-FFF2-40B4-BE49-F238E27FC236}">
                <a16:creationId xmlns:a16="http://schemas.microsoft.com/office/drawing/2014/main" id="{29A89114-D349-4C4D-9623-55C6D0A26A3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2673835"/>
              </p:ext>
            </p:extLst>
          </p:nvPr>
        </p:nvGraphicFramePr>
        <p:xfrm>
          <a:off x="695740" y="2853220"/>
          <a:ext cx="10604320" cy="3452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6496176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83CD95DA-0C26-47B8-8739-F667404EE2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000" y="536575"/>
            <a:ext cx="10414000" cy="1371600"/>
          </a:xfrm>
        </p:spPr>
        <p:txBody>
          <a:bodyPr/>
          <a:lstStyle/>
          <a:p>
            <a:r>
              <a:rPr lang="lv-LV" sz="3600" dirty="0">
                <a:latin typeface="+mj-lt"/>
                <a:ea typeface="+mj-ea"/>
                <a:cs typeface="+mj-cs"/>
              </a:rPr>
              <a:t>D</a:t>
            </a:r>
            <a:r>
              <a:rPr lang="en-US" sz="3600" dirty="0" err="1">
                <a:latin typeface="+mj-lt"/>
                <a:ea typeface="+mj-ea"/>
                <a:cs typeface="+mj-cs"/>
              </a:rPr>
              <a:t>arba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tirgus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turpinās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uzsilt</a:t>
            </a:r>
            <a:r>
              <a:rPr lang="lv-LV" sz="3600" dirty="0">
                <a:latin typeface="+mj-lt"/>
                <a:ea typeface="+mj-ea"/>
                <a:cs typeface="+mj-cs"/>
              </a:rPr>
              <a:t>,</a:t>
            </a:r>
            <a:r>
              <a:rPr lang="en-US" sz="3600" dirty="0">
                <a:latin typeface="+mj-lt"/>
                <a:ea typeface="+mj-ea"/>
                <a:cs typeface="+mj-cs"/>
              </a:rPr>
              <a:t> to </a:t>
            </a:r>
            <a:r>
              <a:rPr lang="en-US" sz="3600" dirty="0" err="1">
                <a:latin typeface="+mj-lt"/>
                <a:ea typeface="+mj-ea"/>
                <a:cs typeface="+mj-cs"/>
              </a:rPr>
              <a:t>atdzesēs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tikai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nāk</a:t>
            </a:r>
            <a:r>
              <a:rPr lang="lv-LV" sz="3600" dirty="0" err="1">
                <a:latin typeface="+mj-lt"/>
                <a:ea typeface="+mj-ea"/>
                <a:cs typeface="+mj-cs"/>
              </a:rPr>
              <a:t>am</a:t>
            </a:r>
            <a:r>
              <a:rPr lang="en-US" sz="3600" dirty="0">
                <a:latin typeface="+mj-lt"/>
                <a:ea typeface="+mj-ea"/>
                <a:cs typeface="+mj-cs"/>
              </a:rPr>
              <a:t>ā </a:t>
            </a:r>
            <a:r>
              <a:rPr lang="en-US" sz="3600" dirty="0" err="1">
                <a:latin typeface="+mj-lt"/>
                <a:ea typeface="+mj-ea"/>
                <a:cs typeface="+mj-cs"/>
              </a:rPr>
              <a:t>ekonomikas</a:t>
            </a:r>
            <a:r>
              <a:rPr lang="en-US" sz="3600" dirty="0">
                <a:latin typeface="+mj-lt"/>
                <a:ea typeface="+mj-ea"/>
                <a:cs typeface="+mj-cs"/>
              </a:rPr>
              <a:t> </a:t>
            </a:r>
            <a:r>
              <a:rPr lang="en-US" sz="3600" dirty="0" err="1">
                <a:latin typeface="+mj-lt"/>
                <a:ea typeface="+mj-ea"/>
                <a:cs typeface="+mj-cs"/>
              </a:rPr>
              <a:t>sabremzēšanās</a:t>
            </a:r>
            <a:endParaRPr lang="lv-LV" sz="3600" dirty="0"/>
          </a:p>
        </p:txBody>
      </p:sp>
      <p:graphicFrame>
        <p:nvGraphicFramePr>
          <p:cNvPr id="4" name="Content Placeholder 13">
            <a:extLst>
              <a:ext uri="{FF2B5EF4-FFF2-40B4-BE49-F238E27FC236}">
                <a16:creationId xmlns:a16="http://schemas.microsoft.com/office/drawing/2014/main" id="{EF5F120E-50AC-4C83-BE48-5C8967BED1F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3047654"/>
              </p:ext>
            </p:extLst>
          </p:nvPr>
        </p:nvGraphicFramePr>
        <p:xfrm>
          <a:off x="6422324" y="2818200"/>
          <a:ext cx="5134116" cy="40672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54C5070-C4E2-4700-8BAF-E0DDE27CDEFE}"/>
              </a:ext>
            </a:extLst>
          </p:cNvPr>
          <p:cNvSpPr txBox="1"/>
          <p:nvPr/>
        </p:nvSpPr>
        <p:spPr>
          <a:xfrm>
            <a:off x="326324" y="2077200"/>
            <a:ext cx="5956812" cy="558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0" b="0" i="0" u="none" strike="noStrike" kern="1200" spc="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Bezdarba līmenis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80" b="0" i="0" u="none" strike="noStrike" kern="1200" spc="0" baseline="0">
                <a:solidFill>
                  <a:srgbClr val="2B357F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(% no ekonomiski aktīvajiem iedzīvotājiem)</a:t>
            </a:r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7A9023F4-6FEB-49CA-B146-155BB2AA3AC4}"/>
              </a:ext>
            </a:extLst>
          </p:cNvPr>
          <p:cNvSpPr txBox="1">
            <a:spLocks/>
          </p:cNvSpPr>
          <p:nvPr/>
        </p:nvSpPr>
        <p:spPr>
          <a:xfrm>
            <a:off x="5669969" y="2077200"/>
            <a:ext cx="6416387" cy="3960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408160" indent="-408160" algn="l" defTabSz="544213" rtl="0" eaLnBrk="1" latinLnBrk="0" hangingPunct="1">
              <a:spcBef>
                <a:spcPct val="20000"/>
              </a:spcBef>
              <a:buFont typeface="Arial"/>
              <a:buChar char="•"/>
              <a:defRPr sz="3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347" indent="-340134" algn="l" defTabSz="544213" rtl="0" eaLnBrk="1" latinLnBrk="0" hangingPunct="1">
              <a:spcBef>
                <a:spcPct val="20000"/>
              </a:spcBef>
              <a:buFont typeface="Arial"/>
              <a:buChar char="–"/>
              <a:defRPr sz="3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534" indent="-272107" algn="l" defTabSz="544213" rtl="0" eaLnBrk="1" latinLnBrk="0" hangingPunct="1">
              <a:spcBef>
                <a:spcPct val="20000"/>
              </a:spcBef>
              <a:buFont typeface="Arial"/>
              <a:buChar char="•"/>
              <a:defRPr sz="29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4747" indent="-272107" algn="l" defTabSz="544213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8960" indent="-272107" algn="l" defTabSz="544213" rtl="0" eaLnBrk="1" latinLnBrk="0" hangingPunct="1">
              <a:spcBef>
                <a:spcPct val="20000"/>
              </a:spcBef>
              <a:buFont typeface="Arial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173" indent="-272107" algn="l" defTabSz="5442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388" indent="-272107" algn="l" defTabSz="5442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601" indent="-272107" algn="l" defTabSz="5442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5814" indent="-272107" algn="l" defTabSz="544213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44213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Vidējā alga un inflācija (g/g, %)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graphicFrame>
        <p:nvGraphicFramePr>
          <p:cNvPr id="7" name="Content Placeholder 13">
            <a:extLst>
              <a:ext uri="{FF2B5EF4-FFF2-40B4-BE49-F238E27FC236}">
                <a16:creationId xmlns:a16="http://schemas.microsoft.com/office/drawing/2014/main" id="{C671E760-F67E-4255-A751-149996509DC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919544"/>
              </p:ext>
            </p:extLst>
          </p:nvPr>
        </p:nvGraphicFramePr>
        <p:xfrm>
          <a:off x="581889" y="2917638"/>
          <a:ext cx="5551055" cy="3702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1A79CAE3-C921-4169-9228-9343EC3B0173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2429164" cy="244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CSP, Latvijas Bankas aprēķini</a:t>
            </a: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9" name="Taisnstūris: ar noapaļotiem stūriem 7">
            <a:extLst>
              <a:ext uri="{FF2B5EF4-FFF2-40B4-BE49-F238E27FC236}">
                <a16:creationId xmlns:a16="http://schemas.microsoft.com/office/drawing/2014/main" id="{AA2B53A0-CAE3-4004-B470-80DCDF7A8974}"/>
              </a:ext>
            </a:extLst>
          </p:cNvPr>
          <p:cNvSpPr/>
          <p:nvPr/>
        </p:nvSpPr>
        <p:spPr>
          <a:xfrm>
            <a:off x="7755893" y="4481597"/>
            <a:ext cx="4029075" cy="718034"/>
          </a:xfrm>
          <a:prstGeom prst="roundRect">
            <a:avLst>
              <a:gd name="adj" fmla="val 35145"/>
            </a:avLst>
          </a:prstGeom>
          <a:solidFill>
            <a:srgbClr val="FDF4E2"/>
          </a:solidFill>
          <a:ln>
            <a:solidFill>
              <a:srgbClr val="323282"/>
            </a:solidFill>
          </a:ln>
          <a:effectLst>
            <a:outerShdw blurRad="50800" dist="38100" dir="2700000" algn="tl" rotWithShape="0">
              <a:srgbClr val="32328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2018</a:t>
            </a: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909.4 tūkst. nodarbināto un 72.8 tūkst. darba meklētāju</a:t>
            </a:r>
            <a:endParaRPr lang="lv-LV" sz="1600" dirty="0"/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9F9C3E35-DC05-4FBE-BB45-D82097E9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23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107408069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5A1C4-8DC4-4961-A9A0-214B58EB4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6400"/>
            <a:ext cx="10411968" cy="1371600"/>
          </a:xfrm>
        </p:spPr>
        <p:txBody>
          <a:bodyPr>
            <a:normAutofit/>
          </a:bodyPr>
          <a:lstStyle/>
          <a:p>
            <a:r>
              <a:rPr lang="lv-LV" sz="3600" dirty="0">
                <a:latin typeface="Helvetica" panose="020B0604020202020204" pitchFamily="34" charset="0"/>
                <a:cs typeface="Helvetica" panose="020B0604020202020204" pitchFamily="34" charset="0"/>
              </a:rPr>
              <a:t>Spriedze Latvijas darba tirgū aug 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lv-LV" sz="3600" dirty="0">
                <a:latin typeface="Helvetica" panose="020B0604020202020204" pitchFamily="34" charset="0"/>
                <a:cs typeface="Helvetica" panose="020B0604020202020204" pitchFamily="34" charset="0"/>
              </a:rPr>
              <a:t>līdzīgi kā citās valstīs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F264D4-9295-4D29-A40E-ECBBC23C1DF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91344" y="2077200"/>
            <a:ext cx="4632524" cy="55800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Bezdarba līmenis</a:t>
            </a:r>
            <a:b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 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ekon. aktīvajiem iedzīvotājiem)</a:t>
            </a:r>
            <a:endParaRPr lang="lv-LV" sz="18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2984AA-D751-492A-B4E1-A5D6A054034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6602400"/>
            <a:ext cx="4244009" cy="244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l">
              <a:buNone/>
            </a:pPr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Avots</a:t>
            </a:r>
            <a:r>
              <a:rPr lang="en-US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Eurostat, </a:t>
            </a:r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ECB</a:t>
            </a:r>
            <a:r>
              <a:rPr lang="en-US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E</a:t>
            </a:r>
            <a:r>
              <a:rPr lang="lv-LV" sz="1000" i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iropas</a:t>
            </a:r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Komisija (EK)</a:t>
            </a:r>
            <a:r>
              <a:rPr lang="en-US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000" i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</a:t>
            </a:r>
            <a:r>
              <a:rPr lang="en-US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Banka</a:t>
            </a:r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 aprēķini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C933602-A2F3-4762-9444-D456B3DB2B03}"/>
              </a:ext>
            </a:extLst>
          </p:cNvPr>
          <p:cNvSpPr txBox="1">
            <a:spLocks/>
          </p:cNvSpPr>
          <p:nvPr/>
        </p:nvSpPr>
        <p:spPr>
          <a:xfrm>
            <a:off x="5256874" y="2015279"/>
            <a:ext cx="2496277" cy="247504"/>
          </a:xfrm>
        </p:spPr>
        <p:txBody>
          <a:bodyPr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189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378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566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754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5943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2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lv-LV" sz="1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2C69A9-089A-4290-8643-151C4E7CA8F3}"/>
              </a:ext>
            </a:extLst>
          </p:cNvPr>
          <p:cNvSpPr txBox="1"/>
          <p:nvPr/>
        </p:nvSpPr>
        <p:spPr>
          <a:xfrm>
            <a:off x="7079339" y="6348315"/>
            <a:ext cx="4626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2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* izmantojot rūpniecības, būvniecības un pakalpojumu pievienotās vērtības svarus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4070AB-2E03-4213-86BF-9673556CD8E7}"/>
              </a:ext>
            </a:extLst>
          </p:cNvPr>
          <p:cNvSpPr txBox="1"/>
          <p:nvPr/>
        </p:nvSpPr>
        <p:spPr>
          <a:xfrm>
            <a:off x="4511824" y="3110652"/>
            <a:ext cx="270593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67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Bezdarba prognozes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4A7883-9A33-4B48-9633-12293A719D0B}"/>
              </a:ext>
            </a:extLst>
          </p:cNvPr>
          <p:cNvSpPr txBox="1"/>
          <p:nvPr/>
        </p:nvSpPr>
        <p:spPr>
          <a:xfrm>
            <a:off x="6816080" y="2077200"/>
            <a:ext cx="5328592" cy="90000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Uzņēmumu īpatsvars, kas darbinieku trūkumu min kā galveno šķērsli izaugsmei*</a:t>
            </a:r>
          </a:p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(sezonāli 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izl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.; %)</a:t>
            </a:r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638E8A71-DAB2-4679-B3BF-C9F7044BA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pPr/>
              <a:t>24</a:t>
            </a:fld>
            <a:endParaRPr lang="lv-LV" dirty="0"/>
          </a:p>
        </p:txBody>
      </p:sp>
      <p:graphicFrame>
        <p:nvGraphicFramePr>
          <p:cNvPr id="17" name="Content Placeholder 8">
            <a:extLst>
              <a:ext uri="{FF2B5EF4-FFF2-40B4-BE49-F238E27FC236}">
                <a16:creationId xmlns:a16="http://schemas.microsoft.com/office/drawing/2014/main" id="{E6A276AB-160E-40B9-A7D2-9D02CB4B0F45}"/>
              </a:ext>
            </a:extLst>
          </p:cNvPr>
          <p:cNvGraphicFramePr>
            <a:graphicFrameLocks noGrp="1"/>
          </p:cNvGraphicFramePr>
          <p:nvPr>
            <p:ph idx="13"/>
            <p:extLst/>
          </p:nvPr>
        </p:nvGraphicFramePr>
        <p:xfrm>
          <a:off x="434282" y="2939802"/>
          <a:ext cx="4146649" cy="3723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8" name="Chart 15">
            <a:extLst>
              <a:ext uri="{FF2B5EF4-FFF2-40B4-BE49-F238E27FC236}">
                <a16:creationId xmlns:a16="http://schemas.microsoft.com/office/drawing/2014/main" id="{129DCC9D-7749-45E3-B190-DCF15193B750}"/>
              </a:ext>
            </a:extLst>
          </p:cNvPr>
          <p:cNvGraphicFramePr/>
          <p:nvPr>
            <p:extLst/>
          </p:nvPr>
        </p:nvGraphicFramePr>
        <p:xfrm>
          <a:off x="7031609" y="3024519"/>
          <a:ext cx="4824535" cy="3352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9" name="Chart 12">
            <a:extLst>
              <a:ext uri="{FF2B5EF4-FFF2-40B4-BE49-F238E27FC236}">
                <a16:creationId xmlns:a16="http://schemas.microsoft.com/office/drawing/2014/main" id="{D896F2DE-3B3E-41C1-8642-C059F84497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68408592"/>
              </p:ext>
            </p:extLst>
          </p:nvPr>
        </p:nvGraphicFramePr>
        <p:xfrm>
          <a:off x="4880572" y="3459291"/>
          <a:ext cx="2000932" cy="31731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2786395544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EE7C34F2-B9FB-46D2-9811-0E0F1BA3690F}"/>
              </a:ext>
            </a:extLst>
          </p:cNvPr>
          <p:cNvGraphicFramePr>
            <a:graphicFrameLocks noGrp="1"/>
          </p:cNvGraphicFramePr>
          <p:nvPr>
            <p:ph idx="13"/>
            <p:extLst/>
          </p:nvPr>
        </p:nvGraphicFramePr>
        <p:xfrm>
          <a:off x="782530" y="2949757"/>
          <a:ext cx="3378564" cy="371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BD50561B-9AD4-464B-9781-6061B1C4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6400"/>
            <a:ext cx="10411968" cy="1371600"/>
          </a:xfrm>
        </p:spPr>
        <p:txBody>
          <a:bodyPr>
            <a:normAutofit/>
          </a:bodyPr>
          <a:lstStyle/>
          <a:p>
            <a:r>
              <a:rPr lang="en-US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Kā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plašāk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iesaistīt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iekšējos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dirty="0" err="1">
                <a:latin typeface="Helvetica" panose="020B0604020202020204" pitchFamily="34" charset="0"/>
                <a:cs typeface="Helvetica" panose="020B0604020202020204" pitchFamily="34" charset="0"/>
              </a:rPr>
              <a:t>resursu</a:t>
            </a:r>
            <a:r>
              <a:rPr lang="en-US" sz="3600" dirty="0"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  <a:r>
              <a:rPr lang="lv-LV" sz="3600" dirty="0">
                <a:latin typeface="Helvetica" panose="020B0604020202020204" pitchFamily="34" charset="0"/>
                <a:cs typeface="Helvetica" panose="020B0604020202020204" pitchFamily="34" charset="0"/>
              </a:rPr>
              <a:t>Jāpievēršas prasmju neatbilstībai…</a:t>
            </a:r>
            <a:endParaRPr lang="en-GB" sz="36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7865AE5-FEA2-4C83-9FE6-59ADB7E99A3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1344" y="2077200"/>
            <a:ext cx="3963144" cy="90000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Bezdarba līmenis</a:t>
            </a:r>
            <a:endParaRPr lang="en-GB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 ekon. aktīvajiem iedzīvotājiem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201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 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B837ED9-19E9-4FE1-A675-394BB83482A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4154488" y="2077200"/>
            <a:ext cx="3883025" cy="900000"/>
          </a:xfrm>
          <a:prstGeom prst="rect">
            <a:avLst/>
          </a:prstGeom>
          <a:noFill/>
        </p:spPr>
        <p:txBody>
          <a:bodyPr anchor="ctr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Līdzdalības līmenis</a:t>
            </a:r>
            <a:r>
              <a:rPr lang="en-GB" sz="20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 </a:t>
            </a:r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darbspējas vecuma iedzīvotājiem</a:t>
            </a:r>
            <a:r>
              <a:rPr lang="en-GB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201</a:t>
            </a:r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en-GB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</a:p>
        </p:txBody>
      </p:sp>
      <p:graphicFrame>
        <p:nvGraphicFramePr>
          <p:cNvPr id="20" name="Content Placeholder 19">
            <a:extLst>
              <a:ext uri="{FF2B5EF4-FFF2-40B4-BE49-F238E27FC236}">
                <a16:creationId xmlns:a16="http://schemas.microsoft.com/office/drawing/2014/main" id="{EE7C34F2-B9FB-46D2-9811-0E0F1BA3690F}"/>
              </a:ext>
            </a:extLst>
          </p:cNvPr>
          <p:cNvGraphicFramePr>
            <a:graphicFrameLocks noGrp="1"/>
          </p:cNvGraphicFramePr>
          <p:nvPr>
            <p:ph sz="quarter" idx="4294967295"/>
            <p:extLst/>
          </p:nvPr>
        </p:nvGraphicFramePr>
        <p:xfrm>
          <a:off x="8332224" y="3006000"/>
          <a:ext cx="3380400" cy="371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2C0BDC4-7DBD-4E90-86F2-799DEC9F4FC2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2594113" cy="244800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Avots: CSP dati, Latvijas Bankas aprēķini</a:t>
            </a:r>
          </a:p>
        </p:txBody>
      </p:sp>
      <p:sp>
        <p:nvSpPr>
          <p:cNvPr id="14" name="Content Placeholder 12">
            <a:extLst>
              <a:ext uri="{FF2B5EF4-FFF2-40B4-BE49-F238E27FC236}">
                <a16:creationId xmlns:a16="http://schemas.microsoft.com/office/drawing/2014/main" id="{13FDF5FF-DF2E-447E-8984-F718C39D726D}"/>
              </a:ext>
            </a:extLst>
          </p:cNvPr>
          <p:cNvSpPr txBox="1">
            <a:spLocks/>
          </p:cNvSpPr>
          <p:nvPr/>
        </p:nvSpPr>
        <p:spPr>
          <a:xfrm>
            <a:off x="8117631" y="2077200"/>
            <a:ext cx="3883025" cy="9000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Nodarbinātības līmenis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2328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(%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 darbspējas vecuma iedzīvotājiem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; 201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 </a:t>
            </a:r>
          </a:p>
        </p:txBody>
      </p:sp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DF3BA726-60DB-4646-A08F-4588E6123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pPr/>
              <a:t>25</a:t>
            </a:fld>
            <a:endParaRPr lang="lv-LV"/>
          </a:p>
        </p:txBody>
      </p:sp>
      <p:graphicFrame>
        <p:nvGraphicFramePr>
          <p:cNvPr id="13" name="Content Placeholder 17">
            <a:extLst>
              <a:ext uri="{FF2B5EF4-FFF2-40B4-BE49-F238E27FC236}">
                <a16:creationId xmlns:a16="http://schemas.microsoft.com/office/drawing/2014/main" id="{9EF07E0F-E809-4769-8DEB-6493646A061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8679270"/>
              </p:ext>
            </p:extLst>
          </p:nvPr>
        </p:nvGraphicFramePr>
        <p:xfrm>
          <a:off x="483634" y="2928403"/>
          <a:ext cx="3378564" cy="371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5" name="Content Placeholder 18">
            <a:extLst>
              <a:ext uri="{FF2B5EF4-FFF2-40B4-BE49-F238E27FC236}">
                <a16:creationId xmlns:a16="http://schemas.microsoft.com/office/drawing/2014/main" id="{C92CC30E-A036-4374-BC90-8965EECC82F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79303962"/>
              </p:ext>
            </p:extLst>
          </p:nvPr>
        </p:nvGraphicFramePr>
        <p:xfrm>
          <a:off x="4409112" y="2984646"/>
          <a:ext cx="3380400" cy="371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6" name="Content Placeholder 19">
            <a:extLst>
              <a:ext uri="{FF2B5EF4-FFF2-40B4-BE49-F238E27FC236}">
                <a16:creationId xmlns:a16="http://schemas.microsoft.com/office/drawing/2014/main" id="{B39DC54D-A8C6-4F4A-803C-56C6B157FD7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5427482"/>
              </p:ext>
            </p:extLst>
          </p:nvPr>
        </p:nvGraphicFramePr>
        <p:xfrm>
          <a:off x="8368943" y="2984646"/>
          <a:ext cx="3380400" cy="371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902373720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Content Placeholder 21">
            <a:extLst>
              <a:ext uri="{FF2B5EF4-FFF2-40B4-BE49-F238E27FC236}">
                <a16:creationId xmlns:a16="http://schemas.microsoft.com/office/drawing/2014/main" id="{CC2A6151-66EB-48A8-81A3-19B230186A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69342794"/>
              </p:ext>
            </p:extLst>
          </p:nvPr>
        </p:nvGraphicFramePr>
        <p:xfrm>
          <a:off x="8184232" y="3285939"/>
          <a:ext cx="3380400" cy="371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le 8">
            <a:extLst>
              <a:ext uri="{FF2B5EF4-FFF2-40B4-BE49-F238E27FC236}">
                <a16:creationId xmlns:a16="http://schemas.microsoft.com/office/drawing/2014/main" id="{BD50561B-9AD4-464B-9781-6061B1C44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6400"/>
            <a:ext cx="10411968" cy="137160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… </a:t>
            </a:r>
            <a:r>
              <a:rPr lang="lv-LV" sz="3600" dirty="0">
                <a:latin typeface="Helvetica" panose="020B0604020202020204" pitchFamily="34" charset="0"/>
                <a:cs typeface="Helvetica" panose="020B0604020202020204" pitchFamily="34" charset="0"/>
              </a:rPr>
              <a:t>reģionālajām atšķirībām</a:t>
            </a:r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… 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536A964-A0EF-4032-BFCE-CD382D93669F}"/>
              </a:ext>
            </a:extLst>
          </p:cNvPr>
          <p:cNvSpPr/>
          <p:nvPr/>
        </p:nvSpPr>
        <p:spPr>
          <a:xfrm>
            <a:off x="8560100" y="3322915"/>
            <a:ext cx="1344149" cy="672075"/>
          </a:xfrm>
          <a:prstGeom prst="ellipse">
            <a:avLst/>
          </a:prstGeom>
          <a:noFill/>
          <a:ln w="19050">
            <a:solidFill>
              <a:srgbClr val="E3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E15E327-ABB1-4014-9FC2-BD30A4E9A5F9}"/>
              </a:ext>
            </a:extLst>
          </p:cNvPr>
          <p:cNvSpPr/>
          <p:nvPr/>
        </p:nvSpPr>
        <p:spPr>
          <a:xfrm>
            <a:off x="10789057" y="4320677"/>
            <a:ext cx="1226715" cy="386507"/>
          </a:xfrm>
          <a:prstGeom prst="ellipse">
            <a:avLst/>
          </a:prstGeom>
          <a:noFill/>
          <a:ln w="19050">
            <a:solidFill>
              <a:srgbClr val="E34B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1A53A6F-3236-4727-A348-5DD197B57C77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2567608" cy="244800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Avots: CSP dati, Latvijas Bankas aprēķini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84D47568-895C-4E00-9A6D-C4E36587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pPr/>
              <a:t>26</a:t>
            </a:fld>
            <a:endParaRPr lang="lv-LV"/>
          </a:p>
        </p:txBody>
      </p:sp>
      <p:graphicFrame>
        <p:nvGraphicFramePr>
          <p:cNvPr id="16" name="Content Placeholder 14">
            <a:extLst>
              <a:ext uri="{FF2B5EF4-FFF2-40B4-BE49-F238E27FC236}">
                <a16:creationId xmlns:a16="http://schemas.microsoft.com/office/drawing/2014/main" id="{E0162032-FB90-45EE-B070-46595575682C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395946" y="3006000"/>
          <a:ext cx="3380400" cy="371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8" name="Content Placeholder 22">
            <a:extLst>
              <a:ext uri="{FF2B5EF4-FFF2-40B4-BE49-F238E27FC236}">
                <a16:creationId xmlns:a16="http://schemas.microsoft.com/office/drawing/2014/main" id="{75CCEC37-59A0-4D14-BB10-C145AEFE43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3972768"/>
              </p:ext>
            </p:extLst>
          </p:nvPr>
        </p:nvGraphicFramePr>
        <p:xfrm>
          <a:off x="543936" y="3149139"/>
          <a:ext cx="3380400" cy="371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9E992985-411A-446B-B37D-79D23949100D}"/>
              </a:ext>
            </a:extLst>
          </p:cNvPr>
          <p:cNvSpPr txBox="1">
            <a:spLocks/>
          </p:cNvSpPr>
          <p:nvPr/>
        </p:nvSpPr>
        <p:spPr>
          <a:xfrm>
            <a:off x="191344" y="2077200"/>
            <a:ext cx="3963144" cy="9000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Bezdarba līmenis</a:t>
            </a:r>
            <a:endParaRPr lang="en-GB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 ekon. aktīvajiem iedzīvotājiem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201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 </a:t>
            </a:r>
          </a:p>
        </p:txBody>
      </p:sp>
      <p:sp>
        <p:nvSpPr>
          <p:cNvPr id="25" name="Content Placeholder 11">
            <a:extLst>
              <a:ext uri="{FF2B5EF4-FFF2-40B4-BE49-F238E27FC236}">
                <a16:creationId xmlns:a16="http://schemas.microsoft.com/office/drawing/2014/main" id="{B3B48B73-172A-4A33-ADDE-52E71ACE047E}"/>
              </a:ext>
            </a:extLst>
          </p:cNvPr>
          <p:cNvSpPr txBox="1">
            <a:spLocks/>
          </p:cNvSpPr>
          <p:nvPr/>
        </p:nvSpPr>
        <p:spPr>
          <a:xfrm>
            <a:off x="4154488" y="2077200"/>
            <a:ext cx="3883025" cy="9000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lv-LV" sz="20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Līdzdalības līmenis</a:t>
            </a:r>
            <a:r>
              <a:rPr lang="en-GB" sz="20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marL="0" indent="0" algn="ctr"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GB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 </a:t>
            </a:r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darbspējas vecuma iedzīvotājiem</a:t>
            </a:r>
            <a:r>
              <a:rPr lang="en-GB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201</a:t>
            </a:r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en-GB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 </a:t>
            </a:r>
          </a:p>
        </p:txBody>
      </p:sp>
      <p:sp>
        <p:nvSpPr>
          <p:cNvPr id="26" name="Content Placeholder 12">
            <a:extLst>
              <a:ext uri="{FF2B5EF4-FFF2-40B4-BE49-F238E27FC236}">
                <a16:creationId xmlns:a16="http://schemas.microsoft.com/office/drawing/2014/main" id="{D449AF8B-012C-4EB9-92CE-66CE85D6F8B6}"/>
              </a:ext>
            </a:extLst>
          </p:cNvPr>
          <p:cNvSpPr txBox="1">
            <a:spLocks/>
          </p:cNvSpPr>
          <p:nvPr/>
        </p:nvSpPr>
        <p:spPr>
          <a:xfrm>
            <a:off x="8117631" y="2077200"/>
            <a:ext cx="3883025" cy="900000"/>
          </a:xfrm>
          <a:prstGeom prst="rect">
            <a:avLst/>
          </a:prstGeom>
          <a:noFill/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Nodarbinātības līmenis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32328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(%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no darbspējas vecuma iedzīvotājiem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; 201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8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32328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)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3E35A9-346A-4002-A7EF-BD4097CBAC55}"/>
              </a:ext>
            </a:extLst>
          </p:cNvPr>
          <p:cNvSpPr txBox="1"/>
          <p:nvPr/>
        </p:nvSpPr>
        <p:spPr>
          <a:xfrm>
            <a:off x="10625925" y="4325810"/>
            <a:ext cx="14103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~ S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pānija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204053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F1E6F-D8AF-4ACE-9345-C5C6711AD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6400"/>
            <a:ext cx="10411968" cy="1371600"/>
          </a:xfrm>
        </p:spPr>
        <p:txBody>
          <a:bodyPr>
            <a:normAutofit/>
          </a:bodyPr>
          <a:lstStyle/>
          <a:p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  <a:r>
              <a:rPr lang="lv-LV" sz="3600" dirty="0">
                <a:latin typeface="Helvetica" panose="020B0604020202020204" pitchFamily="34" charset="0"/>
                <a:cs typeface="Helvetica" panose="020B0604020202020204" pitchFamily="34" charset="0"/>
              </a:rPr>
              <a:t>ņemot vērā efektu savstarpējo mijiedarbību</a:t>
            </a:r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1C1EEA-0978-4B13-A74C-41CE5C7524B8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87412" y="2077200"/>
            <a:ext cx="5208588" cy="55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Bezdarba līmenis</a:t>
            </a:r>
            <a:r>
              <a:rPr lang="en-GB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lv-LV" sz="2000" u="sng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augstākā izglītība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 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ekon. aktīvajiem iedzīvotājiem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201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8E428D9-9D57-4251-BD63-79809C8161D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312024" y="2077200"/>
            <a:ext cx="5116512" cy="55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Bezdarba līmenis</a:t>
            </a:r>
            <a:r>
              <a:rPr lang="en-GB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lv-LV" sz="2000" u="sng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pamatizglītība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 ekon. aktīvajiem iedzīvotājiem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201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en-GB" sz="18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>
              <a:spcBef>
                <a:spcPts val="0"/>
              </a:spcBef>
            </a:pPr>
            <a:endParaRPr lang="lv-LV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D9541E66-5A90-4101-93C2-52CDA33887DF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2639616" cy="244800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Avots: CSP dati, Latvijas Bankas aprēķini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5A8B4965-21AB-4624-B891-C5EAC456C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pPr/>
              <a:t>27</a:t>
            </a:fld>
            <a:endParaRPr lang="lv-LV"/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33FA917C-1B10-4F5B-91D0-62F354287DE2}"/>
              </a:ext>
            </a:extLst>
          </p:cNvPr>
          <p:cNvGraphicFramePr>
            <a:graphicFrameLocks noGrp="1"/>
          </p:cNvGraphicFramePr>
          <p:nvPr>
            <p:ph idx="13"/>
            <p:extLst/>
          </p:nvPr>
        </p:nvGraphicFramePr>
        <p:xfrm>
          <a:off x="1125689" y="2894400"/>
          <a:ext cx="4732035" cy="3733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ntent Placeholder 10">
            <a:extLst>
              <a:ext uri="{FF2B5EF4-FFF2-40B4-BE49-F238E27FC236}">
                <a16:creationId xmlns:a16="http://schemas.microsoft.com/office/drawing/2014/main" id="{9A09730D-3E41-45E1-968A-78DE246FAB6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504112" y="2858400"/>
          <a:ext cx="4732337" cy="3733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23273149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51A587E0-6B35-4A9D-8364-78F36D6A64C8}"/>
              </a:ext>
            </a:extLst>
          </p:cNvPr>
          <p:cNvGraphicFramePr>
            <a:graphicFrameLocks noGrp="1"/>
          </p:cNvGraphicFramePr>
          <p:nvPr>
            <p:ph idx="13"/>
            <p:extLst/>
          </p:nvPr>
        </p:nvGraphicFramePr>
        <p:xfrm>
          <a:off x="407368" y="3130477"/>
          <a:ext cx="5760640" cy="34878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FEDCC542-519A-4DF7-BD4B-D0914C852A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7824" y="536400"/>
            <a:ext cx="10448544" cy="1371600"/>
          </a:xfrm>
        </p:spPr>
        <p:txBody>
          <a:bodyPr>
            <a:normAutofit/>
          </a:bodyPr>
          <a:lstStyle/>
          <a:p>
            <a:r>
              <a:rPr lang="lv-LV" sz="3600" dirty="0">
                <a:latin typeface="Helvetica" panose="020B0604020202020204" pitchFamily="34" charset="0"/>
                <a:cs typeface="Helvetica" panose="020B0604020202020204" pitchFamily="34" charset="0"/>
              </a:rPr>
              <a:t>Izglītības kvalitātes paaugstināšana varētu būt viens no rīkiem, kā pazemināt</a:t>
            </a:r>
            <a:r>
              <a:rPr lang="en-GB" sz="3600" dirty="0">
                <a:latin typeface="Helvetica" panose="020B0604020202020204" pitchFamily="34" charset="0"/>
                <a:cs typeface="Helvetica" panose="020B0604020202020204" pitchFamily="34" charset="0"/>
              </a:rPr>
              <a:t> NAIRU 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8A57DA62-DF7E-4411-B060-8CAE76412145}"/>
              </a:ext>
            </a:extLst>
          </p:cNvPr>
          <p:cNvGraphicFramePr>
            <a:graphicFrameLocks noGrp="1"/>
          </p:cNvGraphicFramePr>
          <p:nvPr>
            <p:ph sz="half" idx="4294967295"/>
            <p:extLst/>
          </p:nvPr>
        </p:nvGraphicFramePr>
        <p:xfrm>
          <a:off x="6023992" y="2986088"/>
          <a:ext cx="6096000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0E43331-8FB6-4431-ACCF-DF0E187035E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877824" y="2077200"/>
            <a:ext cx="5218176" cy="558000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Kā vērtējat </a:t>
            </a:r>
            <a:r>
              <a:rPr lang="lv-LV" sz="2000" u="sng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matemātikas un zinātnes izglītības kvalitāti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savā valstī?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4F6CFDA-F765-4291-9EFC-4F296F6A1F7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936805" y="2077200"/>
            <a:ext cx="4270375" cy="558000"/>
          </a:xfrm>
          <a:prstGeom prst="rect">
            <a:avLst/>
          </a:prstGeom>
        </p:spPr>
        <p:txBody>
          <a:bodyPr anchor="ctr" anchorCtr="0"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Matemātikas un zinātnes izglītības kvalitāte un </a:t>
            </a:r>
            <a:r>
              <a:rPr lang="en-GB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NAIRU  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AD42B64-48CB-496E-832A-8C496CF7058D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4871864" cy="244800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Avots: Globālā konkurētspējas indeksa datubāze, EK dati, Latvijas Bankas aprēķini</a:t>
            </a:r>
          </a:p>
        </p:txBody>
      </p:sp>
      <p:sp>
        <p:nvSpPr>
          <p:cNvPr id="11" name="Taisnstūris: ar noapaļotiem stūriem 10">
            <a:extLst>
              <a:ext uri="{FF2B5EF4-FFF2-40B4-BE49-F238E27FC236}">
                <a16:creationId xmlns:a16="http://schemas.microsoft.com/office/drawing/2014/main" id="{B0B3FBF8-1CEC-4642-BF48-75DDB7FE018A}"/>
              </a:ext>
            </a:extLst>
          </p:cNvPr>
          <p:cNvSpPr/>
          <p:nvPr/>
        </p:nvSpPr>
        <p:spPr>
          <a:xfrm>
            <a:off x="2237199" y="3003498"/>
            <a:ext cx="3786793" cy="588783"/>
          </a:xfrm>
          <a:prstGeom prst="roundRect">
            <a:avLst>
              <a:gd name="adj" fmla="val 35145"/>
            </a:avLst>
          </a:prstGeom>
          <a:solidFill>
            <a:srgbClr val="FDF4E2"/>
          </a:solidFill>
          <a:ln>
            <a:solidFill>
              <a:srgbClr val="323282"/>
            </a:solidFill>
          </a:ln>
          <a:effectLst>
            <a:outerShdw blurRad="50800" dist="38100" dir="2700000" algn="tl" rotWithShape="0">
              <a:srgbClr val="32328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1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=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ļoti slikti, starp sliktākajām pasaulē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7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= 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izcili, starp labākajām pasaulē</a:t>
            </a:r>
            <a:endParaRPr kumimoji="0" lang="lv-LV" sz="2000" b="0" i="0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91EE4A2A-F52D-4FD3-A90A-1EBCCCF94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pPr/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62991944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AEF85-6C62-44BD-8212-A47B8A4E8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536400"/>
            <a:ext cx="10411968" cy="1371600"/>
          </a:xfrm>
        </p:spPr>
        <p:txBody>
          <a:bodyPr>
            <a:noAutofit/>
          </a:bodyPr>
          <a:lstStyle/>
          <a:p>
            <a:r>
              <a:rPr lang="lv-LV" sz="3200" dirty="0">
                <a:latin typeface="Helvetica" panose="020B0604020202020204" pitchFamily="34" charset="0"/>
                <a:cs typeface="Helvetica" panose="020B0604020202020204" pitchFamily="34" charset="0"/>
              </a:rPr>
              <a:t>Aktīvā darba tirgus politika Latvijā</a:t>
            </a:r>
            <a:r>
              <a:rPr lang="en-GB" sz="32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lv-LV" sz="3200" dirty="0">
                <a:latin typeface="Helvetica" panose="020B0604020202020204" pitchFamily="34" charset="0"/>
                <a:cs typeface="Helvetica" panose="020B0604020202020204" pitchFamily="34" charset="0"/>
              </a:rPr>
              <a:t>mazi izdevumi</a:t>
            </a:r>
            <a:r>
              <a:rPr lang="en-GB" sz="3200" dirty="0"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lv-LV" sz="3200" dirty="0">
                <a:latin typeface="Helvetica" panose="020B0604020202020204" pitchFamily="34" charset="0"/>
                <a:cs typeface="Helvetica" panose="020B0604020202020204" pitchFamily="34" charset="0"/>
              </a:rPr>
              <a:t>neskaidra efektivitāte</a:t>
            </a:r>
            <a:r>
              <a:rPr lang="en-GB" sz="3200" dirty="0">
                <a:latin typeface="Helvetica" panose="020B0604020202020204" pitchFamily="34" charset="0"/>
                <a:cs typeface="Helvetica" panose="020B0604020202020204" pitchFamily="34" charset="0"/>
              </a:rPr>
              <a:t>. </a:t>
            </a:r>
            <a:r>
              <a:rPr lang="lv-LV" sz="3200" dirty="0">
                <a:latin typeface="Helvetica" panose="020B0604020202020204" pitchFamily="34" charset="0"/>
                <a:cs typeface="Helvetica" panose="020B0604020202020204" pitchFamily="34" charset="0"/>
              </a:rPr>
              <a:t>Šauri mērķētas programmas</a:t>
            </a:r>
            <a:r>
              <a:rPr lang="en-GB" sz="3200" dirty="0"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lv-LV" sz="3200" dirty="0">
                <a:latin typeface="Helvetica" panose="020B0604020202020204" pitchFamily="34" charset="0"/>
                <a:cs typeface="Helvetica" panose="020B0604020202020204" pitchFamily="34" charset="0"/>
              </a:rPr>
              <a:t>labs rezultāts, bet mazs dalībnieku skaits</a:t>
            </a:r>
            <a:endParaRPr lang="en-GB" sz="3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F8F06-33F1-457B-A38C-194B01270A01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51384" y="2077200"/>
            <a:ext cx="5183188" cy="558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Aktīvās darba tirgus politikas izdevumi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 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 IKP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2016) </a:t>
            </a:r>
            <a:endParaRPr lang="lv-LV" sz="16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EF3FEBED-D9B7-4A2C-9876-A445BF4B3BCA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3071664" cy="244800"/>
          </a:xfrm>
          <a:prstGeom prst="rect">
            <a:avLst/>
          </a:prstGeom>
        </p:spPr>
        <p:txBody>
          <a:bodyPr anchor="ctr" anchorCtr="0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rgbClr val="2B357F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Avots: Eurostat un Nodarbinātības valsts aģentūra</a:t>
            </a:r>
          </a:p>
        </p:txBody>
      </p:sp>
      <p:graphicFrame>
        <p:nvGraphicFramePr>
          <p:cNvPr id="12" name="Content Placeholder 9">
            <a:extLst>
              <a:ext uri="{FF2B5EF4-FFF2-40B4-BE49-F238E27FC236}">
                <a16:creationId xmlns:a16="http://schemas.microsoft.com/office/drawing/2014/main" id="{D4C7CEBF-65B3-4D9E-BB99-824875603B7F}"/>
              </a:ext>
            </a:extLst>
          </p:cNvPr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1467374261"/>
              </p:ext>
            </p:extLst>
          </p:nvPr>
        </p:nvGraphicFramePr>
        <p:xfrm>
          <a:off x="571730" y="2957860"/>
          <a:ext cx="4963595" cy="349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80691D4C-BB47-4FA3-8578-1549A46D4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pPr/>
              <a:t>29</a:t>
            </a:fld>
            <a:endParaRPr lang="lv-LV" dirty="0"/>
          </a:p>
        </p:txBody>
      </p:sp>
      <p:graphicFrame>
        <p:nvGraphicFramePr>
          <p:cNvPr id="10" name="Content Placeholder 10">
            <a:extLst>
              <a:ext uri="{FF2B5EF4-FFF2-40B4-BE49-F238E27FC236}">
                <a16:creationId xmlns:a16="http://schemas.microsoft.com/office/drawing/2014/main" id="{6A9CFA7A-31D2-41BF-8A51-45B9471519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699108"/>
              </p:ext>
            </p:extLst>
          </p:nvPr>
        </p:nvGraphicFramePr>
        <p:xfrm>
          <a:off x="5879976" y="3158529"/>
          <a:ext cx="5832648" cy="34438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4BB3EA91-615F-4C60-B1CB-BADACD887146}"/>
              </a:ext>
            </a:extLst>
          </p:cNvPr>
          <p:cNvSpPr txBox="1">
            <a:spLocks/>
          </p:cNvSpPr>
          <p:nvPr/>
        </p:nvSpPr>
        <p:spPr>
          <a:xfrm>
            <a:off x="6457430" y="2077200"/>
            <a:ext cx="4747186" cy="8806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 mēnešu laikā atrada pastāvīgu darbu 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%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no </a:t>
            </a:r>
            <a:r>
              <a:rPr lang="lv-LV" sz="16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dalībn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</a:t>
            </a:r>
            <a:r>
              <a:rPr lang="en-GB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; </a:t>
            </a:r>
            <a:r>
              <a:rPr lang="lv-LV" sz="16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., kas beidzās 2017. gada jūl.–2018. gada jūn.)</a:t>
            </a:r>
            <a:endParaRPr lang="lv-LV" sz="18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652097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6E77009B-D9E7-471D-BEBF-084889A7A703}"/>
              </a:ext>
            </a:extLst>
          </p:cNvPr>
          <p:cNvSpPr/>
          <p:nvPr/>
        </p:nvSpPr>
        <p:spPr>
          <a:xfrm>
            <a:off x="4799241" y="2299022"/>
            <a:ext cx="7392759" cy="1666586"/>
          </a:xfrm>
          <a:prstGeom prst="rect">
            <a:avLst/>
          </a:prstGeom>
          <a:solidFill>
            <a:srgbClr val="F3B43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47675">
              <a:buClr>
                <a:srgbClr val="FFC000"/>
              </a:buClr>
            </a:pPr>
            <a:r>
              <a:rPr lang="lv-LV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 Banka ir </a:t>
            </a:r>
            <a:r>
              <a:rPr lang="lv-LV" sz="2000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līdzvērtīg</a:t>
            </a:r>
            <a:r>
              <a:rPr lang="en-US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</a:t>
            </a:r>
            <a:r>
              <a:rPr lang="lv-LV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Eirosistēmas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000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dalībnie</a:t>
            </a:r>
            <a:r>
              <a:rPr lang="en-US" sz="2000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</a:t>
            </a:r>
            <a:endParaRPr lang="lv-LV" sz="2000" b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7675">
              <a:spcBef>
                <a:spcPts val="1800"/>
              </a:spcBef>
              <a:buClr>
                <a:srgbClr val="FFC000"/>
              </a:buClr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Pieņemot lēmumus </a:t>
            </a:r>
            <a:r>
              <a:rPr lang="lv-LV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ECB Padomē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katram tās loceklim ir viena balss neatkarīgi no pārstāvētās ekonomikas lieluma </a:t>
            </a:r>
            <a:endParaRPr lang="lv-LV" sz="2000" b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Teksta vietturis 3"/>
          <p:cNvSpPr>
            <a:spLocks noGrp="1"/>
          </p:cNvSpPr>
          <p:nvPr>
            <p:ph type="body" sz="quarter" idx="10"/>
          </p:nvPr>
        </p:nvSpPr>
        <p:spPr>
          <a:xfrm>
            <a:off x="953558" y="536714"/>
            <a:ext cx="10293351" cy="1371600"/>
          </a:xfrm>
        </p:spPr>
        <p:txBody>
          <a:bodyPr>
            <a:normAutofit/>
          </a:bodyPr>
          <a:lstStyle/>
          <a:p>
            <a:pPr marL="480472" indent="-480472"/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Eirosistēmas galvenais uzdevums – saglabāt eiro pirktspēju</a:t>
            </a:r>
          </a:p>
        </p:txBody>
      </p:sp>
      <p:sp>
        <p:nvSpPr>
          <p:cNvPr id="2" name="Teksta vietturis 1"/>
          <p:cNvSpPr>
            <a:spLocks noGrp="1"/>
          </p:cNvSpPr>
          <p:nvPr>
            <p:ph type="body" sz="quarter" idx="4294967295"/>
          </p:nvPr>
        </p:nvSpPr>
        <p:spPr>
          <a:xfrm>
            <a:off x="4766082" y="4091905"/>
            <a:ext cx="6678356" cy="2469570"/>
          </a:xfrm>
        </p:spPr>
        <p:txBody>
          <a:bodyPr>
            <a:normAutofit/>
          </a:bodyPr>
          <a:lstStyle/>
          <a:p>
            <a:pPr marL="446400" indent="-447675">
              <a:lnSpc>
                <a:spcPct val="100000"/>
              </a:lnSpc>
              <a:spcBef>
                <a:spcPts val="18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ECB Padomes lēmumus sagatavo komitejās un darba grupās, kurās piedalās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visu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 eiro zonas valstu centrālo banku pārstāvji</a:t>
            </a:r>
          </a:p>
          <a:p>
            <a:pPr marL="446400" indent="-447675">
              <a:lnSpc>
                <a:spcPct val="100000"/>
              </a:lnSpc>
              <a:spcBef>
                <a:spcPts val="18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 Bankas darbinieki ES institūcijās piedalās </a:t>
            </a:r>
            <a:r>
              <a:rPr lang="lv-LV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130 komiteju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darba grupu un mērķa grupu darbā</a:t>
            </a:r>
          </a:p>
          <a:p>
            <a:pPr marL="446400" indent="-447675">
              <a:lnSpc>
                <a:spcPct val="100000"/>
              </a:lnSpc>
              <a:spcBef>
                <a:spcPts val="18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Vairāk nekā </a:t>
            </a:r>
            <a:r>
              <a:rPr lang="lv-LV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400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ES līmeņa sanāksmju gadā</a:t>
            </a:r>
          </a:p>
        </p:txBody>
      </p:sp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CA8C8506-E04C-4B34-AC13-B66967AA1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3</a:t>
            </a:fld>
            <a:endParaRPr lang="lv-LV" dirty="0"/>
          </a:p>
        </p:txBody>
      </p:sp>
      <p:grpSp>
        <p:nvGrpSpPr>
          <p:cNvPr id="5" name="Grupa 4">
            <a:extLst>
              <a:ext uri="{FF2B5EF4-FFF2-40B4-BE49-F238E27FC236}">
                <a16:creationId xmlns:a16="http://schemas.microsoft.com/office/drawing/2014/main" id="{F3C5EE4D-2C74-4B43-9EB4-54C8B55261C2}"/>
              </a:ext>
            </a:extLst>
          </p:cNvPr>
          <p:cNvGrpSpPr/>
          <p:nvPr/>
        </p:nvGrpSpPr>
        <p:grpSpPr>
          <a:xfrm>
            <a:off x="348435" y="2299022"/>
            <a:ext cx="4405492" cy="3988404"/>
            <a:chOff x="348435" y="2299022"/>
            <a:chExt cx="4405492" cy="3988404"/>
          </a:xfrm>
        </p:grpSpPr>
        <p:pic>
          <p:nvPicPr>
            <p:cNvPr id="8" name="Attēls 7" descr="Attēls, kurā ir iekštelpa&#10;&#10;Apraksts ģenerēts automātiski">
              <a:extLst>
                <a:ext uri="{FF2B5EF4-FFF2-40B4-BE49-F238E27FC236}">
                  <a16:creationId xmlns:a16="http://schemas.microsoft.com/office/drawing/2014/main" id="{CCAA53F1-BC89-4DAA-BB3F-6DB1A9E97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8435" y="2299022"/>
              <a:ext cx="4393337" cy="39884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Taisnstūris 8">
              <a:extLst>
                <a:ext uri="{FF2B5EF4-FFF2-40B4-BE49-F238E27FC236}">
                  <a16:creationId xmlns:a16="http://schemas.microsoft.com/office/drawing/2014/main" id="{AD9F7CFB-AEAA-4254-A1B9-3F603ECC7C84}"/>
                </a:ext>
              </a:extLst>
            </p:cNvPr>
            <p:cNvSpPr/>
            <p:nvPr/>
          </p:nvSpPr>
          <p:spPr>
            <a:xfrm>
              <a:off x="3121749" y="6041205"/>
              <a:ext cx="163217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lv-LV" sz="1000" dirty="0">
                  <a:solidFill>
                    <a:schemeClr val="bg1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Foto: Monica </a:t>
              </a:r>
              <a:r>
                <a:rPr lang="lv-LV" sz="1000" dirty="0" err="1">
                  <a:solidFill>
                    <a:schemeClr val="bg1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Sierra</a:t>
              </a:r>
              <a:r>
                <a:rPr lang="lv-LV" sz="1000" dirty="0">
                  <a:solidFill>
                    <a:schemeClr val="bg1">
                      <a:lumMod val="75000"/>
                    </a:schemeClr>
                  </a:solidFill>
                  <a:latin typeface="Helvetica" panose="020B0604020202020204" pitchFamily="34" charset="0"/>
                  <a:cs typeface="Helvetica" panose="020B0604020202020204" pitchFamily="34" charset="0"/>
                </a:rPr>
                <a:t>, ECB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380444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2">
            <a:extLst>
              <a:ext uri="{FF2B5EF4-FFF2-40B4-BE49-F238E27FC236}">
                <a16:creationId xmlns:a16="http://schemas.microsoft.com/office/drawing/2014/main" id="{87F0982E-3E89-4C93-8DBA-727D185C456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2083390"/>
              </p:ext>
            </p:extLst>
          </p:nvPr>
        </p:nvGraphicFramePr>
        <p:xfrm>
          <a:off x="6168161" y="2660554"/>
          <a:ext cx="585046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72E3904F-C7C2-4CDC-9292-5567773A1F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000" y="536575"/>
            <a:ext cx="10414000" cy="1371600"/>
          </a:xfrm>
        </p:spPr>
        <p:txBody>
          <a:bodyPr/>
          <a:lstStyle/>
          <a:p>
            <a:r>
              <a:rPr lang="lv-LV" sz="3600" dirty="0"/>
              <a:t>Algu-ražīguma plaisa veras </a:t>
            </a:r>
            <a:r>
              <a:rPr lang="en-US" sz="3600" dirty="0" err="1"/>
              <a:t>plašāka</a:t>
            </a:r>
            <a:r>
              <a:rPr lang="lv-LV" sz="3600" dirty="0"/>
              <a:t>, </a:t>
            </a:r>
            <a:r>
              <a:rPr lang="en-US" sz="3600" dirty="0" err="1"/>
              <a:t>īpaši</a:t>
            </a:r>
            <a:r>
              <a:rPr lang="lv-LV" sz="3600" dirty="0"/>
              <a:t> netirgojam</a:t>
            </a:r>
            <a:r>
              <a:rPr lang="en-US" sz="3600" dirty="0"/>
              <a:t>o </a:t>
            </a:r>
            <a:r>
              <a:rPr lang="en-US" sz="3600" dirty="0" err="1"/>
              <a:t>preču</a:t>
            </a:r>
            <a:r>
              <a:rPr lang="en-US" sz="3600" dirty="0"/>
              <a:t> un </a:t>
            </a:r>
            <a:r>
              <a:rPr lang="en-US" sz="3600" dirty="0" err="1"/>
              <a:t>pakalpojumu</a:t>
            </a:r>
            <a:r>
              <a:rPr lang="en-US" sz="3600" dirty="0"/>
              <a:t> </a:t>
            </a:r>
            <a:r>
              <a:rPr lang="lv-LV" sz="3600" dirty="0" err="1"/>
              <a:t>se</a:t>
            </a:r>
            <a:r>
              <a:rPr lang="en-US" sz="3600" dirty="0"/>
              <a:t>k</a:t>
            </a:r>
            <a:r>
              <a:rPr lang="lv-LV" sz="3600" dirty="0" err="1"/>
              <a:t>tor</a:t>
            </a:r>
            <a:r>
              <a:rPr lang="en-US" sz="3600" dirty="0"/>
              <a:t>ā</a:t>
            </a:r>
            <a:endParaRPr lang="lv-LV" sz="3600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4843149-6A65-47F6-98F6-3E9C3937BF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133" y="2078038"/>
            <a:ext cx="10519735" cy="558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lv-LV" dirty="0"/>
              <a:t>Darba ražīgums un reālā atlīdzība </a:t>
            </a:r>
            <a:r>
              <a:rPr lang="en-US" dirty="0"/>
              <a:t>par</a:t>
            </a:r>
            <a:r>
              <a:rPr lang="lv-LV" dirty="0"/>
              <a:t> nostrādāto stundu</a:t>
            </a:r>
          </a:p>
          <a:p>
            <a:pPr>
              <a:spcBef>
                <a:spcPts val="0"/>
              </a:spcBef>
            </a:pPr>
            <a:r>
              <a:rPr lang="lv-LV" sz="1600" dirty="0"/>
              <a:t>(indekss; 2005. gada 1. cet. = 100) </a:t>
            </a:r>
            <a:endParaRPr lang="lv-LV" dirty="0"/>
          </a:p>
        </p:txBody>
      </p:sp>
      <p:graphicFrame>
        <p:nvGraphicFramePr>
          <p:cNvPr id="4" name="Content Placeholder 12">
            <a:extLst>
              <a:ext uri="{FF2B5EF4-FFF2-40B4-BE49-F238E27FC236}">
                <a16:creationId xmlns:a16="http://schemas.microsoft.com/office/drawing/2014/main" id="{73E8E836-25ED-4516-89E7-24C09ABE72D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767342"/>
              </p:ext>
            </p:extLst>
          </p:nvPr>
        </p:nvGraphicFramePr>
        <p:xfrm>
          <a:off x="245533" y="2654300"/>
          <a:ext cx="5850467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924D5A6E-29B8-4007-BC40-E448D78DFEF4}"/>
              </a:ext>
            </a:extLst>
          </p:cNvPr>
          <p:cNvSpPr txBox="1">
            <a:spLocks/>
          </p:cNvSpPr>
          <p:nvPr/>
        </p:nvSpPr>
        <p:spPr>
          <a:xfrm>
            <a:off x="6545421" y="2842682"/>
            <a:ext cx="5473207" cy="50400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+mn-cs"/>
              </a:rPr>
              <a:t>Tautsaimniecībā, izņemot apstrādes rūpniecību un lauksaimniecību 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B6A316E6-EB61-43AC-9D50-E2D8D3E01C5A}"/>
              </a:ext>
            </a:extLst>
          </p:cNvPr>
          <p:cNvSpPr txBox="1">
            <a:spLocks/>
          </p:cNvSpPr>
          <p:nvPr/>
        </p:nvSpPr>
        <p:spPr>
          <a:xfrm>
            <a:off x="173372" y="2842682"/>
            <a:ext cx="6096000" cy="50400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marL="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20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8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None/>
              <a:defRPr sz="1600" b="1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</a:t>
            </a:r>
            <a:r>
              <a:rPr kumimoji="0" lang="lv-LV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pstrādes</a:t>
            </a:r>
            <a:r>
              <a:rPr kumimoji="0" lang="lv-LV" sz="16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 rūpniecībā un lauksaimniecībā 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ACAB3A1-7DE4-4242-B0F2-806C32D3315E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2429164" cy="244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CSP, Latvijas Bankas aprēķini</a:t>
            </a: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0144D43B-48ED-4043-AC10-4961DA2D9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30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179787227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51A6F3B-3696-4CA1-B483-EA31F7F9CC0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6359" y="536400"/>
            <a:ext cx="10859283" cy="1370284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Ražīguma kāpumu kavē zems investīciju līmenis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ēnu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ekonomika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adekvātu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prasmju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trūkums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u.c.</a:t>
            </a:r>
            <a:endParaRPr lang="lv-LV" sz="3600" b="1" dirty="0">
              <a:solidFill>
                <a:srgbClr val="414042"/>
              </a:solidFill>
              <a:latin typeface="Helvetica" panose="020B0604020202020204" pitchFamily="34" charset="0"/>
              <a:ea typeface="+mn-ea"/>
              <a:cs typeface="Helvetica" panose="020B0604020202020204" pitchFamily="34" charset="0"/>
            </a:endParaRP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C31D8775-F007-433C-AFD9-08EB799D5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106DDA-3C8D-43FA-BBFB-6FEFFEEF8EB7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lv-LV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944186-FD78-4CC7-885F-12ECF4FE2A83}"/>
              </a:ext>
            </a:extLst>
          </p:cNvPr>
          <p:cNvSpPr txBox="1"/>
          <p:nvPr/>
        </p:nvSpPr>
        <p:spPr>
          <a:xfrm>
            <a:off x="6493692" y="2077200"/>
            <a:ext cx="5050057" cy="558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lv-LV" sz="20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Bezdarbs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20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2018. gadā </a:t>
            </a:r>
          </a:p>
          <a:p>
            <a:pPr algn="ctr">
              <a:lnSpc>
                <a:spcPct val="90000"/>
              </a:lnSpc>
            </a:pPr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(% no ekonomiski aktīvajiem iedzīvotājiem)</a:t>
            </a:r>
          </a:p>
        </p:txBody>
      </p:sp>
      <p:graphicFrame>
        <p:nvGraphicFramePr>
          <p:cNvPr id="11" name="Satura vietturis 6">
            <a:extLst>
              <a:ext uri="{FF2B5EF4-FFF2-40B4-BE49-F238E27FC236}">
                <a16:creationId xmlns:a16="http://schemas.microsoft.com/office/drawing/2014/main" id="{271C2FEC-6307-4DF7-9053-DBC5944484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8099087"/>
              </p:ext>
            </p:extLst>
          </p:nvPr>
        </p:nvGraphicFramePr>
        <p:xfrm>
          <a:off x="510942" y="2344740"/>
          <a:ext cx="5687728" cy="4301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4" name="Taisns savienotājs 13">
            <a:extLst>
              <a:ext uri="{FF2B5EF4-FFF2-40B4-BE49-F238E27FC236}">
                <a16:creationId xmlns:a16="http://schemas.microsoft.com/office/drawing/2014/main" id="{97C26AC1-2085-472D-9494-E8A90428DC0A}"/>
              </a:ext>
            </a:extLst>
          </p:cNvPr>
          <p:cNvCxnSpPr>
            <a:cxnSpLocks/>
          </p:cNvCxnSpPr>
          <p:nvPr/>
        </p:nvCxnSpPr>
        <p:spPr>
          <a:xfrm>
            <a:off x="985618" y="3779068"/>
            <a:ext cx="5071327" cy="0"/>
          </a:xfrm>
          <a:prstGeom prst="line">
            <a:avLst/>
          </a:prstGeom>
          <a:ln w="38100">
            <a:solidFill>
              <a:srgbClr val="2B357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D1809E9-39B9-473D-BC91-08FCD6CB866D}"/>
              </a:ext>
            </a:extLst>
          </p:cNvPr>
          <p:cNvSpPr txBox="1"/>
          <p:nvPr/>
        </p:nvSpPr>
        <p:spPr>
          <a:xfrm>
            <a:off x="3825025" y="3386354"/>
            <a:ext cx="1082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ES vidēji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FA573DDA-E504-4ED8-9D84-FAEEE64C8236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2429164" cy="2448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Eurostat, * dati par 2016. gadu</a:t>
            </a: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graphicFrame>
        <p:nvGraphicFramePr>
          <p:cNvPr id="18" name="Content Placeholder 17">
            <a:extLst>
              <a:ext uri="{FF2B5EF4-FFF2-40B4-BE49-F238E27FC236}">
                <a16:creationId xmlns:a16="http://schemas.microsoft.com/office/drawing/2014/main" id="{75CDA460-74EC-44AD-A2C6-EF937DE2D1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32788"/>
              </p:ext>
            </p:extLst>
          </p:nvPr>
        </p:nvGraphicFramePr>
        <p:xfrm>
          <a:off x="6793922" y="2926204"/>
          <a:ext cx="4449596" cy="3719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_009_101">
            <a:extLst>
              <a:ext uri="{FF2B5EF4-FFF2-40B4-BE49-F238E27FC236}">
                <a16:creationId xmlns:a16="http://schemas.microsoft.com/office/drawing/2014/main" id="{44CDDDF5-71D6-461A-BC9C-F94A7B116A78}"/>
              </a:ext>
            </a:extLst>
          </p:cNvPr>
          <p:cNvSpPr txBox="1"/>
          <p:nvPr/>
        </p:nvSpPr>
        <p:spPr>
          <a:xfrm>
            <a:off x="1085850" y="2077200"/>
            <a:ext cx="4950776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it-IT" sz="2000" dirty="0">
                <a:solidFill>
                  <a:srgbClr val="2B358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Izdevumi pētniecībai </a:t>
            </a:r>
          </a:p>
          <a:p>
            <a:pPr algn="ctr">
              <a:lnSpc>
                <a:spcPct val="90000"/>
              </a:lnSpc>
            </a:pPr>
            <a:r>
              <a:rPr lang="it-IT" sz="1600" dirty="0">
                <a:solidFill>
                  <a:srgbClr val="2B358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(2017</a:t>
            </a:r>
            <a:r>
              <a:rPr lang="lv-LV" sz="1600" dirty="0">
                <a:solidFill>
                  <a:srgbClr val="2B358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gadā</a:t>
            </a:r>
            <a:r>
              <a:rPr lang="it-IT" sz="1600" dirty="0">
                <a:solidFill>
                  <a:srgbClr val="2B3589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% no IKP)</a:t>
            </a:r>
          </a:p>
        </p:txBody>
      </p:sp>
    </p:spTree>
    <p:extLst>
      <p:ext uri="{BB962C8B-B14F-4D97-AF65-F5344CB8AC3E}">
        <p14:creationId xmlns:p14="http://schemas.microsoft.com/office/powerpoint/2010/main" val="2629389671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18C370A7-9375-4959-8E89-75BA71173EC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000" y="536575"/>
            <a:ext cx="10414000" cy="1371600"/>
          </a:xfrm>
        </p:spPr>
        <p:txBody>
          <a:bodyPr/>
          <a:lstStyle/>
          <a:p>
            <a:r>
              <a:rPr lang="en-US" sz="3600" dirty="0"/>
              <a:t>Par </a:t>
            </a:r>
            <a:r>
              <a:rPr lang="en-US" sz="3600" dirty="0" err="1"/>
              <a:t>spīti</a:t>
            </a:r>
            <a:r>
              <a:rPr lang="en-US" sz="3600" dirty="0"/>
              <a:t> </a:t>
            </a:r>
            <a:r>
              <a:rPr lang="en-US" sz="3600" dirty="0" err="1"/>
              <a:t>karstam</a:t>
            </a:r>
            <a:r>
              <a:rPr lang="en-US" sz="3600" dirty="0"/>
              <a:t> </a:t>
            </a:r>
            <a:r>
              <a:rPr lang="en-US" sz="3600" dirty="0" err="1"/>
              <a:t>darba</a:t>
            </a:r>
            <a:r>
              <a:rPr lang="en-US" sz="3600" dirty="0"/>
              <a:t> </a:t>
            </a:r>
            <a:r>
              <a:rPr lang="en-US" sz="3600" dirty="0" err="1"/>
              <a:t>tirgum</a:t>
            </a:r>
            <a:r>
              <a:rPr lang="lv-LV" sz="3600" dirty="0"/>
              <a:t>,</a:t>
            </a:r>
            <a:r>
              <a:rPr lang="en-US" sz="3600" dirty="0"/>
              <a:t> </a:t>
            </a:r>
            <a:r>
              <a:rPr lang="lv-LV" sz="3600" dirty="0"/>
              <a:t>uzņēmumu rentabilitāte</a:t>
            </a:r>
            <a:r>
              <a:rPr lang="en-US" sz="3600" dirty="0"/>
              <a:t> </a:t>
            </a:r>
            <a:r>
              <a:rPr lang="en-US" sz="3600" dirty="0" err="1"/>
              <a:t>vēl</a:t>
            </a:r>
            <a:r>
              <a:rPr lang="en-US" sz="3600" dirty="0"/>
              <a:t> </a:t>
            </a:r>
            <a:r>
              <a:rPr lang="en-US" sz="3600" dirty="0" err="1"/>
              <a:t>ir</a:t>
            </a:r>
            <a:r>
              <a:rPr lang="en-US" sz="3600" dirty="0"/>
              <a:t> </a:t>
            </a:r>
            <a:r>
              <a:rPr lang="lv-LV" sz="3600" dirty="0"/>
              <a:t>ļ</a:t>
            </a:r>
            <a:r>
              <a:rPr lang="en-US" sz="3600" dirty="0" err="1"/>
              <a:t>oti</a:t>
            </a:r>
            <a:r>
              <a:rPr lang="en-US" sz="3600" dirty="0"/>
              <a:t> </a:t>
            </a:r>
            <a:r>
              <a:rPr lang="en-US" sz="3600" dirty="0" err="1"/>
              <a:t>laba</a:t>
            </a:r>
            <a:endParaRPr lang="lv-LV" sz="3600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46E29D75-9CD9-4719-9DCF-DEBA59E6D7B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000" y="2078038"/>
            <a:ext cx="10414000" cy="558000"/>
          </a:xfrm>
        </p:spPr>
        <p:txBody>
          <a:bodyPr/>
          <a:lstStyle/>
          <a:p>
            <a:pPr lvl="0" defTabSz="1219170">
              <a:lnSpc>
                <a:spcPct val="100000"/>
              </a:lnSpc>
              <a:spcBef>
                <a:spcPts val="0"/>
              </a:spcBef>
              <a:defRPr/>
            </a:pPr>
            <a:r>
              <a:rPr lang="lv-LV" dirty="0"/>
              <a:t>Peļņa pēc nodokļiem / neto apgrozījums</a:t>
            </a:r>
          </a:p>
          <a:p>
            <a:pPr lvl="0" defTabSz="1219170">
              <a:lnSpc>
                <a:spcPct val="100000"/>
              </a:lnSpc>
              <a:spcBef>
                <a:spcPts val="0"/>
              </a:spcBef>
              <a:defRPr/>
            </a:pPr>
            <a:r>
              <a:rPr lang="lv-LV" dirty="0"/>
              <a:t>tautsaimniecībā kopumā un apstrādes rūpniecībā (%)</a:t>
            </a:r>
          </a:p>
        </p:txBody>
      </p:sp>
      <p:graphicFrame>
        <p:nvGraphicFramePr>
          <p:cNvPr id="4" name="Content Placeholder 7">
            <a:extLst>
              <a:ext uri="{FF2B5EF4-FFF2-40B4-BE49-F238E27FC236}">
                <a16:creationId xmlns:a16="http://schemas.microsoft.com/office/drawing/2014/main" id="{A5586508-DEAE-4269-905A-278E2FE946D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07742065"/>
              </p:ext>
            </p:extLst>
          </p:nvPr>
        </p:nvGraphicFramePr>
        <p:xfrm>
          <a:off x="888999" y="2855591"/>
          <a:ext cx="10414000" cy="34658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F271F42-B084-44E3-9A17-FF90A16BB9E2}"/>
              </a:ext>
            </a:extLst>
          </p:cNvPr>
          <p:cNvSpPr txBox="1">
            <a:spLocks/>
          </p:cNvSpPr>
          <p:nvPr/>
        </p:nvSpPr>
        <p:spPr>
          <a:xfrm>
            <a:off x="0" y="6602400"/>
            <a:ext cx="3060000" cy="24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CSP; * pagaidu dati; ** no ceturkšņu datiem</a:t>
            </a: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71B537A7-9A94-49D2-B0A8-4CDD2FE2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32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096106670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E676A184-7D2B-4923-A5E2-5E52D843C7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000" y="536575"/>
            <a:ext cx="10414000" cy="1371600"/>
          </a:xfrm>
        </p:spPr>
        <p:txBody>
          <a:bodyPr/>
          <a:lstStyle/>
          <a:p>
            <a:r>
              <a:rPr lang="lv-LV" sz="3600" dirty="0"/>
              <a:t>Kredītu </a:t>
            </a:r>
            <a:r>
              <a:rPr lang="en-US" sz="3600" dirty="0" err="1"/>
              <a:t>aktivitāte</a:t>
            </a:r>
            <a:r>
              <a:rPr lang="lv-LV" sz="3600" dirty="0"/>
              <a:t> </a:t>
            </a:r>
            <a:r>
              <a:rPr lang="en-US" sz="3600" dirty="0" err="1"/>
              <a:t>joprojām</a:t>
            </a:r>
            <a:r>
              <a:rPr lang="en-US" sz="3600" dirty="0"/>
              <a:t> </a:t>
            </a:r>
            <a:r>
              <a:rPr lang="lv-LV" sz="3600" dirty="0" err="1"/>
              <a:t>vāj</a:t>
            </a:r>
            <a:r>
              <a:rPr lang="en-US" sz="3600" dirty="0"/>
              <a:t>a</a:t>
            </a:r>
            <a:r>
              <a:rPr lang="lv-LV" sz="3600" dirty="0"/>
              <a:t>, </a:t>
            </a:r>
            <a:r>
              <a:rPr lang="en-US" sz="3600" dirty="0" err="1"/>
              <a:t>uz</a:t>
            </a:r>
            <a:r>
              <a:rPr lang="en-US" sz="3600" dirty="0"/>
              <a:t> </a:t>
            </a:r>
            <a:r>
              <a:rPr lang="en-US" sz="3600" dirty="0" err="1"/>
              <a:t>strauju</a:t>
            </a:r>
            <a:r>
              <a:rPr lang="en-US" sz="3600" dirty="0"/>
              <a:t> </a:t>
            </a:r>
            <a:r>
              <a:rPr lang="en-US" sz="3600" dirty="0" err="1"/>
              <a:t>uzrāvienu</a:t>
            </a:r>
            <a:r>
              <a:rPr lang="en-US" sz="3600" dirty="0"/>
              <a:t> </a:t>
            </a:r>
            <a:r>
              <a:rPr lang="en-US" sz="3600" dirty="0" err="1"/>
              <a:t>šajā</a:t>
            </a:r>
            <a:r>
              <a:rPr lang="en-US" sz="3600" dirty="0"/>
              <a:t> </a:t>
            </a:r>
            <a:r>
              <a:rPr lang="en-US" sz="3600" dirty="0" err="1"/>
              <a:t>biznesa</a:t>
            </a:r>
            <a:r>
              <a:rPr lang="en-US" sz="3600" dirty="0"/>
              <a:t> </a:t>
            </a:r>
            <a:r>
              <a:rPr lang="en-US" sz="3600" dirty="0" err="1"/>
              <a:t>ciklā</a:t>
            </a:r>
            <a:r>
              <a:rPr lang="en-US" sz="3600" dirty="0"/>
              <a:t> </a:t>
            </a:r>
            <a:r>
              <a:rPr lang="en-US" sz="3600" dirty="0" err="1"/>
              <a:t>cerēt</a:t>
            </a:r>
            <a:r>
              <a:rPr lang="en-US" sz="3600" dirty="0"/>
              <a:t> nav </a:t>
            </a:r>
            <a:r>
              <a:rPr lang="en-US" sz="3600" dirty="0" err="1"/>
              <a:t>pamata</a:t>
            </a:r>
            <a:endParaRPr lang="lv-LV" sz="3600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E1E42050-1AB3-4FD8-BC1E-F0E32ED8CE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000" y="2078038"/>
            <a:ext cx="10414000" cy="558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lv-LV" dirty="0"/>
              <a:t>Iekšzemes aizņēmējiem izsniegtie kredīti*</a:t>
            </a:r>
          </a:p>
          <a:p>
            <a:pPr>
              <a:spcBef>
                <a:spcPts val="0"/>
              </a:spcBef>
            </a:pPr>
            <a:r>
              <a:rPr lang="lv-LV" sz="1800" dirty="0"/>
              <a:t> </a:t>
            </a:r>
            <a:r>
              <a:rPr lang="lv-LV" sz="1600" dirty="0"/>
              <a:t>(gada pārmaiņas, %)</a:t>
            </a:r>
            <a:endParaRPr lang="lv-LV" sz="1800" dirty="0"/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80514AB8-4C46-44F9-AE3F-D7E71F9C5B2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78904225"/>
              </p:ext>
            </p:extLst>
          </p:nvPr>
        </p:nvGraphicFramePr>
        <p:xfrm>
          <a:off x="889000" y="2490496"/>
          <a:ext cx="10414000" cy="40324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6D37C8C5-B778-427B-AB22-5296AAB0321D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6453962" cy="24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Latvijas Banka; * salīdzināšanas nolūkos izņemta banku sektora strukturālo pārmaiņu ietekme</a:t>
            </a: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A9ED884A-CA00-4D8F-88C1-15514606D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33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09066773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261AF5A3-4DBB-4839-865F-E58949BB2E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9000" y="536575"/>
            <a:ext cx="10414000" cy="1371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/>
              <a:t>Bet </a:t>
            </a:r>
            <a:r>
              <a:rPr lang="en-US" sz="3600" dirty="0" err="1"/>
              <a:t>izaugsme</a:t>
            </a:r>
            <a:r>
              <a:rPr lang="en-US" sz="3600" dirty="0"/>
              <a:t> </a:t>
            </a:r>
            <a:r>
              <a:rPr lang="en-US" sz="3600" dirty="0" err="1"/>
              <a:t>jau</a:t>
            </a:r>
            <a:r>
              <a:rPr lang="en-US" sz="3600" dirty="0"/>
              <a:t> </a:t>
            </a:r>
            <a:r>
              <a:rPr lang="en-US" sz="3600" dirty="0" err="1"/>
              <a:t>kļūst</a:t>
            </a:r>
            <a:r>
              <a:rPr lang="en-US" sz="3600" dirty="0"/>
              <a:t> </a:t>
            </a:r>
            <a:r>
              <a:rPr lang="en-US" sz="3600" dirty="0" err="1"/>
              <a:t>lēnāka</a:t>
            </a:r>
            <a:r>
              <a:rPr lang="en-US" sz="3600" dirty="0"/>
              <a:t>: </a:t>
            </a:r>
            <a:r>
              <a:rPr lang="lv-LV" sz="3600" dirty="0"/>
              <a:t>ES </a:t>
            </a:r>
            <a:r>
              <a:rPr lang="lv-LV" sz="3600" dirty="0" err="1"/>
              <a:t>fond</a:t>
            </a:r>
            <a:r>
              <a:rPr lang="en-US" sz="3600" dirty="0"/>
              <a:t>u </a:t>
            </a:r>
            <a:r>
              <a:rPr lang="en-US" sz="3600" dirty="0" err="1"/>
              <a:t>ieplūde</a:t>
            </a:r>
            <a:r>
              <a:rPr lang="en-US" sz="3600" dirty="0"/>
              <a:t> </a:t>
            </a:r>
            <a:r>
              <a:rPr lang="en-US" sz="3600" dirty="0" err="1"/>
              <a:t>jau</a:t>
            </a:r>
            <a:r>
              <a:rPr lang="en-US" sz="3600" dirty="0"/>
              <a:t> </a:t>
            </a:r>
            <a:r>
              <a:rPr lang="en-US" sz="3600" dirty="0" err="1"/>
              <a:t>ir</a:t>
            </a:r>
            <a:r>
              <a:rPr lang="en-US" sz="3600" dirty="0"/>
              <a:t> </a:t>
            </a:r>
            <a:r>
              <a:rPr lang="en-US" sz="3600" dirty="0" err="1"/>
              <a:t>sasniegusi</a:t>
            </a:r>
            <a:r>
              <a:rPr lang="en-US" sz="3600" dirty="0"/>
              <a:t> </a:t>
            </a:r>
            <a:r>
              <a:rPr lang="en-US" sz="3600" dirty="0" err="1"/>
              <a:t>augstāko</a:t>
            </a:r>
            <a:r>
              <a:rPr lang="en-US" sz="3600" dirty="0"/>
              <a:t> </a:t>
            </a:r>
            <a:r>
              <a:rPr lang="en-US" sz="3600" dirty="0" err="1"/>
              <a:t>punktu</a:t>
            </a:r>
            <a:endParaRPr lang="lv-LV" sz="3600" dirty="0"/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92A0BB3D-4FAB-4B4C-AD88-11549740D18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9000" y="2078038"/>
            <a:ext cx="10414000" cy="558000"/>
          </a:xfrm>
        </p:spPr>
        <p:txBody>
          <a:bodyPr/>
          <a:lstStyle/>
          <a:p>
            <a:pPr defTabSz="1219170">
              <a:spcBef>
                <a:spcPts val="0"/>
              </a:spcBef>
              <a:defRPr/>
            </a:pPr>
            <a:r>
              <a:rPr lang="lv-LV" dirty="0"/>
              <a:t>Ar ES struktūrfondiem saistītie budžeta izdevumi </a:t>
            </a:r>
          </a:p>
          <a:p>
            <a:pPr defTabSz="1219170">
              <a:spcBef>
                <a:spcPts val="0"/>
              </a:spcBef>
              <a:defRPr/>
            </a:pPr>
            <a:r>
              <a:rPr lang="lv-LV" sz="1600" dirty="0"/>
              <a:t>(milj. eiro)</a:t>
            </a:r>
            <a:endParaRPr lang="en-AU" sz="1600" dirty="0"/>
          </a:p>
        </p:txBody>
      </p:sp>
      <p:graphicFrame>
        <p:nvGraphicFramePr>
          <p:cNvPr id="4" name="Chart 9">
            <a:extLst>
              <a:ext uri="{FF2B5EF4-FFF2-40B4-BE49-F238E27FC236}">
                <a16:creationId xmlns:a16="http://schemas.microsoft.com/office/drawing/2014/main" id="{CD0CA36A-46AD-433E-ADE8-4CB78C4540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455978"/>
              </p:ext>
            </p:extLst>
          </p:nvPr>
        </p:nvGraphicFramePr>
        <p:xfrm>
          <a:off x="889000" y="2743200"/>
          <a:ext cx="10414000" cy="36840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D572CB2-DB60-444F-96D2-D573D1F3A4C4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1679943" cy="24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Finanšu ministrija</a:t>
            </a: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B4F39B2F-0359-44AB-83AD-3E449BAEA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 anchorCtr="0"/>
          <a:lstStyle/>
          <a:p>
            <a:fld id="{A1106DDA-3C8D-43FA-BBFB-6FEFFEEF8EB7}" type="slidenum">
              <a:rPr lang="lv-LV" smtClean="0"/>
              <a:pPr/>
              <a:t>34</a:t>
            </a:fld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4259282047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0BE1AA-3608-4F48-B030-2474C56190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26" y="536400"/>
            <a:ext cx="11111949" cy="1370284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Bet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izaugsme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jau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k</a:t>
            </a:r>
            <a:r>
              <a:rPr lang="lv-LV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ļ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ūst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lēnāka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ārējie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sabremzēšanās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riski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akumulējas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brīvie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iekšējie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resursi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sarūk</a:t>
            </a:r>
            <a:endParaRPr lang="lv-LV" sz="3400" b="1" dirty="0">
              <a:solidFill>
                <a:srgbClr val="41404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BFDD8EF-0DE5-4A2D-BB56-F4A332B18FE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889000" y="2145638"/>
            <a:ext cx="10414000" cy="4141788"/>
          </a:xfrm>
        </p:spPr>
        <p:txBody>
          <a:bodyPr/>
          <a:lstStyle/>
          <a:p>
            <a:pPr marL="0" lvl="1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6CA72"/>
              </a:buClr>
              <a:buNone/>
            </a:pP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Lai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gan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pasaules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ekonomika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joprojām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aug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ekonomika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US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krietni</a:t>
            </a:r>
            <a:r>
              <a:rPr lang="en-US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spēcīgāka</a:t>
            </a:r>
            <a:r>
              <a:rPr lang="en-US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US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robustāka</a:t>
            </a:r>
            <a:r>
              <a:rPr lang="en-US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</a:t>
            </a:r>
            <a:r>
              <a:rPr lang="en-US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kā</a:t>
            </a:r>
            <a:r>
              <a:rPr lang="en-US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iepriekš</a:t>
            </a:r>
            <a:r>
              <a:rPr lang="en-US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tomēr</a:t>
            </a:r>
            <a:r>
              <a:rPr lang="en-US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</a:t>
            </a:r>
            <a:endParaRPr lang="en-GB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6CA72"/>
              </a:buClr>
              <a:buFont typeface="Helvetica" panose="020B0604020202020204" pitchFamily="34" charset="0"/>
              <a:buChar char="►"/>
            </a:pP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asaulē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Latvijā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biznesa</a:t>
            </a:r>
            <a:r>
              <a:rPr lang="en-GB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cikls</a:t>
            </a:r>
            <a:r>
              <a:rPr lang="en-GB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GB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jau</a:t>
            </a:r>
            <a:r>
              <a:rPr lang="en-GB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diezgan</a:t>
            </a:r>
            <a:r>
              <a:rPr lang="en-GB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nobriedis</a:t>
            </a:r>
            <a:r>
              <a:rPr lang="lv-LV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–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izaugsme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kļūs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lēnāka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svārstības noskaņojumā un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finanšu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tirg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s,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sabremzēšanās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iespējamība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pieaug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riski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izaugsmei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viennozīmīgi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vērsti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lejup</a:t>
            </a:r>
            <a:endParaRPr lang="en-GB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6CA72"/>
              </a:buClr>
              <a:buFont typeface="Helvetica" panose="020B0604020202020204" pitchFamily="34" charset="0"/>
              <a:buChar char="►"/>
            </a:pPr>
            <a:r>
              <a:rPr lang="lv-LV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en-GB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opulisms</a:t>
            </a:r>
            <a:r>
              <a:rPr lang="en-GB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lv-LV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ģ</a:t>
            </a:r>
            <a:r>
              <a:rPr lang="en-US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eopolitika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tirdzniecības kari, </a:t>
            </a:r>
            <a:r>
              <a:rPr lang="lv-LV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breksits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u.c. – </a:t>
            </a:r>
            <a:r>
              <a:rPr lang="en-US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joprojām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dienas kārtībā</a:t>
            </a:r>
            <a:endParaRPr lang="en-US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57200" lvl="1" indent="-45720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F6CA72"/>
              </a:buClr>
              <a:buFont typeface="Helvetica" panose="020B0604020202020204" pitchFamily="34" charset="0"/>
              <a:buChar char="►"/>
            </a:pPr>
            <a:r>
              <a:rPr lang="en-GB" b="1" i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Moneyval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zi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ņ</a:t>
            </a:r>
            <a:r>
              <a:rPr lang="en-US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ojums</a:t>
            </a: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– </a:t>
            </a:r>
            <a:r>
              <a:rPr lang="en-US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negatīvs</a:t>
            </a:r>
            <a:r>
              <a:rPr lang="en-US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risks, kas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mūsu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pašu</a:t>
            </a:r>
            <a:r>
              <a:rPr lang="en-GB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GB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rokās</a:t>
            </a:r>
            <a:endParaRPr lang="lv-LV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49875189-D690-4573-9BA2-FB0F769FF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098" y="6399482"/>
            <a:ext cx="27432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35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10883274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75A82670-F453-44AE-8CF3-664CB9E9D6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72160" y="3400500"/>
            <a:ext cx="10871200" cy="1370284"/>
          </a:xfrm>
        </p:spPr>
        <p:txBody>
          <a:bodyPr>
            <a:noAutofit/>
          </a:bodyPr>
          <a:lstStyle/>
          <a:p>
            <a:r>
              <a:rPr lang="en-US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Ilgtermi</a:t>
            </a:r>
            <a:r>
              <a:rPr lang="lv-LV" sz="4400" dirty="0">
                <a:latin typeface="Helvetica" panose="020B0604020202020204" pitchFamily="34" charset="0"/>
                <a:cs typeface="Helvetica" panose="020B0604020202020204" pitchFamily="34" charset="0"/>
              </a:rPr>
              <a:t>ņ</a:t>
            </a:r>
            <a:r>
              <a:rPr lang="en-US" sz="4400" dirty="0"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en-US" sz="4400" dirty="0" err="1">
                <a:latin typeface="Helvetica" panose="020B0604020202020204" pitchFamily="34" charset="0"/>
                <a:cs typeface="Helvetica" panose="020B0604020202020204" pitchFamily="34" charset="0"/>
              </a:rPr>
              <a:t>izaicinājumi</a:t>
            </a:r>
            <a:endParaRPr lang="lv-LV" sz="44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26756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8641" y="536400"/>
            <a:ext cx="11097928" cy="1370284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…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vai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tiešām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pasaulē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viss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slikti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 </a:t>
            </a:r>
          </a:p>
          <a:p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Tik labi kā šodien, vēl nav bijis nekad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!</a:t>
            </a:r>
            <a:endParaRPr lang="lv-LV" sz="3600" b="1" dirty="0">
              <a:solidFill>
                <a:srgbClr val="41404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laida numura vietturis 13">
            <a:extLst>
              <a:ext uri="{FF2B5EF4-FFF2-40B4-BE49-F238E27FC236}">
                <a16:creationId xmlns:a16="http://schemas.microsoft.com/office/drawing/2014/main" id="{E7BCF710-72C1-415D-9FAF-BA843F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098" y="6399482"/>
            <a:ext cx="27432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37</a:t>
            </a:fld>
            <a:endParaRPr lang="lv-LV" dirty="0"/>
          </a:p>
        </p:txBody>
      </p:sp>
      <p:graphicFrame>
        <p:nvGraphicFramePr>
          <p:cNvPr id="11" name="Chart 3">
            <a:extLst>
              <a:ext uri="{FF2B5EF4-FFF2-40B4-BE49-F238E27FC236}">
                <a16:creationId xmlns:a16="http://schemas.microsoft.com/office/drawing/2014/main" id="{3A42996E-F0CE-4B30-A7C2-AC99E34A93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5930737"/>
              </p:ext>
            </p:extLst>
          </p:nvPr>
        </p:nvGraphicFramePr>
        <p:xfrm>
          <a:off x="665508" y="2413866"/>
          <a:ext cx="3024000" cy="435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Chart 6">
            <a:extLst>
              <a:ext uri="{FF2B5EF4-FFF2-40B4-BE49-F238E27FC236}">
                <a16:creationId xmlns:a16="http://schemas.microsoft.com/office/drawing/2014/main" id="{94DE2325-4FDB-4FCC-81E2-FE0D520E68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2053078"/>
              </p:ext>
            </p:extLst>
          </p:nvPr>
        </p:nvGraphicFramePr>
        <p:xfrm>
          <a:off x="4538334" y="2413866"/>
          <a:ext cx="3024000" cy="4352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7">
            <a:extLst>
              <a:ext uri="{FF2B5EF4-FFF2-40B4-BE49-F238E27FC236}">
                <a16:creationId xmlns:a16="http://schemas.microsoft.com/office/drawing/2014/main" id="{806350FA-D43A-438B-9EDC-6612C6F063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32711297"/>
              </p:ext>
            </p:extLst>
          </p:nvPr>
        </p:nvGraphicFramePr>
        <p:xfrm>
          <a:off x="8301787" y="2413866"/>
          <a:ext cx="3024000" cy="43507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B1BB308E-2164-47C8-9C49-8EAFB22C0283}"/>
              </a:ext>
            </a:extLst>
          </p:cNvPr>
          <p:cNvSpPr txBox="1"/>
          <p:nvPr/>
        </p:nvSpPr>
        <p:spPr>
          <a:xfrm>
            <a:off x="1180901" y="2097548"/>
            <a:ext cx="257892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Galēja nabadzība</a:t>
            </a:r>
            <a:endParaRPr lang="en-US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99D10-8C30-482D-98DB-98F029CBACE4}"/>
              </a:ext>
            </a:extLst>
          </p:cNvPr>
          <p:cNvSpPr txBox="1"/>
          <p:nvPr/>
        </p:nvSpPr>
        <p:spPr>
          <a:xfrm>
            <a:off x="5263854" y="2097548"/>
            <a:ext cx="2131908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Lasītneprasme</a:t>
            </a:r>
            <a:endParaRPr lang="en-US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EADF2C-42A4-49A7-9FAB-F9866CEAC111}"/>
              </a:ext>
            </a:extLst>
          </p:cNvPr>
          <p:cNvSpPr txBox="1"/>
          <p:nvPr/>
        </p:nvSpPr>
        <p:spPr>
          <a:xfrm>
            <a:off x="8957544" y="2097548"/>
            <a:ext cx="2154731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Bērnu mirstība</a:t>
            </a:r>
            <a:endParaRPr lang="en-US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6514F8B-115D-4665-BF4E-EB3276D6646A}"/>
              </a:ext>
            </a:extLst>
          </p:cNvPr>
          <p:cNvSpPr txBox="1"/>
          <p:nvPr/>
        </p:nvSpPr>
        <p:spPr>
          <a:xfrm>
            <a:off x="1287385" y="2836828"/>
            <a:ext cx="4270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94</a:t>
            </a:r>
            <a:endParaRPr lang="en-US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B410518-2F9B-44E3-8A02-65A8167CA61C}"/>
              </a:ext>
            </a:extLst>
          </p:cNvPr>
          <p:cNvSpPr txBox="1"/>
          <p:nvPr/>
        </p:nvSpPr>
        <p:spPr>
          <a:xfrm>
            <a:off x="5161657" y="2947745"/>
            <a:ext cx="4270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88</a:t>
            </a:r>
            <a:endParaRPr lang="en-US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000C5B-790E-48D9-9BF9-17BEA383BA36}"/>
              </a:ext>
            </a:extLst>
          </p:cNvPr>
          <p:cNvSpPr txBox="1"/>
          <p:nvPr/>
        </p:nvSpPr>
        <p:spPr>
          <a:xfrm>
            <a:off x="7081733" y="4803886"/>
            <a:ext cx="4270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15</a:t>
            </a:r>
            <a:endParaRPr lang="en-US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CA1756-1702-428B-8B8D-ED765FCFFB05}"/>
              </a:ext>
            </a:extLst>
          </p:cNvPr>
          <p:cNvSpPr txBox="1"/>
          <p:nvPr/>
        </p:nvSpPr>
        <p:spPr>
          <a:xfrm>
            <a:off x="8934074" y="4060731"/>
            <a:ext cx="4270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43</a:t>
            </a:r>
            <a:endParaRPr lang="en-US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C09228A-2BAF-4097-9207-980C185B36A4}"/>
              </a:ext>
            </a:extLst>
          </p:cNvPr>
          <p:cNvSpPr txBox="1"/>
          <p:nvPr/>
        </p:nvSpPr>
        <p:spPr>
          <a:xfrm>
            <a:off x="10898763" y="4613358"/>
            <a:ext cx="4270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600" b="1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endParaRPr lang="en-US" sz="1600" b="1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8ACB76-BE88-4DC5-AFB8-99EDEA689FF7}"/>
              </a:ext>
            </a:extLst>
          </p:cNvPr>
          <p:cNvSpPr txBox="1"/>
          <p:nvPr/>
        </p:nvSpPr>
        <p:spPr>
          <a:xfrm>
            <a:off x="3230651" y="4803886"/>
            <a:ext cx="42702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6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  <a:endParaRPr lang="en-US" sz="16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8D69BAAF-97CD-4223-BEC5-96A8A42C54AE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3674721" cy="24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0" indent="-457189"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</a:t>
            </a:r>
            <a:r>
              <a:rPr lang="en-US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Our World In Data, </a:t>
            </a:r>
            <a:r>
              <a:rPr lang="en-US" sz="1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Pasaules</a:t>
            </a:r>
            <a:r>
              <a:rPr lang="en-US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Banka, OECD, UNESCO</a:t>
            </a: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82134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aida numura vietturis 2">
            <a:extLst>
              <a:ext uri="{FF2B5EF4-FFF2-40B4-BE49-F238E27FC236}">
                <a16:creationId xmlns:a16="http://schemas.microsoft.com/office/drawing/2014/main" id="{839716FF-A9EA-4CBA-9C34-342480534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098" y="6399482"/>
            <a:ext cx="27432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38</a:t>
            </a:fld>
            <a:endParaRPr lang="lv-LV" dirty="0"/>
          </a:p>
        </p:txBody>
      </p:sp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6648" y="536400"/>
            <a:ext cx="10491537" cy="1370284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Vidējo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ienākumu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slazds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bāzes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scenārijs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no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kura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tikai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retai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valstij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izdodas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izk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ļ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ūt</a:t>
            </a:r>
            <a:endParaRPr lang="lv-LV" sz="3600" b="1" dirty="0">
              <a:solidFill>
                <a:srgbClr val="41404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E7514E-2CAE-42BB-9CE3-79B4F98581F6}"/>
              </a:ext>
            </a:extLst>
          </p:cNvPr>
          <p:cNvSpPr txBox="1"/>
          <p:nvPr/>
        </p:nvSpPr>
        <p:spPr>
          <a:xfrm>
            <a:off x="0" y="2077200"/>
            <a:ext cx="12193200" cy="55800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Reālā IKP indekss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1995=100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en-US" sz="16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iekavās</a:t>
            </a: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IKP uz iedz. 2017. gadā</a:t>
            </a: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PPS, % no ES vidējā)</a:t>
            </a:r>
          </a:p>
        </p:txBody>
      </p:sp>
      <p:graphicFrame>
        <p:nvGraphicFramePr>
          <p:cNvPr id="7" name="Chart 4">
            <a:extLst>
              <a:ext uri="{FF2B5EF4-FFF2-40B4-BE49-F238E27FC236}">
                <a16:creationId xmlns:a16="http://schemas.microsoft.com/office/drawing/2014/main" id="{D792EE74-B450-4C76-BEEF-11C3DD640E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3168803"/>
              </p:ext>
            </p:extLst>
          </p:nvPr>
        </p:nvGraphicFramePr>
        <p:xfrm>
          <a:off x="850231" y="2681732"/>
          <a:ext cx="10491537" cy="35655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26DB1D9-E0D7-41C6-93E5-BC3E071D2E3E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1311964" cy="24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0" indent="-457189"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</a:t>
            </a:r>
            <a:r>
              <a:rPr lang="lv-LV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Eurostat</a:t>
            </a: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72140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 descr="Attēls, kurā ir karte&#10;&#10;Apraksts ģenerēts automātiski">
            <a:extLst>
              <a:ext uri="{FF2B5EF4-FFF2-40B4-BE49-F238E27FC236}">
                <a16:creationId xmlns:a16="http://schemas.microsoft.com/office/drawing/2014/main" id="{B3361E3B-1351-42F2-9083-BF4E9C57A6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7052" y="2927192"/>
            <a:ext cx="5233345" cy="3799408"/>
          </a:xfrm>
          <a:prstGeom prst="rect">
            <a:avLst/>
          </a:prstGeom>
        </p:spPr>
      </p:pic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452" y="536400"/>
            <a:ext cx="12014845" cy="1370284"/>
          </a:xfrm>
        </p:spPr>
        <p:txBody>
          <a:bodyPr>
            <a:noAutofit/>
          </a:bodyPr>
          <a:lstStyle/>
          <a:p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Populisms: l</a:t>
            </a:r>
            <a:r>
              <a:rPr lang="lv-LV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ēna izaugsme 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nevienmērīga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ienākumu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sadale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baro nacionālismu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protekcionismu</a:t>
            </a:r>
            <a:endParaRPr lang="lv-LV" sz="3400" b="1" dirty="0">
              <a:solidFill>
                <a:srgbClr val="41404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laida numura vietturis 13">
            <a:extLst>
              <a:ext uri="{FF2B5EF4-FFF2-40B4-BE49-F238E27FC236}">
                <a16:creationId xmlns:a16="http://schemas.microsoft.com/office/drawing/2014/main" id="{E7BCF710-72C1-415D-9FAF-BA843F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098" y="6399482"/>
            <a:ext cx="27432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39</a:t>
            </a:fld>
            <a:endParaRPr lang="lv-LV" dirty="0"/>
          </a:p>
        </p:txBody>
      </p:sp>
      <p:sp>
        <p:nvSpPr>
          <p:cNvPr id="39" name="Teksta vietturis 3">
            <a:extLst>
              <a:ext uri="{FF2B5EF4-FFF2-40B4-BE49-F238E27FC236}">
                <a16:creationId xmlns:a16="http://schemas.microsoft.com/office/drawing/2014/main" id="{CDDFDF49-1495-4A8E-AE72-E3AF7FE2ED7D}"/>
              </a:ext>
            </a:extLst>
          </p:cNvPr>
          <p:cNvSpPr txBox="1">
            <a:spLocks/>
          </p:cNvSpPr>
          <p:nvPr/>
        </p:nvSpPr>
        <p:spPr>
          <a:xfrm>
            <a:off x="5989638" y="2160532"/>
            <a:ext cx="6197603" cy="962675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Izmaiņas reālajos ienākumos starp 1988. un </a:t>
            </a:r>
            <a:b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2008. gadu dažādām ienākumu </a:t>
            </a:r>
            <a:r>
              <a:rPr lang="lv-LV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procentīlēm</a:t>
            </a:r>
            <a:endParaRPr lang="lv-LV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aprēķini </a:t>
            </a: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2005</a:t>
            </a: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. gada dolāros</a:t>
            </a:r>
            <a:r>
              <a:rPr lang="en-US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  <a:endParaRPr lang="lv-LV" sz="11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1" name="Teksta vietturis 3">
            <a:extLst>
              <a:ext uri="{FF2B5EF4-FFF2-40B4-BE49-F238E27FC236}">
                <a16:creationId xmlns:a16="http://schemas.microsoft.com/office/drawing/2014/main" id="{A2BFBA8F-9520-46E3-B2EF-E05F875C27EB}"/>
              </a:ext>
            </a:extLst>
          </p:cNvPr>
          <p:cNvSpPr txBox="1">
            <a:spLocks/>
          </p:cNvSpPr>
          <p:nvPr/>
        </p:nvSpPr>
        <p:spPr>
          <a:xfrm rot="16200000">
            <a:off x="4672879" y="4445527"/>
            <a:ext cx="3474651" cy="42520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Reālo ienākumu izmaiņas (%)</a:t>
            </a:r>
            <a:endParaRPr lang="lv-LV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2" name="Teksta vietturis 3">
            <a:extLst>
              <a:ext uri="{FF2B5EF4-FFF2-40B4-BE49-F238E27FC236}">
                <a16:creationId xmlns:a16="http://schemas.microsoft.com/office/drawing/2014/main" id="{3953D83C-7D7F-4B66-88C6-F008914D6044}"/>
              </a:ext>
            </a:extLst>
          </p:cNvPr>
          <p:cNvSpPr txBox="1">
            <a:spLocks/>
          </p:cNvSpPr>
          <p:nvPr/>
        </p:nvSpPr>
        <p:spPr>
          <a:xfrm>
            <a:off x="6622810" y="6480300"/>
            <a:ext cx="4940773" cy="333952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Ienākumu </a:t>
            </a:r>
            <a:r>
              <a:rPr lang="lv-LV" sz="1600" dirty="0" err="1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procentīle</a:t>
            </a:r>
            <a:endParaRPr lang="lv-LV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B1EA38E-07DB-43BE-B1B8-1A93778A8235}"/>
              </a:ext>
            </a:extLst>
          </p:cNvPr>
          <p:cNvSpPr txBox="1"/>
          <p:nvPr/>
        </p:nvSpPr>
        <p:spPr>
          <a:xfrm>
            <a:off x="10872781" y="3068676"/>
            <a:ext cx="1495232" cy="779026"/>
          </a:xfrm>
          <a:prstGeom prst="ellipse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5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Paši bagātākie</a:t>
            </a:r>
            <a:endParaRPr lang="en-US" sz="1500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1AA86ED-1696-43D9-AA46-3BA8DDB269EA}"/>
              </a:ext>
            </a:extLst>
          </p:cNvPr>
          <p:cNvSpPr txBox="1"/>
          <p:nvPr/>
        </p:nvSpPr>
        <p:spPr>
          <a:xfrm>
            <a:off x="6302420" y="5347179"/>
            <a:ext cx="2182073" cy="735747"/>
          </a:xfrm>
          <a:prstGeom prst="ellipse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4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Paši nabadzīgākie</a:t>
            </a:r>
            <a:endParaRPr lang="en-US" sz="1400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E74ED881-085F-4598-9140-0831FE3116C7}"/>
              </a:ext>
            </a:extLst>
          </p:cNvPr>
          <p:cNvSpPr txBox="1"/>
          <p:nvPr/>
        </p:nvSpPr>
        <p:spPr>
          <a:xfrm>
            <a:off x="8376206" y="5553965"/>
            <a:ext cx="2496575" cy="779026"/>
          </a:xfrm>
          <a:prstGeom prst="ellipse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5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Attīstīto valstu vidusslānis</a:t>
            </a:r>
            <a:endParaRPr lang="en-US" sz="1500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7" name="Taisnstūris: ar noapaļotiem stūriem 46">
            <a:extLst>
              <a:ext uri="{FF2B5EF4-FFF2-40B4-BE49-F238E27FC236}">
                <a16:creationId xmlns:a16="http://schemas.microsoft.com/office/drawing/2014/main" id="{F6A57348-8649-4310-9E3E-2E1D6E00847E}"/>
              </a:ext>
            </a:extLst>
          </p:cNvPr>
          <p:cNvSpPr/>
          <p:nvPr/>
        </p:nvSpPr>
        <p:spPr>
          <a:xfrm>
            <a:off x="548641" y="2143058"/>
            <a:ext cx="5445755" cy="1159540"/>
          </a:xfrm>
          <a:prstGeom prst="roundRect">
            <a:avLst>
              <a:gd name="adj" fmla="val 35145"/>
            </a:avLst>
          </a:prstGeom>
          <a:solidFill>
            <a:srgbClr val="FDF4E2"/>
          </a:solidFill>
          <a:ln>
            <a:solidFill>
              <a:srgbClr val="323282"/>
            </a:solidFill>
          </a:ln>
          <a:effectLst>
            <a:outerShdw blurRad="50800" dist="38100" dir="2700000" algn="tl" rotWithShape="0">
              <a:srgbClr val="32328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(1) </a:t>
            </a:r>
            <a:r>
              <a:rPr lang="lv-LV" sz="18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Globālais vidusslānis </a:t>
            </a: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(galvenokārt Ķīna) un (2) </a:t>
            </a:r>
            <a:r>
              <a:rPr lang="lv-LV" sz="18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paši bagātākie </a:t>
            </a: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pasaules iedzīvotāji </a:t>
            </a:r>
            <a:b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 bijuši lielākie ieguvēji no globalizācijas</a:t>
            </a:r>
            <a:endParaRPr lang="en-US" sz="1800" b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8" name="Taisnstūris: ar noapaļotiem stūriem 47">
            <a:extLst>
              <a:ext uri="{FF2B5EF4-FFF2-40B4-BE49-F238E27FC236}">
                <a16:creationId xmlns:a16="http://schemas.microsoft.com/office/drawing/2014/main" id="{D4580A48-D62D-47E7-A129-CEFD156147E2}"/>
              </a:ext>
            </a:extLst>
          </p:cNvPr>
          <p:cNvSpPr/>
          <p:nvPr/>
        </p:nvSpPr>
        <p:spPr>
          <a:xfrm>
            <a:off x="548641" y="3502341"/>
            <a:ext cx="5445753" cy="1371916"/>
          </a:xfrm>
          <a:prstGeom prst="roundRect">
            <a:avLst>
              <a:gd name="adj" fmla="val 35145"/>
            </a:avLst>
          </a:prstGeom>
          <a:solidFill>
            <a:srgbClr val="FDF4E2"/>
          </a:solidFill>
          <a:ln>
            <a:solidFill>
              <a:srgbClr val="323282"/>
            </a:solidFill>
          </a:ln>
          <a:effectLst>
            <a:outerShdw blurRad="50800" dist="38100" dir="2700000" algn="tl" rotWithShape="0">
              <a:srgbClr val="32328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Tikmēr lielākie zaudētāji </a:t>
            </a:r>
            <a:b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(vai vismaz "neuzvarētāji") ir </a:t>
            </a:r>
            <a:b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(1) </a:t>
            </a:r>
            <a:r>
              <a:rPr lang="lv-LV" sz="18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paši nabadzīgākie </a:t>
            </a: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pasaules iedzīvotāji un (2) </a:t>
            </a:r>
            <a:r>
              <a:rPr lang="lv-LV" sz="18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attīstīto valstu vidusslānis</a:t>
            </a:r>
            <a:endParaRPr lang="en-US" sz="1800" b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49" name="Taisnstūris: ar noapaļotiem stūriem 48">
            <a:extLst>
              <a:ext uri="{FF2B5EF4-FFF2-40B4-BE49-F238E27FC236}">
                <a16:creationId xmlns:a16="http://schemas.microsoft.com/office/drawing/2014/main" id="{8E7840C0-049D-4AA7-AD04-9761498DE80B}"/>
              </a:ext>
            </a:extLst>
          </p:cNvPr>
          <p:cNvSpPr/>
          <p:nvPr/>
        </p:nvSpPr>
        <p:spPr>
          <a:xfrm>
            <a:off x="543885" y="5071353"/>
            <a:ext cx="5445753" cy="1370284"/>
          </a:xfrm>
          <a:prstGeom prst="roundRect">
            <a:avLst>
              <a:gd name="adj" fmla="val 35145"/>
            </a:avLst>
          </a:prstGeom>
          <a:solidFill>
            <a:srgbClr val="FDF4E2"/>
          </a:solidFill>
          <a:ln>
            <a:solidFill>
              <a:srgbClr val="323282"/>
            </a:solidFill>
          </a:ln>
          <a:effectLst>
            <a:outerShdw blurRad="50800" dist="38100" dir="2700000" algn="tl" rotWithShape="0">
              <a:srgbClr val="32328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Iedzīvotāju reālo ienākumu ilgstoša stagnācija vismaz </a:t>
            </a:r>
            <a:r>
              <a:rPr lang="lv-LV" sz="18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daļēji izskaidro </a:t>
            </a:r>
            <a:br>
              <a:rPr lang="lv-LV" sz="18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lv-LV" sz="18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pieaugošo atbalstu nacionālisma un protekcionisma idejām</a:t>
            </a:r>
          </a:p>
          <a:p>
            <a:pPr algn="ctr"/>
            <a:endParaRPr lang="en-US" sz="1800" b="1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9CA22C93-BE85-488C-8926-799D0EBA124F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5804948" cy="24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0" indent="-457189"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</a:t>
            </a:r>
            <a:r>
              <a:rPr lang="en-US" sz="1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Branko</a:t>
            </a:r>
            <a:r>
              <a:rPr lang="en-US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Milanovic, Global income inequality by the numbers: in history and now - an overview</a:t>
            </a: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3EBCF24-262F-44EB-9770-EFF11546CDA0}"/>
              </a:ext>
            </a:extLst>
          </p:cNvPr>
          <p:cNvSpPr txBox="1"/>
          <p:nvPr/>
        </p:nvSpPr>
        <p:spPr>
          <a:xfrm>
            <a:off x="8150052" y="3667498"/>
            <a:ext cx="2112532" cy="779026"/>
          </a:xfrm>
          <a:prstGeom prst="ellipse">
            <a:avLst/>
          </a:prstGeom>
          <a:noFill/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lv-LV" sz="15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Globālais vidusslānis</a:t>
            </a:r>
            <a:endParaRPr lang="en-US" sz="1500" dirty="0">
              <a:solidFill>
                <a:srgbClr val="32328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38939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5" grpId="0"/>
      <p:bldP spid="46" grpId="0"/>
      <p:bldP spid="4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ttēls 5">
            <a:extLst>
              <a:ext uri="{FF2B5EF4-FFF2-40B4-BE49-F238E27FC236}">
                <a16:creationId xmlns:a16="http://schemas.microsoft.com/office/drawing/2014/main" id="{B5623B3D-D450-49E2-8A8A-59D0BEF69A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399" y="1999519"/>
            <a:ext cx="6626460" cy="4969846"/>
          </a:xfrm>
          <a:prstGeom prst="rect">
            <a:avLst/>
          </a:prstGeom>
        </p:spPr>
      </p:pic>
      <p:sp>
        <p:nvSpPr>
          <p:cNvPr id="4" name="Teksta vietturis 3"/>
          <p:cNvSpPr>
            <a:spLocks noGrp="1"/>
          </p:cNvSpPr>
          <p:nvPr>
            <p:ph type="body" sz="quarter" idx="10"/>
          </p:nvPr>
        </p:nvSpPr>
        <p:spPr>
          <a:xfrm>
            <a:off x="953558" y="536400"/>
            <a:ext cx="10293351" cy="1370284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rgbClr val="414042"/>
                </a:solidFill>
                <a:latin typeface="Helvetica Bold"/>
              </a:rPr>
              <a:t>Latvijas Banka nodrošina starpbanku norēķinus</a:t>
            </a:r>
          </a:p>
        </p:txBody>
      </p:sp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C1CFA42D-9B33-4FE5-891E-9E55E0B0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4</a:t>
            </a:fld>
            <a:endParaRPr lang="lv-LV" dirty="0"/>
          </a:p>
        </p:txBody>
      </p:sp>
      <p:sp>
        <p:nvSpPr>
          <p:cNvPr id="7" name="Taisnstūris 6">
            <a:extLst>
              <a:ext uri="{FF2B5EF4-FFF2-40B4-BE49-F238E27FC236}">
                <a16:creationId xmlns:a16="http://schemas.microsoft.com/office/drawing/2014/main" id="{CCCD50CF-2DD6-4D5F-A221-BA75D968DBC5}"/>
              </a:ext>
            </a:extLst>
          </p:cNvPr>
          <p:cNvSpPr/>
          <p:nvPr/>
        </p:nvSpPr>
        <p:spPr>
          <a:xfrm>
            <a:off x="-19051" y="6586824"/>
            <a:ext cx="54409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Avots: </a:t>
            </a:r>
            <a:r>
              <a:rPr lang="en-US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Icon</a:t>
            </a:r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made by </a:t>
            </a:r>
            <a:r>
              <a:rPr lang="lv-LV" sz="1000" i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Freepik</a:t>
            </a:r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Bogdan Rosu, </a:t>
            </a:r>
            <a:r>
              <a:rPr lang="lv-LV" sz="1000" i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Smashicons</a:t>
            </a:r>
            <a:r>
              <a:rPr lang="lv-LV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lv-LV" sz="1000" i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Smartline</a:t>
            </a:r>
            <a:r>
              <a:rPr lang="en-US" sz="1000" i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from www.flaticon.com </a:t>
            </a:r>
            <a:endParaRPr lang="lv-LV" sz="1000" i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Ovāls 20">
            <a:extLst>
              <a:ext uri="{FF2B5EF4-FFF2-40B4-BE49-F238E27FC236}">
                <a16:creationId xmlns:a16="http://schemas.microsoft.com/office/drawing/2014/main" id="{64EF86C3-207A-490F-B604-20CE4E3634B0}"/>
              </a:ext>
            </a:extLst>
          </p:cNvPr>
          <p:cNvSpPr/>
          <p:nvPr/>
        </p:nvSpPr>
        <p:spPr>
          <a:xfrm>
            <a:off x="4821806" y="3127116"/>
            <a:ext cx="2560422" cy="2560422"/>
          </a:xfrm>
          <a:prstGeom prst="ellipse">
            <a:avLst/>
          </a:prstGeom>
          <a:noFill/>
          <a:ln w="38100">
            <a:solidFill>
              <a:srgbClr val="F3B4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146" name="Ovāls 145">
            <a:extLst>
              <a:ext uri="{FF2B5EF4-FFF2-40B4-BE49-F238E27FC236}">
                <a16:creationId xmlns:a16="http://schemas.microsoft.com/office/drawing/2014/main" id="{6056AFD2-0132-4EC6-B5E5-46D727766D33}"/>
              </a:ext>
            </a:extLst>
          </p:cNvPr>
          <p:cNvSpPr/>
          <p:nvPr/>
        </p:nvSpPr>
        <p:spPr>
          <a:xfrm>
            <a:off x="3893212" y="2147691"/>
            <a:ext cx="4418113" cy="4418113"/>
          </a:xfrm>
          <a:prstGeom prst="ellipse">
            <a:avLst/>
          </a:prstGeom>
          <a:noFill/>
          <a:ln w="38100">
            <a:solidFill>
              <a:srgbClr val="F3B43C">
                <a:alpha val="60000"/>
              </a:srgb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51AAE1-7892-4512-9CAF-9CB813F91E04}"/>
              </a:ext>
            </a:extLst>
          </p:cNvPr>
          <p:cNvSpPr txBox="1"/>
          <p:nvPr/>
        </p:nvSpPr>
        <p:spPr>
          <a:xfrm>
            <a:off x="8446315" y="2792804"/>
            <a:ext cx="306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rgbClr val="2B399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Pakalpojumu sniedzēji un preču pārdevēji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DEDECA12-FF84-4339-BE2B-501ED8D004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268" y="3746532"/>
            <a:ext cx="437767" cy="437767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CE4D415F-EB20-4A8D-ADFF-A7C33B9411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129" y="4164729"/>
            <a:ext cx="485196" cy="485196"/>
          </a:xfrm>
          <a:prstGeom prst="rect">
            <a:avLst/>
          </a:prstGeom>
        </p:spPr>
      </p:pic>
      <p:pic>
        <p:nvPicPr>
          <p:cNvPr id="8" name="Attēls 7">
            <a:extLst>
              <a:ext uri="{FF2B5EF4-FFF2-40B4-BE49-F238E27FC236}">
                <a16:creationId xmlns:a16="http://schemas.microsoft.com/office/drawing/2014/main" id="{59350F4B-C877-467F-AC34-DA80637F48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0277" y="3908548"/>
            <a:ext cx="448199" cy="448199"/>
          </a:xfrm>
          <a:prstGeom prst="rect">
            <a:avLst/>
          </a:prstGeom>
        </p:spPr>
      </p:pic>
      <p:pic>
        <p:nvPicPr>
          <p:cNvPr id="24" name="Attēls 23">
            <a:extLst>
              <a:ext uri="{FF2B5EF4-FFF2-40B4-BE49-F238E27FC236}">
                <a16:creationId xmlns:a16="http://schemas.microsoft.com/office/drawing/2014/main" id="{7D0AF885-14FB-44C1-A5CA-44079CD90B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21" y="2863977"/>
            <a:ext cx="915539" cy="915539"/>
          </a:xfrm>
          <a:prstGeom prst="rect">
            <a:avLst/>
          </a:prstGeom>
        </p:spPr>
      </p:pic>
      <p:pic>
        <p:nvPicPr>
          <p:cNvPr id="29" name="Attēls 28">
            <a:extLst>
              <a:ext uri="{FF2B5EF4-FFF2-40B4-BE49-F238E27FC236}">
                <a16:creationId xmlns:a16="http://schemas.microsoft.com/office/drawing/2014/main" id="{6C3076B1-55A7-4D7A-995D-EC41F6A2EBB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5" y="4364521"/>
            <a:ext cx="915539" cy="915539"/>
          </a:xfrm>
          <a:prstGeom prst="rect">
            <a:avLst/>
          </a:prstGeom>
        </p:spPr>
      </p:pic>
      <p:pic>
        <p:nvPicPr>
          <p:cNvPr id="31" name="Attēls 30">
            <a:extLst>
              <a:ext uri="{FF2B5EF4-FFF2-40B4-BE49-F238E27FC236}">
                <a16:creationId xmlns:a16="http://schemas.microsoft.com/office/drawing/2014/main" id="{034885BD-5D6A-414B-98B3-4A26129B00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8515" y="4062776"/>
            <a:ext cx="1890386" cy="667705"/>
          </a:xfrm>
          <a:prstGeom prst="rect">
            <a:avLst/>
          </a:prstGeom>
        </p:spPr>
      </p:pic>
      <p:pic>
        <p:nvPicPr>
          <p:cNvPr id="44" name="Attēls 43" descr="Attēls, kurā ir klipkopa&#10;&#10;Apraksts izveidots ar ļoti augstu ticamību">
            <a:extLst>
              <a:ext uri="{FF2B5EF4-FFF2-40B4-BE49-F238E27FC236}">
                <a16:creationId xmlns:a16="http://schemas.microsoft.com/office/drawing/2014/main" id="{93B7D254-7270-4F76-A65E-6E497208D2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514" y="4364521"/>
            <a:ext cx="250686" cy="250686"/>
          </a:xfrm>
          <a:prstGeom prst="rect">
            <a:avLst/>
          </a:prstGeom>
        </p:spPr>
      </p:pic>
      <p:pic>
        <p:nvPicPr>
          <p:cNvPr id="19" name="Attēls 18" descr="Attēls, kurā ir klipkopa&#10;&#10;Apraksts izveidots ar ļoti augstu ticamību">
            <a:extLst>
              <a:ext uri="{FF2B5EF4-FFF2-40B4-BE49-F238E27FC236}">
                <a16:creationId xmlns:a16="http://schemas.microsoft.com/office/drawing/2014/main" id="{6106ECCF-5E6E-49A4-8F83-0215C91DE1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198" y="3042294"/>
            <a:ext cx="250686" cy="250686"/>
          </a:xfrm>
          <a:prstGeom prst="rect">
            <a:avLst/>
          </a:prstGeom>
        </p:spPr>
      </p:pic>
      <p:pic>
        <p:nvPicPr>
          <p:cNvPr id="43" name="Attēls 42" descr="Attēls, kurā ir klipkopa&#10;&#10;Apraksts izveidots ar ļoti augstu ticamību">
            <a:extLst>
              <a:ext uri="{FF2B5EF4-FFF2-40B4-BE49-F238E27FC236}">
                <a16:creationId xmlns:a16="http://schemas.microsoft.com/office/drawing/2014/main" id="{DC5FA66B-8C73-4862-A35A-FB18E5EF7B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824" y="3042294"/>
            <a:ext cx="250686" cy="250686"/>
          </a:xfrm>
          <a:prstGeom prst="rect">
            <a:avLst/>
          </a:prstGeom>
        </p:spPr>
      </p:pic>
      <p:sp>
        <p:nvSpPr>
          <p:cNvPr id="27" name="Subtitle 2">
            <a:extLst>
              <a:ext uri="{FF2B5EF4-FFF2-40B4-BE49-F238E27FC236}">
                <a16:creationId xmlns:a16="http://schemas.microsoft.com/office/drawing/2014/main" id="{FBF8C748-BCA7-4AE6-9AD2-9EAD81A9B72A}"/>
              </a:ext>
            </a:extLst>
          </p:cNvPr>
          <p:cNvSpPr txBox="1">
            <a:spLocks/>
          </p:cNvSpPr>
          <p:nvPr/>
        </p:nvSpPr>
        <p:spPr>
          <a:xfrm>
            <a:off x="8218907" y="5252949"/>
            <a:ext cx="3600400" cy="589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spc="-150" dirty="0">
                <a:solidFill>
                  <a:srgbClr val="F1B744"/>
                </a:solidFill>
                <a:latin typeface="Calibri" pitchFamily="34" charset="0"/>
                <a:ea typeface="Franchise" pitchFamily="49" charset="0"/>
              </a:rPr>
              <a:t> </a:t>
            </a:r>
            <a:r>
              <a:rPr lang="lv-LV" sz="4400" b="1" spc="-150" dirty="0">
                <a:solidFill>
                  <a:srgbClr val="F1B744"/>
                </a:solidFill>
                <a:latin typeface="Calibri" pitchFamily="34" charset="0"/>
                <a:ea typeface="Franchise" pitchFamily="49" charset="0"/>
              </a:rPr>
              <a:t>1 mljrd. eiro</a:t>
            </a:r>
          </a:p>
          <a:p>
            <a:pPr marL="0" indent="0" algn="ctr">
              <a:buNone/>
            </a:pPr>
            <a:r>
              <a:rPr lang="lv-LV" sz="4400" b="1" spc="-150" dirty="0">
                <a:solidFill>
                  <a:srgbClr val="F5C24C"/>
                </a:solidFill>
                <a:latin typeface="Calibri" pitchFamily="34" charset="0"/>
                <a:ea typeface="Franchise" pitchFamily="49" charset="0"/>
              </a:rPr>
              <a:t> </a:t>
            </a:r>
            <a:endParaRPr lang="en-US" sz="4400" b="1" spc="-150" dirty="0">
              <a:solidFill>
                <a:srgbClr val="F5C24C"/>
              </a:solidFill>
              <a:latin typeface="Calibri" pitchFamily="34" charset="0"/>
              <a:ea typeface="Franchise" pitchFamily="49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3B359B9-F6D6-4742-9ECE-2043354AB8B4}"/>
              </a:ext>
            </a:extLst>
          </p:cNvPr>
          <p:cNvSpPr txBox="1"/>
          <p:nvPr/>
        </p:nvSpPr>
        <p:spPr>
          <a:xfrm>
            <a:off x="8149333" y="5856869"/>
            <a:ext cx="37311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katru dienu</a:t>
            </a:r>
            <a:endParaRPr lang="lv-LV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E77A14-F621-4EF0-B685-DEDEA6EEE866}"/>
              </a:ext>
            </a:extLst>
          </p:cNvPr>
          <p:cNvSpPr txBox="1"/>
          <p:nvPr/>
        </p:nvSpPr>
        <p:spPr>
          <a:xfrm>
            <a:off x="5233842" y="5775064"/>
            <a:ext cx="1996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4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Komercbankas Latvijā </a:t>
            </a:r>
          </a:p>
          <a:p>
            <a:pPr algn="ctr"/>
            <a:r>
              <a:rPr lang="lv-LV" sz="14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un SEPA telpā</a:t>
            </a:r>
          </a:p>
        </p:txBody>
      </p:sp>
      <p:pic>
        <p:nvPicPr>
          <p:cNvPr id="11" name="Attēls 10">
            <a:extLst>
              <a:ext uri="{FF2B5EF4-FFF2-40B4-BE49-F238E27FC236}">
                <a16:creationId xmlns:a16="http://schemas.microsoft.com/office/drawing/2014/main" id="{5A91C5C7-A390-4866-B6B0-C1A1DA177E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4659" y="2168218"/>
            <a:ext cx="796565" cy="796565"/>
          </a:xfrm>
          <a:prstGeom prst="rect">
            <a:avLst/>
          </a:prstGeom>
        </p:spPr>
      </p:pic>
      <p:pic>
        <p:nvPicPr>
          <p:cNvPr id="23" name="Attēls 22">
            <a:extLst>
              <a:ext uri="{FF2B5EF4-FFF2-40B4-BE49-F238E27FC236}">
                <a16:creationId xmlns:a16="http://schemas.microsoft.com/office/drawing/2014/main" id="{AB541C3F-1635-4584-B8D5-B4F66CE0AD2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238" y="2385454"/>
            <a:ext cx="796565" cy="796565"/>
          </a:xfrm>
          <a:prstGeom prst="rect">
            <a:avLst/>
          </a:prstGeom>
        </p:spPr>
      </p:pic>
      <p:pic>
        <p:nvPicPr>
          <p:cNvPr id="25" name="Attēls 24">
            <a:extLst>
              <a:ext uri="{FF2B5EF4-FFF2-40B4-BE49-F238E27FC236}">
                <a16:creationId xmlns:a16="http://schemas.microsoft.com/office/drawing/2014/main" id="{43D21009-3FC5-43D5-B2B7-6E3C3AAC76C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245" y="2580661"/>
            <a:ext cx="796565" cy="796565"/>
          </a:xfrm>
          <a:prstGeom prst="rect">
            <a:avLst/>
          </a:prstGeom>
        </p:spPr>
      </p:pic>
      <p:pic>
        <p:nvPicPr>
          <p:cNvPr id="26" name="Attēls 25">
            <a:extLst>
              <a:ext uri="{FF2B5EF4-FFF2-40B4-BE49-F238E27FC236}">
                <a16:creationId xmlns:a16="http://schemas.microsoft.com/office/drawing/2014/main" id="{744B4524-3963-40C5-8686-DC972148F9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279" y="3664493"/>
            <a:ext cx="796565" cy="796565"/>
          </a:xfrm>
          <a:prstGeom prst="rect">
            <a:avLst/>
          </a:prstGeom>
        </p:spPr>
      </p:pic>
      <p:pic>
        <p:nvPicPr>
          <p:cNvPr id="28" name="Attēls 27">
            <a:extLst>
              <a:ext uri="{FF2B5EF4-FFF2-40B4-BE49-F238E27FC236}">
                <a16:creationId xmlns:a16="http://schemas.microsoft.com/office/drawing/2014/main" id="{E5DF09CF-57CB-49D3-BB99-F1C977870D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33" y="3303821"/>
            <a:ext cx="796565" cy="796565"/>
          </a:xfrm>
          <a:prstGeom prst="rect">
            <a:avLst/>
          </a:prstGeom>
        </p:spPr>
      </p:pic>
      <p:pic>
        <p:nvPicPr>
          <p:cNvPr id="30" name="Attēls 29">
            <a:extLst>
              <a:ext uri="{FF2B5EF4-FFF2-40B4-BE49-F238E27FC236}">
                <a16:creationId xmlns:a16="http://schemas.microsoft.com/office/drawing/2014/main" id="{DEF5509A-B6AA-4862-A71C-7CBFE25392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56" y="4687496"/>
            <a:ext cx="796565" cy="796565"/>
          </a:xfrm>
          <a:prstGeom prst="rect">
            <a:avLst/>
          </a:prstGeom>
        </p:spPr>
      </p:pic>
      <p:pic>
        <p:nvPicPr>
          <p:cNvPr id="33" name="Attēls 32">
            <a:extLst>
              <a:ext uri="{FF2B5EF4-FFF2-40B4-BE49-F238E27FC236}">
                <a16:creationId xmlns:a16="http://schemas.microsoft.com/office/drawing/2014/main" id="{8EB5E39B-3EDE-4987-A200-6D36613F2B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87" y="4429173"/>
            <a:ext cx="796565" cy="796565"/>
          </a:xfrm>
          <a:prstGeom prst="rect">
            <a:avLst/>
          </a:prstGeom>
        </p:spPr>
      </p:pic>
      <p:pic>
        <p:nvPicPr>
          <p:cNvPr id="34" name="Attēls 33">
            <a:extLst>
              <a:ext uri="{FF2B5EF4-FFF2-40B4-BE49-F238E27FC236}">
                <a16:creationId xmlns:a16="http://schemas.microsoft.com/office/drawing/2014/main" id="{F148967E-525E-494F-B4F0-1122A7B7A0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723" y="5092574"/>
            <a:ext cx="796565" cy="796565"/>
          </a:xfrm>
          <a:prstGeom prst="rect">
            <a:avLst/>
          </a:prstGeom>
        </p:spPr>
      </p:pic>
      <p:pic>
        <p:nvPicPr>
          <p:cNvPr id="35" name="Attēls 34">
            <a:extLst>
              <a:ext uri="{FF2B5EF4-FFF2-40B4-BE49-F238E27FC236}">
                <a16:creationId xmlns:a16="http://schemas.microsoft.com/office/drawing/2014/main" id="{A4E74772-7F36-49C0-8180-2E110EB2698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497" y="5248587"/>
            <a:ext cx="796565" cy="796565"/>
          </a:xfrm>
          <a:prstGeom prst="rect">
            <a:avLst/>
          </a:prstGeom>
        </p:spPr>
      </p:pic>
      <p:pic>
        <p:nvPicPr>
          <p:cNvPr id="36" name="Attēls 35">
            <a:extLst>
              <a:ext uri="{FF2B5EF4-FFF2-40B4-BE49-F238E27FC236}">
                <a16:creationId xmlns:a16="http://schemas.microsoft.com/office/drawing/2014/main" id="{BDDB6C98-D39F-4F44-8B4A-78F2958F7B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829" y="2923463"/>
            <a:ext cx="796565" cy="796565"/>
          </a:xfrm>
          <a:prstGeom prst="rect">
            <a:avLst/>
          </a:prstGeom>
        </p:spPr>
      </p:pic>
      <p:pic>
        <p:nvPicPr>
          <p:cNvPr id="37" name="Attēls 36">
            <a:extLst>
              <a:ext uri="{FF2B5EF4-FFF2-40B4-BE49-F238E27FC236}">
                <a16:creationId xmlns:a16="http://schemas.microsoft.com/office/drawing/2014/main" id="{8B4DCD7E-E538-4C15-A5F3-1BDEF7772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469" y="3972267"/>
            <a:ext cx="796565" cy="796565"/>
          </a:xfrm>
          <a:prstGeom prst="rect">
            <a:avLst/>
          </a:prstGeom>
        </p:spPr>
      </p:pic>
      <p:pic>
        <p:nvPicPr>
          <p:cNvPr id="38" name="Attēls 37">
            <a:extLst>
              <a:ext uri="{FF2B5EF4-FFF2-40B4-BE49-F238E27FC236}">
                <a16:creationId xmlns:a16="http://schemas.microsoft.com/office/drawing/2014/main" id="{BF1C62E2-E9BA-408F-AD2F-FF887E6D10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574" y="2228724"/>
            <a:ext cx="796565" cy="796565"/>
          </a:xfrm>
          <a:prstGeom prst="rect">
            <a:avLst/>
          </a:prstGeom>
        </p:spPr>
      </p:pic>
      <p:pic>
        <p:nvPicPr>
          <p:cNvPr id="39" name="Attēls 38">
            <a:extLst>
              <a:ext uri="{FF2B5EF4-FFF2-40B4-BE49-F238E27FC236}">
                <a16:creationId xmlns:a16="http://schemas.microsoft.com/office/drawing/2014/main" id="{C84A17FD-D05C-4BE7-822B-01A13E78BEC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5626" y="3570292"/>
            <a:ext cx="418007" cy="4180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Picture 4" descr="Image result for commerzbank">
            <a:extLst>
              <a:ext uri="{FF2B5EF4-FFF2-40B4-BE49-F238E27FC236}">
                <a16:creationId xmlns:a16="http://schemas.microsoft.com/office/drawing/2014/main" id="{E403318F-19B3-4379-97D1-319612589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338" y="2655943"/>
            <a:ext cx="434146" cy="4341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1" name="Attēls 40">
            <a:extLst>
              <a:ext uri="{FF2B5EF4-FFF2-40B4-BE49-F238E27FC236}">
                <a16:creationId xmlns:a16="http://schemas.microsoft.com/office/drawing/2014/main" id="{E19E4BE9-1089-4EA1-89EA-5F48AB0E9E8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490" y="5024330"/>
            <a:ext cx="560478" cy="3350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Attēls 41" descr="Attēls, kurā ir klipkopa&#10;&#10;Apraksts izveidots ar augstu ticamību">
            <a:extLst>
              <a:ext uri="{FF2B5EF4-FFF2-40B4-BE49-F238E27FC236}">
                <a16:creationId xmlns:a16="http://schemas.microsoft.com/office/drawing/2014/main" id="{A0DF1791-C8F6-4B1B-A778-C02A06C46A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980" y="5110537"/>
            <a:ext cx="642909" cy="138050"/>
          </a:xfrm>
          <a:prstGeom prst="rect">
            <a:avLst/>
          </a:prstGeom>
        </p:spPr>
      </p:pic>
      <p:pic>
        <p:nvPicPr>
          <p:cNvPr id="45" name="Attēls 44">
            <a:extLst>
              <a:ext uri="{FF2B5EF4-FFF2-40B4-BE49-F238E27FC236}">
                <a16:creationId xmlns:a16="http://schemas.microsoft.com/office/drawing/2014/main" id="{EA4653EA-586C-4C33-8749-E3A62839E8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449" y="2897379"/>
            <a:ext cx="711683" cy="19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175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047 L -0.00052 -0.00047 C 0.00182 -0.00093 0.0043 -0.00186 0.00664 -0.00186 C 0.0138 -0.00186 0.01445 -0.00116 0.01953 0.00115 C 0.02044 0.00208 0.02109 0.00324 0.022 0.00393 C 0.02891 0.00949 0.03346 0.0074 0.04219 0.00833 C 0.04883 0.00787 0.0556 0.00763 0.06237 0.00671 C 0.06341 0.00671 0.06445 0.00555 0.06549 0.00532 C 0.06797 0.00463 0.07031 0.00416 0.07279 0.00393 C 0.08789 0.003 0.10286 0.003 0.11797 0.00254 L 0.15586 0.00393 C 0.1668 0.00463 0.15573 0.00486 0.16393 0.00833 C 0.16628 0.00925 0.16875 0.00902 0.17122 0.00972 C 0.19232 0.01504 0.16393 0.0081 0.1776 0.0125 C 0.17982 0.01319 0.18203 0.01342 0.18411 0.01388 C 0.18516 0.01435 0.1862 0.01527 0.18737 0.0155 C 0.1957 0.0162 0.20404 0.01643 0.21237 0.01689 C 0.21771 0.01851 0.21836 0.01782 0.2237 0.02407 L 0.22851 0.02986 C 0.22904 0.03125 0.22956 0.03263 0.23008 0.03402 C 0.23503 0.04652 0.23034 0.03402 0.23411 0.04398 C 0.23463 0.04699 0.23476 0.05023 0.23568 0.05277 C 0.23685 0.05555 0.23828 0.0581 0.23893 0.06134 C 0.24088 0.07152 0.23919 0.06828 0.24297 0.07268 C 0.24323 0.0743 0.24336 0.07592 0.24375 0.07708 C 0.2444 0.0787 0.24531 0.08009 0.24622 0.08148 C 0.25039 0.08703 0.24987 0.08634 0.25351 0.08842 L 0.25833 0.09421 L 0.26068 0.09722 C 0.26888 0.11898 0.26003 0.09652 0.26641 0.10995 C 0.26706 0.11134 0.26732 0.11296 0.26797 0.11435 C 0.26875 0.11597 0.26966 0.11713 0.27044 0.11875 C 0.27109 0.1199 0.27135 0.12175 0.272 0.12291 C 0.27318 0.12476 0.27487 0.12569 0.27604 0.12731 C 0.27695 0.12847 0.27747 0.13055 0.27851 0.13148 C 0.27995 0.1331 0.28333 0.13449 0.28333 0.13449 C 0.28437 0.13588 0.28555 0.13726 0.28659 0.13865 C 0.2918 0.14675 0.28581 0.13935 0.29219 0.14722 C 0.29375 0.1493 0.297 0.153 0.297 0.153 C 0.29726 0.15439 0.2974 0.15601 0.29779 0.1574 C 0.30026 0.16504 0.30052 0.16504 0.30351 0.17037 C 0.30495 0.17777 0.30338 0.17175 0.30677 0.17893 C 0.31003 0.18611 0.30625 0.18078 0.31068 0.18611 C 0.31458 0.19629 0.30976 0.18356 0.31471 0.19606 C 0.31536 0.19745 0.31575 0.19907 0.31641 0.20046 C 0.31706 0.20185 0.3181 0.20324 0.31875 0.20463 C 0.3194 0.20601 0.31979 0.20763 0.32044 0.20902 C 0.32109 0.21064 0.32213 0.21157 0.32279 0.21319 C 0.32357 0.21504 0.3237 0.21736 0.32448 0.21898 C 0.32591 0.22175 0.32773 0.22361 0.3293 0.22615 C 0.33125 0.22939 0.33268 0.23356 0.3349 0.23634 C 0.33659 0.23819 0.33789 0.24097 0.33971 0.24189 C 0.34062 0.24236 0.34141 0.24282 0.34219 0.24351 C 0.3431 0.24421 0.34375 0.2456 0.34466 0.24629 C 0.34622 0.24745 0.34779 0.24814 0.34948 0.24907 L 0.35182 0.25069 C 0.35586 0.25 0.3599 0.25 0.36393 0.24907 C 0.36484 0.24907 0.36562 0.24838 0.36641 0.24768 C 0.3681 0.24606 0.37122 0.24189 0.37122 0.24189 C 0.37174 0.24004 0.37213 0.23796 0.37279 0.23634 C 0.37357 0.23449 0.37461 0.23356 0.37526 0.23194 C 0.37578 0.23078 0.37565 0.22893 0.37604 0.22754 C 0.37656 0.22615 0.37708 0.22476 0.37773 0.22338 L 0.38008 0.21041 L 0.38086 0.20601 C 0.38164 0.19884 0.38242 0.18958 0.38333 0.18171 C 0.38359 0.17986 0.38385 0.178 0.38411 0.17592 C 0.38529 0.16666 0.38411 0.17129 0.38659 0.16458 C 0.38685 0.16203 0.38672 0.15949 0.38737 0.1574 C 0.38789 0.15555 0.38919 0.15486 0.38984 0.153 C 0.39049 0.15092 0.39088 0.14838 0.39141 0.14583 C 0.39232 0.14166 0.39245 0.1368 0.39388 0.1331 L 0.397 0.1243 C 0.39922 0.10925 0.39622 0.12708 0.39948 0.11435 C 0.40013 0.11157 0.40026 0.10856 0.40104 0.10578 C 0.40156 0.10393 0.40221 0.10208 0.40273 0.1 C 0.40325 0.09722 0.40391 0.09444 0.4043 0.09143 C 0.40456 0.08958 0.40469 0.0875 0.40508 0.08564 C 0.40547 0.08402 0.40625 0.08287 0.40677 0.08148 C 0.40729 0.07963 0.40768 0.07754 0.40833 0.07569 C 0.40885 0.07407 0.4095 0.07291 0.4099 0.07129 C 0.41055 0.06898 0.41094 0.06643 0.41159 0.06412 C 0.41198 0.06273 0.41263 0.06134 0.41315 0.05995 C 0.4138 0.0581 0.41419 0.05601 0.41484 0.05416 C 0.41523 0.05254 0.41601 0.05138 0.41641 0.04976 C 0.41706 0.04745 0.41732 0.0449 0.41797 0.04259 C 0.41862 0.0405 0.41966 0.03888 0.42044 0.0368 C 0.42096 0.03541 0.42135 0.03379 0.422 0.03263 C 0.42357 0.02963 0.42565 0.02731 0.42682 0.02407 C 0.43086 0.01342 0.42578 0.02638 0.43086 0.0155 C 0.43151 0.01412 0.4319 0.0125 0.43255 0.01111 C 0.43411 0.00763 0.43776 0.00231 0.43984 0.00115 C 0.44062 0.00069 0.44141 0.00023 0.44219 -0.00047 C 0.44336 -0.00116 0.44427 -0.00255 0.44544 -0.00325 C 0.44674 -0.00394 0.44818 -0.00394 0.44948 -0.00463 C 0.45924 -0.0095 0.44922 -0.00625 0.4599 -0.00903 L 0.46484 -0.01181 L 0.46719 -0.0132 C 0.46797 -0.01412 0.46875 -0.01551 0.46966 -0.01621 C 0.47122 -0.01737 0.47292 -0.01806 0.47448 -0.01899 C 0.47526 -0.01945 0.47604 -0.02014 0.47695 -0.02037 L 0.48333 -0.02176 C 0.48958 -0.0213 0.4957 -0.0213 0.50195 -0.02037 C 0.50299 -0.02037 0.50404 -0.01968 0.50508 -0.01899 C 0.50677 -0.01806 0.5099 -0.01621 0.5099 -0.01621 C 0.51159 -0.01412 0.51302 -0.01158 0.51484 -0.01042 C 0.51992 -0.00672 0.51745 -0.00811 0.522 -0.00602 C 0.52747 0.00046 0.5207 -0.00741 0.5293 0.00115 C 0.53255 0.00416 0.53112 0.00416 0.53503 0.00671 C 0.53594 0.0074 0.53711 0.0074 0.53815 0.00833 C 0.55365 0.0199 0.54154 0.0125 0.5487 0.01689 C 0.55391 0.02615 0.54792 0.01643 0.5543 0.02407 C 0.55573 0.02569 0.55703 0.02777 0.55833 0.02986 C 0.55924 0.03101 0.5599 0.03287 0.56081 0.03402 C 0.56172 0.03518 0.56302 0.03588 0.56393 0.0368 C 0.57135 0.04513 0.56289 0.03703 0.57044 0.04699 C 0.57135 0.04814 0.57266 0.04861 0.5737 0.04976 C 0.57513 0.05162 0.5763 0.05393 0.57773 0.05555 C 0.57865 0.05671 0.57995 0.05717 0.58099 0.05833 C 0.5819 0.05949 0.58242 0.06157 0.58333 0.06273 C 0.58411 0.06365 0.58503 0.06365 0.58581 0.06412 C 0.58711 0.06504 0.58841 0.06597 0.58984 0.06713 C 0.59141 0.0699 0.59388 0.07175 0.59466 0.07569 C 0.59492 0.07708 0.59492 0.0787 0.59544 0.07986 C 0.59609 0.08125 0.59713 0.08171 0.59792 0.08287 C 0.59896 0.08425 0.6 0.08564 0.60104 0.08703 C 0.60182 0.08819 0.60273 0.08888 0.60351 0.09004 C 0.60456 0.09143 0.6056 0.09282 0.60677 0.09421 C 0.60833 0.09629 0.61159 0.1 0.61159 0.1 C 0.61211 0.10138 0.61276 0.10277 0.61315 0.10439 C 0.61354 0.10555 0.61354 0.1074 0.61406 0.10856 C 0.61497 0.11157 0.61667 0.11388 0.61719 0.11713 C 0.61992 0.13171 0.61575 0.10925 0.61888 0.12731 C 0.61888 0.12731 0.62083 0.13796 0.62122 0.14027 C 0.62213 0.1449 0.622 0.14305 0.622 0.14583 L 0.622 0.14722 " pathEditMode="relative" ptsTypes="AAAAAAAAAAAAAAAAAAAAAAAAAAAAAAAAAAAAAAAAAAAAAAAAAAAAAAAAAAAAAAAAAAAAAAAAAAAAAAAAAAAAAAAAAAAAAAAAAAAAAAAAAAAAAAAAAAAAAAAAAAAAAAAAAAAAAAAA">
                                      <p:cBhvr>
                                        <p:cTn id="6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45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0" presetClass="path" presetSubtype="0" accel="50000" decel="5000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Motion origin="layout" path="M -0.00365 -0.0007 L -0.00365 -0.00047 C 0.00781 -0.00024 0.01927 4.44444E-6 0.03073 0.00092 C 0.03177 0.00115 0.03268 0.00231 0.03385 0.00277 C 0.03555 0.0037 0.03724 0.00393 0.03906 0.00463 C 0.0401 0.00532 0.04102 0.00601 0.04219 0.00648 C 0.04557 0.00833 0.04792 0.00902 0.05156 0.01018 C 0.05924 0.01944 0.05508 0.0162 0.0724 0.01203 C 0.07448 0.01157 0.07865 0.00833 0.07865 0.00856 L 0.11927 0.01018 C 0.12109 0.01041 0.13255 0.01342 0.1349 0.01388 C 0.13698 0.01527 0.13919 0.0155 0.14115 0.01759 L 0.1474 0.025 C 0.14935 0.03055 0.14948 0.03171 0.1526 0.03611 C 0.15495 0.03981 0.15794 0.04213 0.16094 0.04351 C 0.16263 0.04444 0.16432 0.0449 0.16615 0.04537 C 0.16745 0.04606 0.16888 0.04699 0.17031 0.04722 C 0.17852 0.04976 0.18685 0.05 0.19531 0.05092 C 0.20325 0.05578 0.19388 0.05092 0.21094 0.05092 C 0.21745 0.05092 0.22409 0.05231 0.23073 0.05277 C 0.23906 0.06273 0.22891 0.04976 0.23594 0.06203 C 0.24075 0.07083 0.23919 0.06412 0.24323 0.07314 C 0.24466 0.07685 0.24596 0.08055 0.2474 0.08425 C 0.25039 0.09259 0.2487 0.08819 0.2526 0.09722 C 0.25443 0.10717 0.25234 0.09907 0.25677 0.10833 C 0.25755 0.11018 0.25794 0.1125 0.25885 0.11388 C 0.26693 0.12847 0.25651 0.10509 0.2651 0.12314 C 0.26588 0.125 0.26628 0.12731 0.26719 0.1287 C 0.26836 0.13101 0.27005 0.13217 0.27135 0.13425 C 0.27213 0.13588 0.27253 0.13819 0.27344 0.13981 C 0.27435 0.14189 0.27565 0.14328 0.27656 0.14537 C 0.27799 0.14907 0.27825 0.15509 0.28073 0.15648 C 0.28958 0.1618 0.28477 0.15972 0.29531 0.16203 C 0.29635 0.16273 0.29727 0.16365 0.29844 0.16388 C 0.30677 0.16736 0.30221 0.16435 0.3099 0.16759 C 0.31706 0.17083 0.3082 0.16805 0.31719 0.17314 C 0.31979 0.17476 0.32279 0.17523 0.32552 0.17685 C 0.32656 0.17754 0.32747 0.17824 0.32865 0.1787 C 0.33008 0.17963 0.33424 0.18101 0.33594 0.1824 C 0.33698 0.18356 0.33789 0.18518 0.33906 0.18611 C 0.33997 0.18703 0.34115 0.18726 0.34219 0.18796 C 0.34323 0.18912 0.34414 0.19074 0.34531 0.19166 C 0.34622 0.19259 0.3474 0.19282 0.34844 0.19351 C 0.34974 0.19467 0.35117 0.19583 0.3526 0.19722 C 0.35365 0.19838 0.35456 0.2 0.35573 0.20092 C 0.35703 0.20231 0.35846 0.20324 0.3599 0.20463 C 0.3612 0.20601 0.36641 0.21273 0.36719 0.21388 C 0.36797 0.2155 0.36875 0.21759 0.36927 0.21944 C 0.37005 0.22314 0.37135 0.23055 0.37135 0.23078 C 0.37096 0.23611 0.37096 0.24189 0.37031 0.24722 C 0.36953 0.25254 0.36758 0.25393 0.3651 0.25463 C 0.36224 0.25555 0.3595 0.25601 0.35677 0.25648 C 0.35325 0.25532 0.34974 0.25416 0.34635 0.25277 C 0.34518 0.25231 0.34414 0.25185 0.34323 0.25092 C 0.34206 0.25 0.34115 0.24838 0.3401 0.24722 C 0.33906 0.24652 0.33789 0.24629 0.33698 0.24537 C 0.33581 0.24444 0.3349 0.24259 0.33385 0.24166 C 0.33177 0.24027 0.3276 0.23796 0.3276 0.23819 C 0.32578 0.23865 0.32031 0.23958 0.31823 0.24166 C 0.31602 0.24398 0.31406 0.24675 0.31198 0.24907 C 0.31094 0.25046 0.30963 0.25138 0.30885 0.25277 C 0.30781 0.25463 0.30677 0.25671 0.30573 0.25833 C 0.30299 0.26226 0.29974 0.26504 0.2974 0.26944 C 0.29635 0.27129 0.29531 0.27338 0.29427 0.275 C 0.29141 0.27916 0.2901 0.27916 0.28698 0.2824 C 0.28581 0.28356 0.2849 0.28518 0.28385 0.28611 C 0.28281 0.28703 0.28164 0.28726 0.28073 0.28796 C 0.27956 0.28912 0.27865 0.29074 0.2776 0.29166 C 0.27422 0.29421 0.27057 0.29583 0.26719 0.29722 C 0.26562 0.29722 0.23893 0.29814 0.22865 0.29351 C 0.22669 0.29282 0.21914 0.28796 0.21719 0.28611 C 0.21602 0.28518 0.2151 0.28333 0.21406 0.2824 C 0.21263 0.28148 0.2112 0.28148 0.2099 0.28055 C 0.20013 0.27407 0.21211 0.27893 0.19948 0.275 C 0.1901 0.26851 0.19844 0.27361 0.18906 0.26944 C 0.18789 0.26898 0.18698 0.26805 0.18594 0.26759 C 0.18411 0.26689 0.18242 0.26666 0.18073 0.26574 C 0.17891 0.26481 0.17721 0.26319 0.17552 0.26203 C 0.17409 0.26134 0.17266 0.26111 0.17135 0.26018 C 0.16953 0.25925 0.16784 0.25763 0.16615 0.25648 C 0.16159 0.25393 0.16055 0.25532 0.15573 0.25092 C 0.15273 0.24838 0.15013 0.2449 0.1474 0.24166 C 0.14557 0.23981 0.14349 0.23865 0.14219 0.23611 C 0.14115 0.23425 0.14023 0.23217 0.13906 0.23055 C 0.13815 0.22963 0.13229 0.22708 0.13177 0.22685 C 0.12044 0.21504 0.1319 0.22592 0.1224 0.21944 C 0.12083 0.21851 0.11966 0.21666 0.11823 0.21574 C 0.11654 0.21481 0.11471 0.21458 0.11302 0.21388 C 0.11159 0.21342 0.11016 0.21273 0.10885 0.21203 C 0.09596 0.21273 0.08307 0.21273 0.07031 0.21388 C 0.06914 0.21412 0.06823 0.2155 0.06719 0.21574 C 0.06302 0.21689 0.05885 0.21713 0.05469 0.21759 C 0.04349 0.23101 0.06042 0.21041 0.04844 0.22685 C 0.04635 0.22963 0.04414 0.23171 0.04219 0.23425 C 0.04075 0.23611 0.03945 0.23842 0.03802 0.23981 C 0.03594 0.24213 0.03359 0.24305 0.03177 0.24537 C 0.02734 0.25092 0.0276 0.24976 0.0276 0.25463 L 0.0276 0.25486 " pathEditMode="relative" rAng="0" ptsTypes="AAAAAAAAAAAAAAAAAAAAAAAAAAAAAAAAAAAAAAAAAAAAAAAAAAAAAAAAAAAAAAAAAAAAAAAAAAAAAAAAAAAAAAAAAAAAAAAAAA">
                                      <p:cBhvr>
                                        <p:cTn id="13" dur="4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1488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5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Motion origin="layout" path="M -0.0069 0.00046 L -0.0069 0.00069 L 0.00248 0.00231 C 0.00625 0.00278 0.01003 0.00324 0.01394 0.00417 C 0.01524 0.0044 0.01667 0.00556 0.0181 0.00602 C 0.0211 0.00671 0.02435 0.00718 0.02748 0.00787 L 0.03998 0.01343 C 0.04128 0.01389 0.04271 0.01481 0.04415 0.01528 C 0.04753 0.01574 0.05105 0.0162 0.05456 0.01713 C 0.0599 0.01829 0.05886 0.01898 0.06394 0.02083 C 0.06967 0.02268 0.07136 0.02268 0.07748 0.02454 C 0.07917 0.025 0.08086 0.02569 0.08269 0.02639 C 0.08399 0.02685 0.08542 0.02778 0.08685 0.02824 C 0.09558 0.03056 0.10652 0.03102 0.11498 0.03194 C 0.11732 0.03241 0.1198 0.03287 0.12227 0.0338 C 0.12357 0.03403 0.125 0.03542 0.12644 0.03565 C 0.1461 0.03657 0.16602 0.03681 0.18581 0.0375 C 0.18685 0.03796 0.1879 0.03843 0.18894 0.03935 C 0.18998 0.04028 0.19089 0.04213 0.19206 0.04306 C 0.19336 0.04398 0.1948 0.04421 0.19623 0.04491 C 0.19857 0.04907 0.2004 0.05278 0.20352 0.05602 C 0.20443 0.05694 0.2056 0.05694 0.20665 0.05787 C 0.20769 0.0588 0.20873 0.06018 0.20977 0.06157 C 0.21472 0.07477 0.21211 0.06944 0.21706 0.07824 C 0.21849 0.08611 0.21836 0.08889 0.22123 0.09491 C 0.22214 0.09676 0.22318 0.09861 0.22435 0.10046 C 0.22774 0.10532 0.22722 0.10347 0.23165 0.10602 C 0.23373 0.10694 0.23581 0.10833 0.2379 0.10972 C 0.24128 0.11157 0.24115 0.11181 0.24519 0.11343 C 0.24688 0.11389 0.24857 0.11458 0.2504 0.11528 C 0.2517 0.11574 0.25313 0.1162 0.25456 0.11713 C 0.2556 0.11759 0.25652 0.11852 0.25769 0.11898 C 0.26224 0.1206 0.26993 0.12153 0.27435 0.12268 C 0.27644 0.12315 0.27839 0.12384 0.2806 0.12454 C 0.2836 0.12523 0.28685 0.12569 0.28998 0.12639 C 0.30482 0.12569 0.3198 0.12616 0.33477 0.12454 C 0.3379 0.12407 0.34128 0.11088 0.34206 0.10972 L 0.35144 0.09306 C 0.35248 0.0912 0.35365 0.08958 0.35456 0.0875 C 0.36498 0.05926 0.35365 0.08819 0.36185 0.07083 C 0.36902 0.05532 0.35782 0.07593 0.36706 0.05972 C 0.36889 0.04977 0.36706 0.05509 0.37435 0.04676 C 0.3754 0.04537 0.37618 0.04375 0.37748 0.04306 L 0.38373 0.03935 L 0.38685 0.0375 C 0.39831 0.03796 0.40977 0.03819 0.42123 0.03935 C 0.42448 0.03958 0.42461 0.04259 0.42748 0.04491 L 0.43685 0.05046 C 0.4379 0.05093 0.43894 0.05116 0.43998 0.05231 C 0.44102 0.05347 0.44193 0.05509 0.4431 0.05602 C 0.44506 0.05741 0.44727 0.05833 0.44935 0.05972 L 0.45248 0.06157 C 0.45352 0.06204 0.45443 0.06273 0.4556 0.06343 C 0.45691 0.06389 0.45834 0.06435 0.45977 0.06528 C 0.46081 0.06574 0.46172 0.06667 0.4629 0.06713 C 0.46589 0.06782 0.46915 0.06806 0.47227 0.06898 C 0.47396 0.06921 0.47566 0.07014 0.47748 0.07083 C 0.48503 0.06944 0.49271 0.06852 0.5004 0.06713 C 0.5017 0.06667 0.50326 0.06643 0.50456 0.06528 C 0.50573 0.06389 0.50639 0.06111 0.50769 0.05972 C 0.52279 0.04028 0.49636 0.07917 0.5181 0.04861 C 0.52917 0.03264 0.51472 0.04907 0.52748 0.03565 C 0.52852 0.0331 0.5293 0.03032 0.5306 0.02824 C 0.53894 0.01319 0.53282 0.02824 0.53998 0.01343 C 0.54076 0.01157 0.54115 0.00949 0.54206 0.00787 C 0.5517 -0.01273 0.53672 0.02268 0.54935 -0.00694 C 0.55209 -0.01366 0.55105 -0.01204 0.55352 -0.01991 C 0.55443 -0.02315 0.5556 -0.02616 0.55665 -0.02917 C 0.5586 -0.03588 0.55964 -0.04213 0.5629 -0.04769 C 0.5668 -0.05486 0.56472 -0.05185 0.56915 -0.05694 C 0.57357 -0.05648 0.57813 -0.05671 0.58269 -0.05509 C 0.5875 -0.0537 0.5862 -0.05023 0.58998 -0.04583 C 0.59089 -0.04491 0.59206 -0.04468 0.5931 -0.04398 C 0.59375 -0.04213 0.59428 -0.04005 0.59519 -0.03843 C 0.60144 -0.02732 0.59571 -0.04699 0.60456 -0.02361 C 0.60925 -0.01088 0.60625 -0.01412 0.61185 -0.01065 C 0.61211 -0.0088 0.61224 -0.00694 0.6129 -0.00509 C 0.61407 -0.00139 0.61615 0.00162 0.61706 0.00602 C 0.61928 0.01829 0.6181 0.01343 0.62019 0.02083 L 0.62019 0.02106 " pathEditMode="relative" rAng="0" ptsTypes="AAAAAAAAAAAAAAAAAAAAAAAAAAAAAAAAAAAAAAAAAAAAAAAAAAAAAAAAAAAAAAAAAAAAAAAAAAAAAAAA">
                                      <p:cBhvr>
                                        <p:cTn id="20" dur="4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54" y="342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5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1873" y="536400"/>
            <a:ext cx="10908254" cy="1370284"/>
          </a:xfrm>
        </p:spPr>
        <p:txBody>
          <a:bodyPr>
            <a:noAutofit/>
          </a:bodyPr>
          <a:lstStyle/>
          <a:p>
            <a:r>
              <a:rPr lang="en-US" sz="34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Protekcionisms</a:t>
            </a:r>
            <a:r>
              <a:rPr lang="en-US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j</a:t>
            </a:r>
            <a:r>
              <a:rPr lang="lv-LV" sz="34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 straujāka ekonomikas izaugsme, jo pozitīvāk iedzīvotāji vērtē globalizāciju</a:t>
            </a:r>
          </a:p>
        </p:txBody>
      </p:sp>
      <p:sp>
        <p:nvSpPr>
          <p:cNvPr id="10" name="Slaida numura vietturis 13">
            <a:extLst>
              <a:ext uri="{FF2B5EF4-FFF2-40B4-BE49-F238E27FC236}">
                <a16:creationId xmlns:a16="http://schemas.microsoft.com/office/drawing/2014/main" id="{E7BCF710-72C1-415D-9FAF-BA843F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098" y="6399482"/>
            <a:ext cx="27432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40</a:t>
            </a:fld>
            <a:endParaRPr lang="lv-LV" dirty="0"/>
          </a:p>
        </p:txBody>
      </p:sp>
      <p:graphicFrame>
        <p:nvGraphicFramePr>
          <p:cNvPr id="18" name="Chart 4">
            <a:extLst>
              <a:ext uri="{FF2B5EF4-FFF2-40B4-BE49-F238E27FC236}">
                <a16:creationId xmlns:a16="http://schemas.microsoft.com/office/drawing/2014/main" id="{F2293BA8-CF1D-48E6-B8D8-12182D0E10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68434986"/>
              </p:ext>
            </p:extLst>
          </p:nvPr>
        </p:nvGraphicFramePr>
        <p:xfrm>
          <a:off x="1323190" y="2065468"/>
          <a:ext cx="9585063" cy="41958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06312F32-51CC-4653-BF8F-8C0FBF231122}"/>
              </a:ext>
            </a:extLst>
          </p:cNvPr>
          <p:cNvSpPr txBox="1"/>
          <p:nvPr/>
        </p:nvSpPr>
        <p:spPr>
          <a:xfrm>
            <a:off x="4301214" y="5129332"/>
            <a:ext cx="593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ASV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161D8D-CDCF-4CBA-AEBF-E58AC9AE1F09}"/>
              </a:ext>
            </a:extLst>
          </p:cNvPr>
          <p:cNvSpPr txBox="1"/>
          <p:nvPr/>
        </p:nvSpPr>
        <p:spPr>
          <a:xfrm>
            <a:off x="4166148" y="4529763"/>
            <a:ext cx="1949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Apvienotā Karaliste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A9860AE-5058-413D-995B-9794E7615610}"/>
              </a:ext>
            </a:extLst>
          </p:cNvPr>
          <p:cNvSpPr txBox="1"/>
          <p:nvPr/>
        </p:nvSpPr>
        <p:spPr>
          <a:xfrm>
            <a:off x="2963871" y="4925102"/>
            <a:ext cx="91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Francija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D3FDE3F-A667-4C95-B28C-F4DB0F327C1E}"/>
              </a:ext>
            </a:extLst>
          </p:cNvPr>
          <p:cNvSpPr txBox="1"/>
          <p:nvPr/>
        </p:nvSpPr>
        <p:spPr>
          <a:xfrm>
            <a:off x="4481782" y="3701380"/>
            <a:ext cx="740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Vācija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C6731C1-24E4-4302-833F-BAD52725DF88}"/>
              </a:ext>
            </a:extLst>
          </p:cNvPr>
          <p:cNvSpPr txBox="1"/>
          <p:nvPr/>
        </p:nvSpPr>
        <p:spPr>
          <a:xfrm>
            <a:off x="9826302" y="2878199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Indija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E9A7022-1025-4A08-AAD7-FE2A4509CE7D}"/>
              </a:ext>
            </a:extLst>
          </p:cNvPr>
          <p:cNvSpPr txBox="1"/>
          <p:nvPr/>
        </p:nvSpPr>
        <p:spPr>
          <a:xfrm>
            <a:off x="8735490" y="2068108"/>
            <a:ext cx="10502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Vjetnama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A71C3A1-21F7-4AD0-A8F0-7C6610B76F96}"/>
              </a:ext>
            </a:extLst>
          </p:cNvPr>
          <p:cNvSpPr txBox="1"/>
          <p:nvPr/>
        </p:nvSpPr>
        <p:spPr>
          <a:xfrm>
            <a:off x="5637525" y="2708922"/>
            <a:ext cx="9473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Taizeme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E910DFB-45AA-467A-95C0-29C8580B69CD}"/>
              </a:ext>
            </a:extLst>
          </p:cNvPr>
          <p:cNvSpPr txBox="1"/>
          <p:nvPr/>
        </p:nvSpPr>
        <p:spPr>
          <a:xfrm>
            <a:off x="6649130" y="2848589"/>
            <a:ext cx="9797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Malaizija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35A63C2-8AF7-4204-8E8A-98E13C6F18E3}"/>
              </a:ext>
            </a:extLst>
          </p:cNvPr>
          <p:cNvSpPr txBox="1"/>
          <p:nvPr/>
        </p:nvSpPr>
        <p:spPr>
          <a:xfrm>
            <a:off x="7465090" y="3311959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Indonēzija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BFF6FF9-1EB7-43D9-B9E6-04C29B0F9CE3}"/>
              </a:ext>
            </a:extLst>
          </p:cNvPr>
          <p:cNvSpPr txBox="1"/>
          <p:nvPr/>
        </p:nvSpPr>
        <p:spPr>
          <a:xfrm>
            <a:off x="7601470" y="2329717"/>
            <a:ext cx="946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Filipīnas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8684242-5E19-421F-88F9-B040839FFAB0}"/>
              </a:ext>
            </a:extLst>
          </p:cNvPr>
          <p:cNvSpPr txBox="1"/>
          <p:nvPr/>
        </p:nvSpPr>
        <p:spPr>
          <a:xfrm>
            <a:off x="3369762" y="3105200"/>
            <a:ext cx="7633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Dānija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C8DF6B8-9B39-4E9B-A8AB-50741A2C875D}"/>
              </a:ext>
            </a:extLst>
          </p:cNvPr>
          <p:cNvSpPr txBox="1"/>
          <p:nvPr/>
        </p:nvSpPr>
        <p:spPr>
          <a:xfrm>
            <a:off x="3984971" y="2817429"/>
            <a:ext cx="14269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Apvienotie </a:t>
            </a:r>
          </a:p>
          <a:p>
            <a:pPr algn="ctr"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Arābu Emirāti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201F53C-A41A-4BC7-80B4-EADB17BF108B}"/>
              </a:ext>
            </a:extLst>
          </p:cNvPr>
          <p:cNvSpPr txBox="1"/>
          <p:nvPr/>
        </p:nvSpPr>
        <p:spPr>
          <a:xfrm>
            <a:off x="5321822" y="3259723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Singapūra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572A43A-44C7-4C03-8980-5E4331CFF59A}"/>
              </a:ext>
            </a:extLst>
          </p:cNvPr>
          <p:cNvSpPr txBox="1"/>
          <p:nvPr/>
        </p:nvSpPr>
        <p:spPr>
          <a:xfrm>
            <a:off x="5173390" y="3650513"/>
            <a:ext cx="1117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Honkonga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C7196F-145F-46CF-8E29-01A01821BDE0}"/>
              </a:ext>
            </a:extLst>
          </p:cNvPr>
          <p:cNvSpPr txBox="1"/>
          <p:nvPr/>
        </p:nvSpPr>
        <p:spPr>
          <a:xfrm>
            <a:off x="5529938" y="4293951"/>
            <a:ext cx="1458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Saūda Arābija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B1641EA-527E-4C4F-84A7-0CE95801C68B}"/>
              </a:ext>
            </a:extLst>
          </p:cNvPr>
          <p:cNvSpPr txBox="1"/>
          <p:nvPr/>
        </p:nvSpPr>
        <p:spPr>
          <a:xfrm>
            <a:off x="3480852" y="3962395"/>
            <a:ext cx="10262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Austrālija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6B10921-4850-4D01-A6F9-0364EECD34D4}"/>
              </a:ext>
            </a:extLst>
          </p:cNvPr>
          <p:cNvSpPr txBox="1"/>
          <p:nvPr/>
        </p:nvSpPr>
        <p:spPr>
          <a:xfrm>
            <a:off x="3369762" y="3520605"/>
            <a:ext cx="9573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Zviedrija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14B57D2-0878-4184-9203-6C9B723694F9}"/>
              </a:ext>
            </a:extLst>
          </p:cNvPr>
          <p:cNvSpPr txBox="1"/>
          <p:nvPr/>
        </p:nvSpPr>
        <p:spPr>
          <a:xfrm>
            <a:off x="2435568" y="4261394"/>
            <a:ext cx="10486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Norvēģija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41A8AD9-0E5E-49D3-A4FA-EE36D3DC0DCE}"/>
              </a:ext>
            </a:extLst>
          </p:cNvPr>
          <p:cNvSpPr txBox="1"/>
          <p:nvPr/>
        </p:nvSpPr>
        <p:spPr>
          <a:xfrm>
            <a:off x="2235978" y="3643165"/>
            <a:ext cx="8098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9140"/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Somija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CB94E773-A0F8-4269-8081-7DB679C91526}"/>
              </a:ext>
            </a:extLst>
          </p:cNvPr>
          <p:cNvSpPr txBox="1">
            <a:spLocks/>
          </p:cNvSpPr>
          <p:nvPr/>
        </p:nvSpPr>
        <p:spPr>
          <a:xfrm>
            <a:off x="1" y="6441634"/>
            <a:ext cx="7275442" cy="40556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</a:t>
            </a:r>
            <a:r>
              <a:rPr lang="lv-LV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SVF, </a:t>
            </a:r>
            <a:r>
              <a:rPr lang="lv-LV" sz="1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YouGov</a:t>
            </a:r>
            <a:r>
              <a:rPr lang="lv-LV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aptauja 2016. gada oktobrī. Apļa lielums ir proporcionāls 2016. gada IKP uz vienu iedzīvotāju (USD).</a:t>
            </a:r>
          </a:p>
          <a:p>
            <a:r>
              <a:rPr lang="lv-LV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Globalizācija aptaujā definēta kā arvien pieaugoša preču, ideju, naudas, darbavietu, kultūru un cilvēku plūsma pāri robežām.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3044153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7542" y="536400"/>
            <a:ext cx="9956917" cy="1370284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Ģeopolitika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Ķīnas nozīme pasaulē dramatiski pieaug</a:t>
            </a:r>
          </a:p>
        </p:txBody>
      </p:sp>
      <p:sp>
        <p:nvSpPr>
          <p:cNvPr id="10" name="Slaida numura vietturis 13">
            <a:extLst>
              <a:ext uri="{FF2B5EF4-FFF2-40B4-BE49-F238E27FC236}">
                <a16:creationId xmlns:a16="http://schemas.microsoft.com/office/drawing/2014/main" id="{E7BCF710-72C1-415D-9FAF-BA843F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098" y="6399482"/>
            <a:ext cx="27432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41</a:t>
            </a:fld>
            <a:endParaRPr lang="lv-LV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978157E1-E164-4360-BBC1-0DD3142F7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8049" y="2047534"/>
            <a:ext cx="8787876" cy="4767890"/>
          </a:xfrm>
          <a:prstGeom prst="rect">
            <a:avLst/>
          </a:prstGeom>
        </p:spPr>
      </p:pic>
      <p:graphicFrame>
        <p:nvGraphicFramePr>
          <p:cNvPr id="13" name="Chart 6">
            <a:extLst>
              <a:ext uri="{FF2B5EF4-FFF2-40B4-BE49-F238E27FC236}">
                <a16:creationId xmlns:a16="http://schemas.microsoft.com/office/drawing/2014/main" id="{B7A78A22-7BAA-4114-8E4E-7E6B4407FD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46277"/>
              </p:ext>
            </p:extLst>
          </p:nvPr>
        </p:nvGraphicFramePr>
        <p:xfrm>
          <a:off x="6237838" y="2933533"/>
          <a:ext cx="5787012" cy="37930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1B0F0F18-8147-41CB-8BCE-E841D95A1DE1}"/>
              </a:ext>
            </a:extLst>
          </p:cNvPr>
          <p:cNvSpPr txBox="1"/>
          <p:nvPr/>
        </p:nvSpPr>
        <p:spPr>
          <a:xfrm>
            <a:off x="167150" y="2848989"/>
            <a:ext cx="3971218" cy="3026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0666" b="1" dirty="0">
                <a:solidFill>
                  <a:srgbClr val="CC0066"/>
                </a:solidFill>
              </a:rPr>
              <a:t>中国</a:t>
            </a:r>
            <a:endParaRPr lang="lv-LV" altLang="ja-JP" sz="10666" b="1" dirty="0">
              <a:solidFill>
                <a:srgbClr val="CC0066"/>
              </a:solidFill>
            </a:endParaRPr>
          </a:p>
          <a:p>
            <a:r>
              <a:rPr lang="lv-LV" sz="3600" dirty="0" err="1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Zhōng</a:t>
            </a:r>
            <a:r>
              <a:rPr lang="lv-LV" sz="3600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3600" dirty="0" err="1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Guó</a:t>
            </a:r>
            <a:endParaRPr lang="lv-LV" sz="3600" dirty="0">
              <a:solidFill>
                <a:srgbClr val="4444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lv-LV" sz="2400" i="1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Vidējā karaliste/</a:t>
            </a:r>
          </a:p>
          <a:p>
            <a:r>
              <a:rPr lang="lv-LV" sz="2400" i="1" dirty="0">
                <a:solidFill>
                  <a:srgbClr val="444444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Centrālā zeme</a:t>
            </a:r>
            <a:endParaRPr lang="lv-LV" sz="2800" i="1" dirty="0">
              <a:solidFill>
                <a:srgbClr val="444444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71A7D8-FF3A-4997-9F45-D3B2A5393EDC}"/>
              </a:ext>
            </a:extLst>
          </p:cNvPr>
          <p:cNvSpPr txBox="1"/>
          <p:nvPr/>
        </p:nvSpPr>
        <p:spPr>
          <a:xfrm>
            <a:off x="10795925" y="3846704"/>
            <a:ext cx="1396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IKP miljardos ASV dolāru</a:t>
            </a:r>
            <a:endParaRPr lang="lv-LV" sz="1600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3C1CF089-BD50-45A6-BD17-ADF8C1C8645A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3349486" cy="24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lvl="0" indent="-457189"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</a:t>
            </a:r>
            <a:r>
              <a:rPr lang="lv-LV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SVF </a:t>
            </a:r>
            <a:r>
              <a:rPr lang="lv-LV" sz="1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World</a:t>
            </a:r>
            <a:r>
              <a:rPr lang="lv-LV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Economic</a:t>
            </a:r>
            <a:r>
              <a:rPr lang="lv-LV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1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Outlook</a:t>
            </a:r>
            <a:r>
              <a:rPr lang="lv-LV" sz="1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datubāze</a:t>
            </a: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27826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6166" y="536400"/>
            <a:ext cx="10619669" cy="1370284"/>
          </a:xfrm>
        </p:spPr>
        <p:txBody>
          <a:bodyPr>
            <a:noAutofit/>
          </a:bodyPr>
          <a:lstStyle/>
          <a:p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Tehnolo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ģ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ijas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mākslīgais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intelekts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jeb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vai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šoreiz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industriālā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revolūcijas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ietekme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būs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sāpīgāka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?</a:t>
            </a:r>
            <a:endParaRPr lang="lv-LV" sz="3600" b="1" dirty="0">
              <a:solidFill>
                <a:srgbClr val="41404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laida numura vietturis 13">
            <a:extLst>
              <a:ext uri="{FF2B5EF4-FFF2-40B4-BE49-F238E27FC236}">
                <a16:creationId xmlns:a16="http://schemas.microsoft.com/office/drawing/2014/main" id="{E7BCF710-72C1-415D-9FAF-BA843F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098" y="6399482"/>
            <a:ext cx="27432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42</a:t>
            </a:fld>
            <a:endParaRPr lang="lv-LV" dirty="0"/>
          </a:p>
        </p:txBody>
      </p:sp>
      <p:pic>
        <p:nvPicPr>
          <p:cNvPr id="26" name="Attēls 6">
            <a:extLst>
              <a:ext uri="{FF2B5EF4-FFF2-40B4-BE49-F238E27FC236}">
                <a16:creationId xmlns:a16="http://schemas.microsoft.com/office/drawing/2014/main" id="{3994319B-B22E-4A04-B870-02595B9299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940" y="2651483"/>
            <a:ext cx="5071898" cy="3296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7" name="Taisnstūris: ar noapaļotiem stūriem 46">
            <a:extLst>
              <a:ext uri="{FF2B5EF4-FFF2-40B4-BE49-F238E27FC236}">
                <a16:creationId xmlns:a16="http://schemas.microsoft.com/office/drawing/2014/main" id="{39D95702-D984-4F09-8B12-2D268F2F9B84}"/>
              </a:ext>
            </a:extLst>
          </p:cNvPr>
          <p:cNvSpPr/>
          <p:nvPr/>
        </p:nvSpPr>
        <p:spPr>
          <a:xfrm>
            <a:off x="548641" y="2740586"/>
            <a:ext cx="5445755" cy="1514542"/>
          </a:xfrm>
          <a:prstGeom prst="roundRect">
            <a:avLst>
              <a:gd name="adj" fmla="val 35145"/>
            </a:avLst>
          </a:prstGeom>
          <a:solidFill>
            <a:srgbClr val="FDF4E2"/>
          </a:solidFill>
          <a:ln>
            <a:solidFill>
              <a:srgbClr val="323282"/>
            </a:solidFill>
          </a:ln>
          <a:effectLst>
            <a:outerShdw blurRad="50800" dist="38100" dir="2700000" algn="tl" rotWithShape="0">
              <a:srgbClr val="32328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Klientu</a:t>
            </a:r>
            <a:r>
              <a:rPr lang="en-US" sz="18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apkalpošana</a:t>
            </a:r>
            <a:endParaRPr lang="en-US" sz="1800" b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Jau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tagad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80% no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sākotnējās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komunikācijas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ar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klientiem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spēj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atrisināt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čatboti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grūtākos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jautājumus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nepamanāmi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nododot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cilvēkiem</a:t>
            </a:r>
            <a:endParaRPr lang="en-US" sz="18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Taisnstūris: ar noapaļotiem stūriem 47">
            <a:extLst>
              <a:ext uri="{FF2B5EF4-FFF2-40B4-BE49-F238E27FC236}">
                <a16:creationId xmlns:a16="http://schemas.microsoft.com/office/drawing/2014/main" id="{39292ECB-1E3C-4C1B-A579-96B12C1F7066}"/>
              </a:ext>
            </a:extLst>
          </p:cNvPr>
          <p:cNvSpPr/>
          <p:nvPr/>
        </p:nvSpPr>
        <p:spPr>
          <a:xfrm>
            <a:off x="548641" y="4443893"/>
            <a:ext cx="5445753" cy="1371916"/>
          </a:xfrm>
          <a:prstGeom prst="roundRect">
            <a:avLst>
              <a:gd name="adj" fmla="val 35145"/>
            </a:avLst>
          </a:prstGeom>
          <a:solidFill>
            <a:srgbClr val="FDF4E2"/>
          </a:solidFill>
          <a:ln>
            <a:solidFill>
              <a:srgbClr val="323282"/>
            </a:solidFill>
          </a:ln>
          <a:effectLst>
            <a:outerShdw blurRad="50800" dist="38100" dir="2700000" algn="tl" rotWithShape="0">
              <a:srgbClr val="32328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Mediju</a:t>
            </a:r>
            <a:r>
              <a:rPr lang="en-US" sz="18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industrija</a:t>
            </a:r>
            <a:endParaRPr lang="en-US" sz="1800" b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/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Sporta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spēļu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rezultātus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finanšu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rezultātus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pirmsvēlēšanu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aktivitātes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īstermi</a:t>
            </a: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ņ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makro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prognožu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veidošanu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jau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pašlaik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var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veikt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18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roboti</a:t>
            </a:r>
            <a:endParaRPr lang="en-US" sz="18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628953"/>
      </p:ext>
    </p:extLst>
  </p:cSld>
  <p:clrMapOvr>
    <a:masterClrMapping/>
  </p:clrMapOvr>
  <p:transition spd="slow">
    <p:cover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82" y="536400"/>
            <a:ext cx="10377948" cy="1370284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Urbanizācija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migrācija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demogrāfija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megapilsētas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kā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izaugsmes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inkubartori</a:t>
            </a:r>
            <a:endParaRPr lang="lv-LV" sz="3600" b="1" dirty="0">
              <a:solidFill>
                <a:srgbClr val="41404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laida numura vietturis 13">
            <a:extLst>
              <a:ext uri="{FF2B5EF4-FFF2-40B4-BE49-F238E27FC236}">
                <a16:creationId xmlns:a16="http://schemas.microsoft.com/office/drawing/2014/main" id="{E7BCF710-72C1-415D-9FAF-BA843F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098" y="6399482"/>
            <a:ext cx="27432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43</a:t>
            </a:fld>
            <a:endParaRPr lang="lv-LV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9E502-D193-4E8C-A25F-5FDF55BD0B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3" b="19473"/>
          <a:stretch/>
        </p:blipFill>
        <p:spPr>
          <a:xfrm>
            <a:off x="0" y="2013283"/>
            <a:ext cx="12195010" cy="4452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aisnstūris: ar noapaļotiem stūriem 46">
            <a:extLst>
              <a:ext uri="{FF2B5EF4-FFF2-40B4-BE49-F238E27FC236}">
                <a16:creationId xmlns:a16="http://schemas.microsoft.com/office/drawing/2014/main" id="{B41413B5-82EF-4A3A-A185-25200DDD5067}"/>
              </a:ext>
            </a:extLst>
          </p:cNvPr>
          <p:cNvSpPr/>
          <p:nvPr/>
        </p:nvSpPr>
        <p:spPr>
          <a:xfrm>
            <a:off x="1265976" y="3893362"/>
            <a:ext cx="9660048" cy="2369894"/>
          </a:xfrm>
          <a:prstGeom prst="roundRect">
            <a:avLst>
              <a:gd name="adj" fmla="val 35145"/>
            </a:avLst>
          </a:prstGeom>
          <a:solidFill>
            <a:srgbClr val="FDF4E2"/>
          </a:solidFill>
          <a:ln>
            <a:solidFill>
              <a:srgbClr val="323282"/>
            </a:solidFill>
          </a:ln>
          <a:effectLst>
            <a:outerShdw blurRad="50800" dist="38100" dir="2700000" algn="tl" rotWithShape="0">
              <a:srgbClr val="323282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"</a:t>
            </a:r>
            <a:r>
              <a:rPr lang="en-US" sz="1800" b="1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The world's 40 largest mega-regions account for two-thirds of all the global economic activity and 85 percent of the world's technological innovation while housing just 18 percent of its people. </a:t>
            </a: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[..] 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Mega-regions, if they are to function as integrated economic units, </a:t>
            </a:r>
            <a:r>
              <a:rPr lang="en-US" sz="1800" b="1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require better, more effective, and faster ways move goods, people, and ideas</a:t>
            </a:r>
            <a:r>
              <a:rPr lang="en-US" sz="1800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. High-speed rail accomplishes that, and it also provides a framework for future in-fill development along its corridors.</a:t>
            </a: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"</a:t>
            </a:r>
          </a:p>
          <a:p>
            <a:pPr algn="ctr"/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/</a:t>
            </a:r>
            <a:r>
              <a:rPr lang="lv-LV" sz="1800" dirty="0" err="1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Richard</a:t>
            </a:r>
            <a:r>
              <a:rPr lang="lv-LV" sz="1800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 Florida, 2009/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A18AFC51-02F8-486C-BFE1-F30ABE6C4927}"/>
              </a:ext>
            </a:extLst>
          </p:cNvPr>
          <p:cNvSpPr txBox="1">
            <a:spLocks/>
          </p:cNvSpPr>
          <p:nvPr/>
        </p:nvSpPr>
        <p:spPr>
          <a:xfrm>
            <a:off x="1" y="6602400"/>
            <a:ext cx="2672079" cy="244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1467" b="0" i="1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 marL="990575" indent="-380990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2pPr>
            <a:lvl3pPr marL="1523962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3pPr>
            <a:lvl4pPr marL="2133547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4pPr>
            <a:lvl5pPr marL="2743131" indent="-304792" algn="l" defTabSz="1219170" rtl="0" eaLnBrk="1" latinLnBrk="0" hangingPunct="1">
              <a:lnSpc>
                <a:spcPct val="110000"/>
              </a:lnSpc>
              <a:spcBef>
                <a:spcPts val="0"/>
              </a:spcBef>
              <a:buFontTx/>
              <a:buNone/>
              <a:defRPr sz="2133" kern="1200">
                <a:solidFill>
                  <a:schemeClr val="tx1">
                    <a:lumMod val="85000"/>
                    <a:lumOff val="15000"/>
                  </a:schemeClr>
                </a:solidFill>
                <a:latin typeface="Calibri" pitchFamily="34" charset="0"/>
                <a:ea typeface="+mn-ea"/>
                <a:cs typeface="Arial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marR="0" lvl="0" indent="-457189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Avots: Shutterstock; </a:t>
            </a:r>
            <a:r>
              <a:rPr kumimoji="0" lang="lv-LV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The</a:t>
            </a:r>
            <a:r>
              <a:rPr kumimoji="0" lang="lv-LV" sz="1000" b="0" i="1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 </a:t>
            </a:r>
            <a:r>
              <a:rPr kumimoji="0" lang="lv-LV" sz="1000" b="0" i="1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Arial" pitchFamily="34" charset="0"/>
              </a:rPr>
              <a:t>Atlantic</a:t>
            </a: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  <a:p>
            <a:pPr marL="0" marR="0" lvl="0" indent="0" algn="l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lv-LV" sz="1000" b="0" i="1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0786815"/>
      </p:ext>
    </p:extLst>
  </p:cSld>
  <p:clrMapOvr>
    <a:masterClrMapping/>
  </p:clrMapOvr>
  <p:transition spd="slow">
    <p:cover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426780C8-0F34-4ED4-83BE-69A3756A9E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7582" y="536400"/>
            <a:ext cx="10377948" cy="1370284"/>
          </a:xfrm>
        </p:spPr>
        <p:txBody>
          <a:bodyPr>
            <a:normAutofit/>
          </a:bodyPr>
          <a:lstStyle/>
          <a:p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Klimata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pārmai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ņ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as: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tas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pa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īstam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tam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ir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tieša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ietekme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uz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ekonomiku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t.i.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,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ūsu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dzīvi</a:t>
            </a:r>
            <a:endParaRPr lang="lv-LV" sz="3600" b="1" dirty="0">
              <a:solidFill>
                <a:srgbClr val="41404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Slaida numura vietturis 13">
            <a:extLst>
              <a:ext uri="{FF2B5EF4-FFF2-40B4-BE49-F238E27FC236}">
                <a16:creationId xmlns:a16="http://schemas.microsoft.com/office/drawing/2014/main" id="{E7BCF710-72C1-415D-9FAF-BA843F6B8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61098" y="6399482"/>
            <a:ext cx="27432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44</a:t>
            </a:fld>
            <a:endParaRPr lang="lv-LV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E0B12-967D-48CA-9393-42231F673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5136"/>
            <a:ext cx="12192000" cy="4332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7363791"/>
      </p:ext>
    </p:extLst>
  </p:cSld>
  <p:clrMapOvr>
    <a:masterClrMapping/>
  </p:clrMapOvr>
  <p:transition spd="slow">
    <p:cover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b="1" spc="100" dirty="0">
                <a:latin typeface="Helvetica Bold"/>
                <a:cs typeface="Helvetica Bold"/>
              </a:rPr>
              <a:t>M</a:t>
            </a:r>
            <a:r>
              <a:rPr lang="lv-LV" b="1" spc="100" dirty="0">
                <a:latin typeface="Helvetica Bold"/>
                <a:cs typeface="Helvetica Bold"/>
              </a:rPr>
              <a:t>ū</a:t>
            </a:r>
            <a:r>
              <a:rPr lang="en-US" b="1" spc="100" dirty="0" err="1">
                <a:latin typeface="Helvetica Bold"/>
                <a:cs typeface="Helvetica Bold"/>
              </a:rPr>
              <a:t>su</a:t>
            </a:r>
            <a:r>
              <a:rPr lang="en-US" b="1" spc="100" dirty="0">
                <a:latin typeface="Helvetica Bold"/>
                <a:cs typeface="Helvetica Bold"/>
              </a:rPr>
              <a:t> </a:t>
            </a:r>
            <a:r>
              <a:rPr lang="en-US" b="1" spc="100" dirty="0" err="1">
                <a:latin typeface="Helvetica Bold"/>
                <a:cs typeface="Helvetica Bold"/>
              </a:rPr>
              <a:t>valsts</a:t>
            </a:r>
            <a:r>
              <a:rPr lang="en-US" b="1" spc="100" dirty="0">
                <a:latin typeface="Helvetica Bold"/>
                <a:cs typeface="Helvetica Bold"/>
              </a:rPr>
              <a:t>, m</a:t>
            </a:r>
            <a:r>
              <a:rPr lang="lv-LV" b="1" spc="100" dirty="0">
                <a:latin typeface="Helvetica Bold"/>
                <a:cs typeface="Helvetica Bold"/>
              </a:rPr>
              <a:t>ū</a:t>
            </a:r>
            <a:r>
              <a:rPr lang="en-US" b="1" spc="100" dirty="0" err="1">
                <a:latin typeface="Helvetica Bold"/>
                <a:cs typeface="Helvetica Bold"/>
              </a:rPr>
              <a:t>su</a:t>
            </a:r>
            <a:r>
              <a:rPr lang="en-US" b="1" spc="100" dirty="0">
                <a:latin typeface="Helvetica Bold"/>
                <a:cs typeface="Helvetica Bold"/>
              </a:rPr>
              <a:t> </a:t>
            </a:r>
            <a:r>
              <a:rPr lang="en-US" b="1" spc="100" dirty="0" err="1">
                <a:latin typeface="Helvetica Bold"/>
                <a:cs typeface="Helvetica Bold"/>
              </a:rPr>
              <a:t>banka</a:t>
            </a:r>
            <a:r>
              <a:rPr lang="en-US" b="1" spc="100" dirty="0">
                <a:latin typeface="Helvetica Bold"/>
                <a:cs typeface="Helvetica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6981174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D1270CB-F804-4F42-8194-69B075DBEB04}"/>
              </a:ext>
            </a:extLst>
          </p:cNvPr>
          <p:cNvSpPr txBox="1"/>
          <p:nvPr/>
        </p:nvSpPr>
        <p:spPr>
          <a:xfrm>
            <a:off x="5676576" y="2329015"/>
            <a:ext cx="5254625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1" indent="-457200">
              <a:spcBef>
                <a:spcPts val="1800"/>
              </a:spcBef>
              <a:buClr>
                <a:srgbClr val="F6CA72"/>
              </a:buClr>
              <a:buFont typeface="HGGothicE" panose="020B0909000000000000" pitchFamily="49" charset="-128"/>
              <a:buChar char="►"/>
              <a:tabLst>
                <a:tab pos="447675" algn="l"/>
              </a:tabLst>
              <a:defRPr/>
            </a:pPr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I</a:t>
            </a:r>
            <a:r>
              <a:rPr kumimoji="0" lang="lv-LV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eviesām</a:t>
            </a: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pirmie </a:t>
            </a:r>
            <a:r>
              <a:rPr lang="en-US" sz="2000" b="1" dirty="0">
                <a:solidFill>
                  <a:srgbClr val="2B357F"/>
                </a:solidFill>
                <a:latin typeface="Helvetica"/>
                <a:cs typeface="Helvetica"/>
              </a:rPr>
              <a:t>e</a:t>
            </a:r>
            <a:r>
              <a:rPr kumimoji="0" lang="lv-LV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iro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ea typeface="+mn-ea"/>
                <a:cs typeface="Helvetica"/>
              </a:rPr>
              <a:t> 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cs typeface="Helvetica"/>
              </a:rPr>
              <a:t>zonā</a:t>
            </a:r>
            <a:endParaRPr lang="lv-LV" sz="2000" b="1" dirty="0">
              <a:solidFill>
                <a:srgbClr val="2B357F"/>
              </a:solidFill>
              <a:latin typeface="Helvetica"/>
              <a:cs typeface="Helvetica"/>
            </a:endParaRPr>
          </a:p>
          <a:p>
            <a:pPr lvl="1" indent="-457200">
              <a:spcBef>
                <a:spcPts val="1800"/>
              </a:spcBef>
              <a:buClr>
                <a:srgbClr val="F6CA72"/>
              </a:buClr>
              <a:buFont typeface="HGGothicE" panose="020B0909000000000000" pitchFamily="49" charset="-128"/>
              <a:buChar char="►"/>
              <a:tabLst>
                <a:tab pos="447675" algn="l"/>
              </a:tabLst>
              <a:defRPr/>
            </a:pPr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Pieejams </a:t>
            </a:r>
            <a:r>
              <a:rPr lang="lv-LV" sz="2000" b="1" dirty="0">
                <a:solidFill>
                  <a:srgbClr val="2B357F"/>
                </a:solidFill>
                <a:latin typeface="Helvetica"/>
                <a:cs typeface="Helvetica"/>
              </a:rPr>
              <a:t>&gt;90%</a:t>
            </a:r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 banku klientu Latvijā</a:t>
            </a:r>
          </a:p>
          <a:p>
            <a:pPr lvl="1" indent="-457200">
              <a:spcBef>
                <a:spcPts val="1800"/>
              </a:spcBef>
              <a:buClr>
                <a:srgbClr val="F6CA72"/>
              </a:buClr>
              <a:buFont typeface="HGGothicE" panose="020B0909000000000000" pitchFamily="49" charset="-128"/>
              <a:buChar char="►"/>
              <a:tabLst>
                <a:tab pos="447675" algn="l"/>
              </a:tabLst>
              <a:defRPr/>
            </a:pPr>
            <a:r>
              <a:rPr lang="en-US" sz="2000" dirty="0">
                <a:solidFill>
                  <a:srgbClr val="2B357F"/>
                </a:solidFill>
                <a:latin typeface="Helvetica"/>
                <a:cs typeface="Helvetica"/>
              </a:rPr>
              <a:t>A</a:t>
            </a:r>
            <a:r>
              <a:rPr lang="lv-LV" sz="2000" dirty="0" err="1">
                <a:solidFill>
                  <a:srgbClr val="2B357F"/>
                </a:solidFill>
                <a:latin typeface="Helvetica"/>
                <a:cs typeface="Helvetica"/>
              </a:rPr>
              <a:t>pstrādāti</a:t>
            </a:r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 </a:t>
            </a:r>
            <a:r>
              <a:rPr lang="lv-LV" sz="2000" b="1" dirty="0">
                <a:solidFill>
                  <a:srgbClr val="2B357F"/>
                </a:solidFill>
                <a:latin typeface="Helvetica"/>
                <a:cs typeface="Helvetica"/>
              </a:rPr>
              <a:t>~3 250 000 </a:t>
            </a:r>
            <a:r>
              <a:rPr lang="lv-LV" sz="2000" dirty="0" err="1">
                <a:solidFill>
                  <a:srgbClr val="2B357F"/>
                </a:solidFill>
                <a:latin typeface="Helvetica"/>
                <a:cs typeface="Helvetica"/>
              </a:rPr>
              <a:t>zibmaksājumu</a:t>
            </a:r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 </a:t>
            </a:r>
            <a:r>
              <a:rPr lang="lv-LV" sz="2000" b="1" dirty="0">
                <a:solidFill>
                  <a:srgbClr val="2B357F"/>
                </a:solidFill>
                <a:latin typeface="Helvetica"/>
                <a:cs typeface="Helvetica"/>
              </a:rPr>
              <a:t>~650 000 000 eiro</a:t>
            </a:r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 apmērā</a:t>
            </a:r>
          </a:p>
          <a:p>
            <a:pPr lvl="1" indent="-457200">
              <a:spcBef>
                <a:spcPts val="1800"/>
              </a:spcBef>
              <a:buClr>
                <a:srgbClr val="F6CA72"/>
              </a:buClr>
              <a:buFont typeface="HGGothicE" panose="020B0909000000000000" pitchFamily="49" charset="-128"/>
              <a:buChar char="►"/>
              <a:tabLst>
                <a:tab pos="447675" algn="l"/>
              </a:tabLst>
              <a:defRPr/>
            </a:pPr>
            <a:r>
              <a:rPr kumimoji="0" lang="lv-LV" sz="2000" b="0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cs typeface="Helvetica"/>
              </a:rPr>
              <a:t>Servisa pieejamība </a:t>
            </a:r>
            <a:r>
              <a:rPr kumimoji="0" lang="lv-LV" sz="2000" b="1" i="0" u="none" strike="noStrike" kern="1200" cap="none" spc="0" normalizeH="0" baseline="0" noProof="0" dirty="0">
                <a:ln>
                  <a:noFill/>
                </a:ln>
                <a:solidFill>
                  <a:srgbClr val="2B357F"/>
                </a:solidFill>
                <a:effectLst/>
                <a:uLnTx/>
                <a:uFillTx/>
                <a:latin typeface="Helvetica"/>
                <a:cs typeface="Helvetica"/>
              </a:rPr>
              <a:t>99.98%</a:t>
            </a:r>
          </a:p>
          <a:p>
            <a:pPr lvl="1" indent="-457200">
              <a:spcBef>
                <a:spcPts val="1800"/>
              </a:spcBef>
              <a:buClr>
                <a:srgbClr val="F6CA72"/>
              </a:buClr>
              <a:buFont typeface="HGGothicE" panose="020B0909000000000000" pitchFamily="49" charset="-128"/>
              <a:buChar char="►"/>
              <a:defRPr/>
            </a:pPr>
            <a:r>
              <a:rPr lang="lv-LV" sz="2000" dirty="0" err="1">
                <a:solidFill>
                  <a:srgbClr val="2B357F"/>
                </a:solidFill>
                <a:latin typeface="Helvetica"/>
                <a:cs typeface="Helvetica"/>
              </a:rPr>
              <a:t>Zibmaksājumi</a:t>
            </a:r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 uz/no bankām visā Eiropā </a:t>
            </a:r>
            <a:endParaRPr kumimoji="0" lang="lv-LV" sz="2000" b="0" u="none" strike="noStrike" kern="1200" cap="none" spc="0" normalizeH="0" baseline="0" noProof="0" dirty="0">
              <a:ln>
                <a:noFill/>
              </a:ln>
              <a:solidFill>
                <a:srgbClr val="2B357F"/>
              </a:solidFill>
              <a:effectLst/>
              <a:uLnTx/>
              <a:uFillTx/>
              <a:latin typeface="Helvetica"/>
              <a:cs typeface="Helvetica"/>
            </a:endParaRP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5499100" y="2373313"/>
            <a:ext cx="1588" cy="3979862"/>
          </a:xfrm>
          <a:prstGeom prst="line">
            <a:avLst/>
          </a:prstGeom>
          <a:ln w="19050">
            <a:solidFill>
              <a:srgbClr val="89734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aisnstūris 16">
            <a:extLst>
              <a:ext uri="{FF2B5EF4-FFF2-40B4-BE49-F238E27FC236}">
                <a16:creationId xmlns:a16="http://schemas.microsoft.com/office/drawing/2014/main" id="{249EBD4F-8613-4F65-B23A-F5708364DF64}"/>
              </a:ext>
            </a:extLst>
          </p:cNvPr>
          <p:cNvSpPr/>
          <p:nvPr/>
        </p:nvSpPr>
        <p:spPr>
          <a:xfrm>
            <a:off x="5499100" y="5304798"/>
            <a:ext cx="6692900" cy="1015664"/>
          </a:xfrm>
          <a:prstGeom prst="rect">
            <a:avLst/>
          </a:prstGeom>
          <a:solidFill>
            <a:srgbClr val="F3B43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2300"/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Jau netālā nākotnē – maksājums,</a:t>
            </a:r>
            <a:endParaRPr lang="en-US" sz="2000" dirty="0">
              <a:solidFill>
                <a:srgbClr val="2B357F"/>
              </a:solidFill>
              <a:latin typeface="Helvetica"/>
              <a:cs typeface="Helvetica"/>
            </a:endParaRPr>
          </a:p>
          <a:p>
            <a:pPr marL="622300"/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norādot tikai saņēmēja mobilā tālruņa numuru</a:t>
            </a:r>
            <a:endParaRPr lang="lv-LV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E13E3EA4-FAA7-42E0-9064-5B0F2C309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5</a:t>
            </a:fld>
            <a:endParaRPr lang="lv-LV" dirty="0"/>
          </a:p>
        </p:txBody>
      </p:sp>
      <p:sp>
        <p:nvSpPr>
          <p:cNvPr id="3" name="Taisnstūris 2">
            <a:extLst>
              <a:ext uri="{FF2B5EF4-FFF2-40B4-BE49-F238E27FC236}">
                <a16:creationId xmlns:a16="http://schemas.microsoft.com/office/drawing/2014/main" id="{BFEFC285-6F94-4A97-B6C4-8FC7CB6F81B7}"/>
              </a:ext>
            </a:extLst>
          </p:cNvPr>
          <p:cNvSpPr/>
          <p:nvPr/>
        </p:nvSpPr>
        <p:spPr>
          <a:xfrm>
            <a:off x="840584" y="537537"/>
            <a:ext cx="10510832" cy="1371600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marL="0" lvl="1" algn="ctr">
              <a:spcBef>
                <a:spcPts val="1800"/>
              </a:spcBef>
              <a:buClr>
                <a:srgbClr val="F3B43C"/>
              </a:buClr>
            </a:pPr>
            <a:r>
              <a:rPr lang="en-US" sz="3600" b="1" dirty="0" err="1">
                <a:solidFill>
                  <a:srgbClr val="414042"/>
                </a:solidFill>
                <a:latin typeface="Helvetica Bold"/>
              </a:rPr>
              <a:t>Latvijas</a:t>
            </a:r>
            <a:r>
              <a:rPr lang="en-US" sz="3600" b="1" dirty="0">
                <a:solidFill>
                  <a:srgbClr val="414042"/>
                </a:solidFill>
                <a:latin typeface="Helvetica Bold"/>
              </a:rPr>
              <a:t> Banka </a:t>
            </a:r>
            <a:r>
              <a:rPr lang="en-US" sz="3600" b="1" dirty="0" err="1">
                <a:solidFill>
                  <a:srgbClr val="414042"/>
                </a:solidFill>
                <a:latin typeface="Helvetica Bold"/>
              </a:rPr>
              <a:t>veido</a:t>
            </a:r>
            <a:r>
              <a:rPr lang="en-US" sz="36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en-US" sz="3600" b="1" dirty="0" err="1">
                <a:solidFill>
                  <a:srgbClr val="414042"/>
                </a:solidFill>
                <a:latin typeface="Helvetica Bold"/>
              </a:rPr>
              <a:t>infrastruktūru</a:t>
            </a:r>
            <a:r>
              <a:rPr lang="en-US" sz="36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lv-LV" sz="3600" b="1" dirty="0" err="1">
                <a:solidFill>
                  <a:srgbClr val="414042"/>
                </a:solidFill>
                <a:latin typeface="Helvetica Bold"/>
              </a:rPr>
              <a:t>inovatīv</a:t>
            </a:r>
            <a:r>
              <a:rPr lang="en-US" sz="3600" b="1" dirty="0">
                <a:solidFill>
                  <a:srgbClr val="414042"/>
                </a:solidFill>
                <a:latin typeface="Helvetica Bold"/>
              </a:rPr>
              <a:t>u</a:t>
            </a:r>
            <a:r>
              <a:rPr lang="lv-LV" sz="3600" b="1" dirty="0">
                <a:solidFill>
                  <a:srgbClr val="414042"/>
                </a:solidFill>
                <a:latin typeface="Helvetica Bold"/>
              </a:rPr>
              <a:t> maksājum</a:t>
            </a:r>
            <a:r>
              <a:rPr lang="en-US" sz="3600" b="1" dirty="0">
                <a:solidFill>
                  <a:srgbClr val="414042"/>
                </a:solidFill>
                <a:latin typeface="Helvetica Bold"/>
              </a:rPr>
              <a:t>u </a:t>
            </a:r>
            <a:r>
              <a:rPr lang="en-US" sz="3600" b="1" dirty="0" err="1">
                <a:solidFill>
                  <a:srgbClr val="414042"/>
                </a:solidFill>
                <a:latin typeface="Helvetica Bold"/>
              </a:rPr>
              <a:t>attīstībai</a:t>
            </a:r>
            <a:r>
              <a:rPr lang="en-US" sz="36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lv-LV" sz="3600" b="1" dirty="0">
                <a:solidFill>
                  <a:srgbClr val="414042"/>
                </a:solidFill>
                <a:latin typeface="Helvetica Bold"/>
              </a:rPr>
              <a:t>Latvijā un Eiropā</a:t>
            </a:r>
          </a:p>
        </p:txBody>
      </p:sp>
      <p:pic>
        <p:nvPicPr>
          <p:cNvPr id="15" name="Attēls 4">
            <a:extLst>
              <a:ext uri="{FF2B5EF4-FFF2-40B4-BE49-F238E27FC236}">
                <a16:creationId xmlns:a16="http://schemas.microsoft.com/office/drawing/2014/main" id="{3B63FA0C-8A47-435C-AC94-95684ECDD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155" y="1992826"/>
            <a:ext cx="4526713" cy="1358780"/>
          </a:xfrm>
          <a:prstGeom prst="rect">
            <a:avLst/>
          </a:prstGeom>
        </p:spPr>
      </p:pic>
      <p:pic>
        <p:nvPicPr>
          <p:cNvPr id="6" name="Attēls 5">
            <a:extLst>
              <a:ext uri="{FF2B5EF4-FFF2-40B4-BE49-F238E27FC236}">
                <a16:creationId xmlns:a16="http://schemas.microsoft.com/office/drawing/2014/main" id="{2BAD190D-9B73-46D6-8403-EA5A779429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21" y="3310428"/>
            <a:ext cx="4760279" cy="29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477543"/>
      </p:ext>
    </p:extLst>
  </p:cSld>
  <p:clrMapOvr>
    <a:masterClrMapping/>
  </p:clrMapOvr>
  <p:transition spd="slow">
    <p:cover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06FE19F8-51B5-475B-A2A9-A29F50F7AF6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539" y="536400"/>
            <a:ext cx="10952922" cy="1371600"/>
          </a:xfrm>
        </p:spPr>
        <p:txBody>
          <a:bodyPr>
            <a:noAutofit/>
          </a:bodyPr>
          <a:lstStyle/>
          <a:p>
            <a:pPr marL="480472" indent="-480472"/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 Banka – </a:t>
            </a:r>
            <a:r>
              <a:rPr lang="en-US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eiro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zonas 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Baltijas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reģionālais skaidrā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 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naudas</a:t>
            </a:r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apstrādes centrs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5145611-5D5B-44A3-BDA0-282F9C5DDEE8}"/>
              </a:ext>
            </a:extLst>
          </p:cNvPr>
          <p:cNvSpPr txBox="1"/>
          <p:nvPr/>
        </p:nvSpPr>
        <p:spPr>
          <a:xfrm>
            <a:off x="6180204" y="2161848"/>
            <a:ext cx="560111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7675" lvl="1" indent="-447675">
              <a:spcBef>
                <a:spcPts val="12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 Banka izlaiž jaunas naudas zīmes un nodrošina to apriti Latvijā </a:t>
            </a:r>
          </a:p>
          <a:p>
            <a:pPr marL="447675" lvl="1" indent="-447675">
              <a:spcBef>
                <a:spcPts val="12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Rūpējamies par skaidrās naudas kvalitāti</a:t>
            </a:r>
          </a:p>
          <a:p>
            <a:pPr marL="447675" lvl="1" indent="-447675">
              <a:spcBef>
                <a:spcPts val="12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Gadā apstrādājam ~</a:t>
            </a:r>
            <a:r>
              <a:rPr lang="lv-LV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140 milj. banknošu</a:t>
            </a:r>
          </a:p>
          <a:p>
            <a:pPr marL="447675" lvl="1" indent="-447675">
              <a:spcBef>
                <a:spcPts val="12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Esam valsts vienotais aizdomīgu naudas zīmju identifikācijas centrs</a:t>
            </a:r>
            <a:endParaRPr lang="lv-LV" sz="2000" dirty="0"/>
          </a:p>
          <a:p>
            <a:pPr marL="447675" lvl="1" indent="-447675">
              <a:spcBef>
                <a:spcPts val="1200"/>
              </a:spcBef>
              <a:buClr>
                <a:srgbClr val="F1B744"/>
              </a:buClr>
              <a:buFont typeface="Times New Roman" panose="02020603050405020304" pitchFamily="18" charset="0"/>
              <a:buChar char="►"/>
            </a:pPr>
            <a:endParaRPr lang="lv-LV" sz="2000" b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C78761-1B8F-4FC7-8528-F47A9471372E}"/>
              </a:ext>
            </a:extLst>
          </p:cNvPr>
          <p:cNvSpPr txBox="1"/>
          <p:nvPr/>
        </p:nvSpPr>
        <p:spPr>
          <a:xfrm>
            <a:off x="1762125" y="3244334"/>
            <a:ext cx="379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dirty="0">
                <a:solidFill>
                  <a:srgbClr val="C00000"/>
                </a:solidFill>
              </a:rPr>
              <a:t>Skaidras naudas apstrādes video</a:t>
            </a:r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7A2A6660-1068-4479-9555-89C8DE70C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6</a:t>
            </a:fld>
            <a:endParaRPr lang="lv-LV"/>
          </a:p>
        </p:txBody>
      </p:sp>
      <p:sp>
        <p:nvSpPr>
          <p:cNvPr id="7" name="Taisnstūris 6">
            <a:extLst>
              <a:ext uri="{FF2B5EF4-FFF2-40B4-BE49-F238E27FC236}">
                <a16:creationId xmlns:a16="http://schemas.microsoft.com/office/drawing/2014/main" id="{A25A23A4-197D-4EA9-B041-91B380D2CCCE}"/>
              </a:ext>
            </a:extLst>
          </p:cNvPr>
          <p:cNvSpPr/>
          <p:nvPr/>
        </p:nvSpPr>
        <p:spPr>
          <a:xfrm>
            <a:off x="0" y="5206008"/>
            <a:ext cx="3185962" cy="1651992"/>
          </a:xfrm>
          <a:prstGeom prst="rect">
            <a:avLst/>
          </a:prstGeom>
          <a:solidFill>
            <a:srgbClr val="F3B43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900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Apgrozībā izplatītākā 50 € banknote Latvijas Bankā gada laikā "iegriežas"</a:t>
            </a:r>
          </a:p>
          <a:p>
            <a:pPr algn="ctr"/>
            <a:r>
              <a:rPr lang="lv-LV" sz="1900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~</a:t>
            </a:r>
            <a:r>
              <a:rPr lang="lv-LV" sz="1900" b="1" dirty="0">
                <a:solidFill>
                  <a:srgbClr val="2B357F"/>
                </a:solidFill>
                <a:latin typeface="Helvetica" panose="020B0604020202020204" pitchFamily="34" charset="0"/>
                <a:ea typeface="Calibri" panose="020F0502020204030204" pitchFamily="34" charset="0"/>
                <a:cs typeface="Helvetica" panose="020B0604020202020204" pitchFamily="34" charset="0"/>
              </a:rPr>
              <a:t>3 reizes</a:t>
            </a:r>
            <a:endParaRPr lang="lv-LV" sz="19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aisnstūris 7">
            <a:extLst>
              <a:ext uri="{FF2B5EF4-FFF2-40B4-BE49-F238E27FC236}">
                <a16:creationId xmlns:a16="http://schemas.microsoft.com/office/drawing/2014/main" id="{BCB1D371-4BF5-443E-91DB-92FA49208559}"/>
              </a:ext>
            </a:extLst>
          </p:cNvPr>
          <p:cNvSpPr/>
          <p:nvPr/>
        </p:nvSpPr>
        <p:spPr>
          <a:xfrm>
            <a:off x="3240670" y="5205057"/>
            <a:ext cx="3185962" cy="1652943"/>
          </a:xfrm>
          <a:prstGeom prst="rect">
            <a:avLst/>
          </a:prstGeom>
          <a:solidFill>
            <a:srgbClr val="F3B43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68288">
              <a:spcBef>
                <a:spcPts val="1200"/>
              </a:spcBef>
            </a:pPr>
            <a:r>
              <a:rPr lang="lv-LV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Eiro zonā apgrozībā ir:</a:t>
            </a:r>
          </a:p>
          <a:p>
            <a:pPr marL="625475" lvl="1" indent="-357188">
              <a:spcBef>
                <a:spcPts val="6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21.8 m</a:t>
            </a:r>
            <a:r>
              <a:rPr lang="en-US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lv-LV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</a:t>
            </a:r>
            <a:r>
              <a:rPr lang="en-US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rd.</a:t>
            </a:r>
            <a:r>
              <a:rPr lang="lv-LV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banknošu</a:t>
            </a:r>
          </a:p>
          <a:p>
            <a:pPr marL="625475" lvl="1" indent="-357188">
              <a:spcBef>
                <a:spcPts val="6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130 m</a:t>
            </a:r>
            <a:r>
              <a:rPr lang="en-US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</a:t>
            </a:r>
            <a:r>
              <a:rPr lang="lv-LV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</a:t>
            </a:r>
            <a:r>
              <a:rPr lang="en-US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rd.</a:t>
            </a:r>
            <a:r>
              <a:rPr lang="lv-LV" sz="19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monētu</a:t>
            </a:r>
          </a:p>
          <a:p>
            <a:endParaRPr lang="lv-LV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9" name="Nauda_ppt">
            <a:hlinkClick r:id="" action="ppaction://media"/>
            <a:extLst>
              <a:ext uri="{FF2B5EF4-FFF2-40B4-BE49-F238E27FC236}">
                <a16:creationId xmlns:a16="http://schemas.microsoft.com/office/drawing/2014/main" id="{78E429ED-20A4-40DD-A4CD-840D3C615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498" y="2242043"/>
            <a:ext cx="5237486" cy="29460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31093A-86FA-4C33-960E-B78720AB4CAC}"/>
              </a:ext>
            </a:extLst>
          </p:cNvPr>
          <p:cNvSpPr txBox="1"/>
          <p:nvPr/>
        </p:nvSpPr>
        <p:spPr>
          <a:xfrm>
            <a:off x="6180204" y="4701760"/>
            <a:ext cx="5829701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Bef>
                <a:spcPts val="3600"/>
              </a:spcBef>
              <a:buClr>
                <a:srgbClr val="F1B744"/>
              </a:buClr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Eirosistēma kopīgi:</a:t>
            </a:r>
          </a:p>
          <a:p>
            <a:pPr marL="800100" lvl="2" indent="-342900">
              <a:spcBef>
                <a:spcPts val="600"/>
              </a:spcBef>
              <a:buClr>
                <a:srgbClr val="F6CA72"/>
              </a:buClr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emitē banknotes un lemj par to izskatu</a:t>
            </a:r>
          </a:p>
          <a:p>
            <a:pPr marL="800100" lvl="2" indent="-342900">
              <a:spcBef>
                <a:spcPts val="600"/>
              </a:spcBef>
              <a:buClr>
                <a:srgbClr val="F6CA72"/>
              </a:buClr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izstrādā pasākumu plānu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naudas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aizsardzībai pret viltošanu</a:t>
            </a:r>
          </a:p>
          <a:p>
            <a:pPr marL="800100" lvl="2" indent="-342900">
              <a:spcBef>
                <a:spcPts val="600"/>
              </a:spcBef>
              <a:buClr>
                <a:srgbClr val="F6CA72"/>
              </a:buClr>
              <a:buFont typeface="Arial" panose="020B0604020202020204" pitchFamily="34" charset="0"/>
              <a:buChar char="•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veido skaidrās naudas loģistikas sistēmu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09433495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B892ED2E-F3B7-4802-992A-7A014F6219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53558" y="536400"/>
            <a:ext cx="10293351" cy="1370284"/>
          </a:xfrm>
        </p:spPr>
        <p:txBody>
          <a:bodyPr>
            <a:normAutofit/>
          </a:bodyPr>
          <a:lstStyle/>
          <a:p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 Bankas Kredītu reģistrs – </a:t>
            </a:r>
          </a:p>
          <a:p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palīgs aizdevējiem un aizņēmējiem</a:t>
            </a:r>
          </a:p>
        </p:txBody>
      </p:sp>
      <p:sp>
        <p:nvSpPr>
          <p:cNvPr id="6" name="Taisnstūris 5">
            <a:extLst>
              <a:ext uri="{FF2B5EF4-FFF2-40B4-BE49-F238E27FC236}">
                <a16:creationId xmlns:a16="http://schemas.microsoft.com/office/drawing/2014/main" id="{9AA20FA3-F423-493A-A2D2-044BB2DBB72A}"/>
              </a:ext>
            </a:extLst>
          </p:cNvPr>
          <p:cNvSpPr/>
          <p:nvPr/>
        </p:nvSpPr>
        <p:spPr>
          <a:xfrm>
            <a:off x="6096000" y="3033385"/>
            <a:ext cx="5621267" cy="386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7675" lvl="1" indent="-447675">
              <a:spcBef>
                <a:spcPts val="18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Ziņas par ~</a:t>
            </a:r>
            <a:r>
              <a:rPr lang="lv-LV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4.8 milj. 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saistību</a:t>
            </a:r>
          </a:p>
          <a:p>
            <a:pPr marL="447675" lvl="1" indent="-447675">
              <a:spcBef>
                <a:spcPts val="18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&gt;</a:t>
            </a:r>
            <a:r>
              <a:rPr lang="lv-LV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13 milj.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informācijas pieprasījumu gadā</a:t>
            </a:r>
          </a:p>
          <a:p>
            <a:pPr marL="447675" lvl="1" indent="-447675">
              <a:spcBef>
                <a:spcPts val="12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Dalībniekiem informācijas pieprasījums 10x lētāks nekā privātuzņēmumos (</a:t>
            </a:r>
            <a:r>
              <a:rPr lang="lv-LV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kredītbirojos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)</a:t>
            </a:r>
          </a:p>
          <a:p>
            <a:pPr marL="447675" lvl="1" indent="-447675">
              <a:spcBef>
                <a:spcPts val="1200"/>
              </a:spcBef>
              <a:buClr>
                <a:srgbClr val="F6CA72"/>
              </a:buClr>
              <a:buFont typeface="Times New Roman" panose="02020603050405020304" pitchFamily="18" charset="0"/>
              <a:buChar char="►"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Vairāk nekā </a:t>
            </a:r>
            <a:r>
              <a:rPr lang="lv-LV" sz="2000" b="1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100 dalībnieku</a:t>
            </a: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:</a:t>
            </a:r>
          </a:p>
          <a:p>
            <a:pPr marL="809625" indent="-196850" defTabSz="979488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bankas un ar tām saistītās komercsabiedrības</a:t>
            </a:r>
          </a:p>
          <a:p>
            <a:pPr marL="809625" indent="-196850" defTabSz="979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krājaizdevu sabiedrības</a:t>
            </a:r>
          </a:p>
          <a:p>
            <a:pPr marL="809625" indent="-196850" defTabSz="979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apdrošinātāji</a:t>
            </a:r>
          </a:p>
          <a:p>
            <a:pPr marL="809625" indent="-196850" defTabSz="97948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lv-LV" i="1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Altum</a:t>
            </a:r>
            <a:endParaRPr lang="lv-LV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8" name="Taisnstūris 7">
            <a:extLst>
              <a:ext uri="{FF2B5EF4-FFF2-40B4-BE49-F238E27FC236}">
                <a16:creationId xmlns:a16="http://schemas.microsoft.com/office/drawing/2014/main" id="{09C9BC03-78CC-47F3-A749-92B8555F54C1}"/>
              </a:ext>
            </a:extLst>
          </p:cNvPr>
          <p:cNvSpPr/>
          <p:nvPr/>
        </p:nvSpPr>
        <p:spPr>
          <a:xfrm>
            <a:off x="6096000" y="2023008"/>
            <a:ext cx="5621267" cy="939112"/>
          </a:xfrm>
          <a:prstGeom prst="rect">
            <a:avLst/>
          </a:prstGeom>
          <a:solidFill>
            <a:srgbClr val="F3B43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 lvl="2">
              <a:spcBef>
                <a:spcPts val="1600"/>
              </a:spcBef>
              <a:buClr>
                <a:srgbClr val="FFC000"/>
              </a:buClr>
              <a:tabLst>
                <a:tab pos="893763" algn="l"/>
              </a:tabLst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Bezmaksas informācija iedzīvotājiem par sevi un par informācijas pieprasījumiem par viņiem</a:t>
            </a:r>
            <a:endParaRPr lang="lv-LV" sz="2000" i="1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7" name="Attēls 6">
            <a:extLst>
              <a:ext uri="{FF2B5EF4-FFF2-40B4-BE49-F238E27FC236}">
                <a16:creationId xmlns:a16="http://schemas.microsoft.com/office/drawing/2014/main" id="{94632C8B-05C9-400B-A2F2-0EC7D2CC22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0" r="7500" b="17909"/>
          <a:stretch/>
        </p:blipFill>
        <p:spPr>
          <a:xfrm>
            <a:off x="926423" y="2212888"/>
            <a:ext cx="3383286" cy="1732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2FF1B34-8399-4192-A03F-A0A846FEA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7</a:t>
            </a:fld>
            <a:endParaRPr lang="lv-LV" dirty="0"/>
          </a:p>
        </p:txBody>
      </p:sp>
      <p:sp>
        <p:nvSpPr>
          <p:cNvPr id="9" name="Taisnstūris 8">
            <a:extLst>
              <a:ext uri="{FF2B5EF4-FFF2-40B4-BE49-F238E27FC236}">
                <a16:creationId xmlns:a16="http://schemas.microsoft.com/office/drawing/2014/main" id="{5F3FAA6F-823A-424F-B68B-C076F72B5538}"/>
              </a:ext>
            </a:extLst>
          </p:cNvPr>
          <p:cNvSpPr/>
          <p:nvPr/>
        </p:nvSpPr>
        <p:spPr>
          <a:xfrm>
            <a:off x="839546" y="5652858"/>
            <a:ext cx="5067158" cy="831831"/>
          </a:xfrm>
          <a:prstGeom prst="rect">
            <a:avLst/>
          </a:prstGeom>
          <a:solidFill>
            <a:srgbClr val="F3B43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2563"/>
            <a:r>
              <a:rPr lang="lv-LV" sz="2000" dirty="0">
                <a:solidFill>
                  <a:srgbClr val="2B357F"/>
                </a:solidFill>
                <a:latin typeface="Helvetica"/>
                <a:cs typeface="Helvetica"/>
              </a:rPr>
              <a:t>Dati tiek sniegti arī eiro zonas kredītu datu analītiskajā datubāzē </a:t>
            </a:r>
            <a:r>
              <a:rPr lang="lv-LV" sz="2000" i="1" dirty="0" err="1">
                <a:solidFill>
                  <a:srgbClr val="2B357F"/>
                </a:solidFill>
                <a:latin typeface="Helvetica"/>
                <a:cs typeface="Helvetica"/>
              </a:rPr>
              <a:t>AnaCredit</a:t>
            </a:r>
            <a:endParaRPr lang="en-US" sz="2000" dirty="0">
              <a:solidFill>
                <a:srgbClr val="2B357F"/>
              </a:solidFill>
              <a:latin typeface="Helvetica"/>
              <a:cs typeface="Helvetica"/>
            </a:endParaRPr>
          </a:p>
        </p:txBody>
      </p:sp>
      <p:pic>
        <p:nvPicPr>
          <p:cNvPr id="10" name="Attēls 9" descr="Attēls, kurā ir ēka, ārtelpa, velosipēds, zils&#10;&#10;Apraksts ģenerēts automātiski">
            <a:extLst>
              <a:ext uri="{FF2B5EF4-FFF2-40B4-BE49-F238E27FC236}">
                <a16:creationId xmlns:a16="http://schemas.microsoft.com/office/drawing/2014/main" id="{C1122F05-DF99-4E92-9635-51DA49BF1D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195" b="11897"/>
          <a:stretch/>
        </p:blipFill>
        <p:spPr>
          <a:xfrm>
            <a:off x="2176531" y="3570973"/>
            <a:ext cx="3730173" cy="1886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3491336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isnstūris 5">
            <a:extLst>
              <a:ext uri="{FF2B5EF4-FFF2-40B4-BE49-F238E27FC236}">
                <a16:creationId xmlns:a16="http://schemas.microsoft.com/office/drawing/2014/main" id="{6E77009B-D9E7-471D-BEBF-084889A7A703}"/>
              </a:ext>
            </a:extLst>
          </p:cNvPr>
          <p:cNvSpPr/>
          <p:nvPr/>
        </p:nvSpPr>
        <p:spPr>
          <a:xfrm>
            <a:off x="888273" y="1940858"/>
            <a:ext cx="10437223" cy="742707"/>
          </a:xfrm>
          <a:prstGeom prst="rect">
            <a:avLst/>
          </a:prstGeom>
          <a:solidFill>
            <a:srgbClr val="F3B43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C000"/>
              </a:buClr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 Banka vāc, glabā un apstrādā statistiskos datus, kā arī izstrādā, apkopo, analizē un publicē statistisko informāciju</a:t>
            </a:r>
          </a:p>
        </p:txBody>
      </p:sp>
      <p:sp>
        <p:nvSpPr>
          <p:cNvPr id="4" name="Teksta vietturis 3"/>
          <p:cNvSpPr>
            <a:spLocks noGrp="1"/>
          </p:cNvSpPr>
          <p:nvPr>
            <p:ph type="body" sz="quarter" idx="10"/>
          </p:nvPr>
        </p:nvSpPr>
        <p:spPr>
          <a:xfrm>
            <a:off x="953558" y="536400"/>
            <a:ext cx="10293351" cy="1370284"/>
          </a:xfrm>
        </p:spPr>
        <p:txBody>
          <a:bodyPr>
            <a:normAutofit/>
          </a:bodyPr>
          <a:lstStyle/>
          <a:p>
            <a:pPr marL="480472" indent="-480472"/>
            <a:r>
              <a:rPr lang="en-US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</a:t>
            </a:r>
            <a:r>
              <a:rPr lang="lv-LV" sz="3600" b="1" dirty="0" err="1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olitikas</a:t>
            </a:r>
            <a:r>
              <a:rPr lang="lv-LV" sz="3600" b="1" dirty="0">
                <a:solidFill>
                  <a:srgbClr val="41404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lēmumu pieņemšana balstās uz plašu datu analīzi un pētījumiem</a:t>
            </a:r>
          </a:p>
        </p:txBody>
      </p:sp>
      <p:sp>
        <p:nvSpPr>
          <p:cNvPr id="10" name="Slaida numura vietturis 9">
            <a:extLst>
              <a:ext uri="{FF2B5EF4-FFF2-40B4-BE49-F238E27FC236}">
                <a16:creationId xmlns:a16="http://schemas.microsoft.com/office/drawing/2014/main" id="{E761E839-46FA-424B-BDCD-A3CC63C9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09200" y="6399482"/>
            <a:ext cx="594000" cy="365125"/>
          </a:xfrm>
        </p:spPr>
        <p:txBody>
          <a:bodyPr/>
          <a:lstStyle/>
          <a:p>
            <a:fld id="{A1106DDA-3C8D-43FA-BBFB-6FEFFEEF8EB7}" type="slidenum">
              <a:rPr lang="lv-LV" smtClean="0"/>
              <a:t>8</a:t>
            </a:fld>
            <a:endParaRPr lang="lv-LV" dirty="0"/>
          </a:p>
        </p:txBody>
      </p:sp>
      <p:sp>
        <p:nvSpPr>
          <p:cNvPr id="8" name="Taisnstūris 7">
            <a:extLst>
              <a:ext uri="{FF2B5EF4-FFF2-40B4-BE49-F238E27FC236}">
                <a16:creationId xmlns:a16="http://schemas.microsoft.com/office/drawing/2014/main" id="{281EEF8A-D921-4E38-9C69-090C27D9F11F}"/>
              </a:ext>
            </a:extLst>
          </p:cNvPr>
          <p:cNvSpPr/>
          <p:nvPr/>
        </p:nvSpPr>
        <p:spPr>
          <a:xfrm>
            <a:off x="877388" y="6234472"/>
            <a:ext cx="10437223" cy="623528"/>
          </a:xfrm>
          <a:prstGeom prst="rect">
            <a:avLst/>
          </a:prstGeom>
          <a:solidFill>
            <a:srgbClr val="F3B43C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FFC000"/>
              </a:buClr>
            </a:pP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Latvijas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Banka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veic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publicē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pētījumus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par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ekonomisko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situāciju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Latvijā</a:t>
            </a:r>
            <a:r>
              <a:rPr lang="en-US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un </a:t>
            </a:r>
            <a:r>
              <a:rPr lang="en-US" sz="2000" dirty="0" err="1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pasaulē</a:t>
            </a:r>
            <a:endParaRPr lang="lv-LV" sz="2000" dirty="0">
              <a:solidFill>
                <a:srgbClr val="2B357F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Attēls 10" descr="Attēls, kurā ir teksts&#10;&#10;Apraksts ģenerēts automātiski">
            <a:extLst>
              <a:ext uri="{FF2B5EF4-FFF2-40B4-BE49-F238E27FC236}">
                <a16:creationId xmlns:a16="http://schemas.microsoft.com/office/drawing/2014/main" id="{2DFB1D52-B922-46AF-83DD-90DC4AD8F5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577" y="2727184"/>
            <a:ext cx="6615770" cy="3605282"/>
          </a:xfrm>
          <a:prstGeom prst="rect">
            <a:avLst/>
          </a:prstGeom>
        </p:spPr>
      </p:pic>
      <p:pic>
        <p:nvPicPr>
          <p:cNvPr id="13" name="Attēls 12" descr="Attēls, kurā ir teksts, plāksne&#10;&#10;Apraksts ģenerēts automātiski">
            <a:extLst>
              <a:ext uri="{FF2B5EF4-FFF2-40B4-BE49-F238E27FC236}">
                <a16:creationId xmlns:a16="http://schemas.microsoft.com/office/drawing/2014/main" id="{31904D8A-6A63-420B-A5CF-D5D7528A21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151" y="2727184"/>
            <a:ext cx="3667742" cy="360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287857"/>
      </p:ext>
    </p:extLst>
  </p:cSld>
  <p:clrMapOvr>
    <a:masterClrMapping/>
  </p:clrMapOvr>
  <p:transition spd="slow">
    <p:cover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a vietturis 3"/>
          <p:cNvSpPr>
            <a:spLocks noGrp="1"/>
          </p:cNvSpPr>
          <p:nvPr>
            <p:ph type="body" sz="quarter" idx="10"/>
          </p:nvPr>
        </p:nvSpPr>
        <p:spPr>
          <a:xfrm>
            <a:off x="530087" y="536400"/>
            <a:ext cx="11131826" cy="1370284"/>
          </a:xfrm>
        </p:spPr>
        <p:txBody>
          <a:bodyPr>
            <a:noAutofit/>
          </a:bodyPr>
          <a:lstStyle/>
          <a:p>
            <a:r>
              <a:rPr lang="lv-LV" sz="3300" b="1" dirty="0">
                <a:solidFill>
                  <a:srgbClr val="414042"/>
                </a:solidFill>
                <a:latin typeface="Helvetica Bold"/>
              </a:rPr>
              <a:t>Latvijas Banka </a:t>
            </a:r>
            <a:r>
              <a:rPr lang="en-US" sz="3300" b="1" dirty="0" err="1">
                <a:solidFill>
                  <a:srgbClr val="414042"/>
                </a:solidFill>
                <a:latin typeface="Helvetica Bold"/>
              </a:rPr>
              <a:t>pārvalda</a:t>
            </a:r>
            <a:r>
              <a:rPr lang="en-US" sz="33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en-US" sz="3300" b="1" dirty="0" err="1">
                <a:solidFill>
                  <a:srgbClr val="414042"/>
                </a:solidFill>
                <a:latin typeface="Helvetica Bold"/>
              </a:rPr>
              <a:t>starptautiskās</a:t>
            </a:r>
            <a:r>
              <a:rPr lang="en-US" sz="33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en-US" sz="3300" b="1" dirty="0" err="1">
                <a:solidFill>
                  <a:srgbClr val="414042"/>
                </a:solidFill>
                <a:latin typeface="Helvetica Bold"/>
              </a:rPr>
              <a:t>rezerves</a:t>
            </a:r>
            <a:r>
              <a:rPr lang="en-US" sz="3300" b="1" dirty="0">
                <a:solidFill>
                  <a:srgbClr val="414042"/>
                </a:solidFill>
                <a:latin typeface="Helvetica Bold"/>
              </a:rPr>
              <a:t>, no </a:t>
            </a:r>
            <a:r>
              <a:rPr lang="en-US" sz="3300" b="1" dirty="0" err="1">
                <a:solidFill>
                  <a:srgbClr val="414042"/>
                </a:solidFill>
                <a:latin typeface="Helvetica Bold"/>
              </a:rPr>
              <a:t>peļņas</a:t>
            </a:r>
            <a:r>
              <a:rPr lang="en-US" sz="33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en-US" sz="3300" b="1" dirty="0" err="1">
                <a:solidFill>
                  <a:srgbClr val="414042"/>
                </a:solidFill>
                <a:latin typeface="Helvetica Bold"/>
              </a:rPr>
              <a:t>sedzot</a:t>
            </a:r>
            <a:r>
              <a:rPr lang="en-US" sz="33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en-US" sz="3300" b="1" dirty="0" err="1">
                <a:solidFill>
                  <a:srgbClr val="414042"/>
                </a:solidFill>
                <a:latin typeface="Helvetica Bold"/>
              </a:rPr>
              <a:t>savas</a:t>
            </a:r>
            <a:r>
              <a:rPr lang="en-US" sz="3300" b="1" dirty="0">
                <a:solidFill>
                  <a:srgbClr val="414042"/>
                </a:solidFill>
                <a:latin typeface="Helvetica Bold"/>
              </a:rPr>
              <a:t> </a:t>
            </a:r>
            <a:r>
              <a:rPr lang="en-US" sz="3300" b="1" dirty="0" err="1">
                <a:solidFill>
                  <a:srgbClr val="414042"/>
                </a:solidFill>
                <a:latin typeface="Helvetica Bold"/>
              </a:rPr>
              <a:t>izmaksas</a:t>
            </a:r>
            <a:r>
              <a:rPr lang="en-US" sz="3300" b="1" dirty="0">
                <a:solidFill>
                  <a:srgbClr val="414042"/>
                </a:solidFill>
                <a:latin typeface="Helvetica Bold"/>
              </a:rPr>
              <a:t> un </a:t>
            </a:r>
            <a:r>
              <a:rPr lang="lv-LV" sz="3300" b="1" dirty="0" err="1">
                <a:solidFill>
                  <a:srgbClr val="414042"/>
                </a:solidFill>
                <a:latin typeface="Helvetica Bold"/>
              </a:rPr>
              <a:t>papildin</a:t>
            </a:r>
            <a:r>
              <a:rPr lang="en-US" sz="3300" b="1" dirty="0" err="1">
                <a:solidFill>
                  <a:srgbClr val="414042"/>
                </a:solidFill>
                <a:latin typeface="Helvetica Bold"/>
              </a:rPr>
              <a:t>ot</a:t>
            </a:r>
            <a:r>
              <a:rPr lang="lv-LV" sz="3300" b="1" dirty="0">
                <a:solidFill>
                  <a:srgbClr val="414042"/>
                </a:solidFill>
                <a:latin typeface="Helvetica Bold"/>
              </a:rPr>
              <a:t> valsts budžeta ienākumus</a:t>
            </a:r>
          </a:p>
        </p:txBody>
      </p:sp>
      <p:sp>
        <p:nvSpPr>
          <p:cNvPr id="2" name="Slaida numura vietturis 1">
            <a:extLst>
              <a:ext uri="{FF2B5EF4-FFF2-40B4-BE49-F238E27FC236}">
                <a16:creationId xmlns:a16="http://schemas.microsoft.com/office/drawing/2014/main" id="{72EC55BD-CFC7-410C-BF53-E338C24EB7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106DDA-3C8D-43FA-BBFB-6FEFFEEF8EB7}" type="slidenum">
              <a:rPr lang="lv-LV" smtClean="0"/>
              <a:t>9</a:t>
            </a:fld>
            <a:endParaRPr lang="lv-LV" dirty="0"/>
          </a:p>
        </p:txBody>
      </p:sp>
      <p:sp>
        <p:nvSpPr>
          <p:cNvPr id="5" name="Teksta vietturis 3"/>
          <p:cNvSpPr>
            <a:spLocks noGrp="1"/>
          </p:cNvSpPr>
          <p:nvPr>
            <p:ph type="body" sz="quarter" idx="4294967295"/>
          </p:nvPr>
        </p:nvSpPr>
        <p:spPr>
          <a:xfrm>
            <a:off x="1465263" y="2076449"/>
            <a:ext cx="9261475" cy="709313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lv-LV" sz="20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Centrālo banku peļņa un ieskaitījumi budžetā iepriekšējos 5 gados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lv-LV" sz="1600" dirty="0">
                <a:solidFill>
                  <a:srgbClr val="2B357F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(2014.– 2018. gadā), milj. eiro</a:t>
            </a:r>
          </a:p>
        </p:txBody>
      </p:sp>
      <p:graphicFrame>
        <p:nvGraphicFramePr>
          <p:cNvPr id="6" name="Diagramma 5">
            <a:extLst>
              <a:ext uri="{FF2B5EF4-FFF2-40B4-BE49-F238E27FC236}">
                <a16:creationId xmlns:a16="http://schemas.microsoft.com/office/drawing/2014/main" id="{86054AA4-22A4-4252-8201-777733FB7F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7586421"/>
              </p:ext>
            </p:extLst>
          </p:nvPr>
        </p:nvGraphicFramePr>
        <p:xfrm>
          <a:off x="2547177" y="3163860"/>
          <a:ext cx="7097643" cy="33892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aisnstūris 7">
            <a:extLst>
              <a:ext uri="{FF2B5EF4-FFF2-40B4-BE49-F238E27FC236}">
                <a16:creationId xmlns:a16="http://schemas.microsoft.com/office/drawing/2014/main" id="{E7639F30-922E-4E7D-B032-1FACBD32D106}"/>
              </a:ext>
            </a:extLst>
          </p:cNvPr>
          <p:cNvSpPr/>
          <p:nvPr/>
        </p:nvSpPr>
        <p:spPr>
          <a:xfrm>
            <a:off x="6456080" y="5390941"/>
            <a:ext cx="681629" cy="175845"/>
          </a:xfrm>
          <a:prstGeom prst="rect">
            <a:avLst/>
          </a:prstGeom>
          <a:solidFill>
            <a:srgbClr val="F6C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25%*</a:t>
            </a:r>
          </a:p>
        </p:txBody>
      </p:sp>
      <p:sp>
        <p:nvSpPr>
          <p:cNvPr id="9" name="Taisnstūris 8">
            <a:extLst>
              <a:ext uri="{FF2B5EF4-FFF2-40B4-BE49-F238E27FC236}">
                <a16:creationId xmlns:a16="http://schemas.microsoft.com/office/drawing/2014/main" id="{70E2B593-C29D-4F47-8EAD-B94A574AB1CC}"/>
              </a:ext>
            </a:extLst>
          </p:cNvPr>
          <p:cNvSpPr/>
          <p:nvPr/>
        </p:nvSpPr>
        <p:spPr>
          <a:xfrm>
            <a:off x="8562080" y="5390940"/>
            <a:ext cx="681629" cy="175845"/>
          </a:xfrm>
          <a:prstGeom prst="rect">
            <a:avLst/>
          </a:prstGeom>
          <a:solidFill>
            <a:srgbClr val="F6C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40%*</a:t>
            </a:r>
          </a:p>
        </p:txBody>
      </p:sp>
      <p:sp>
        <p:nvSpPr>
          <p:cNvPr id="10" name="Taisnstūris 9">
            <a:extLst>
              <a:ext uri="{FF2B5EF4-FFF2-40B4-BE49-F238E27FC236}">
                <a16:creationId xmlns:a16="http://schemas.microsoft.com/office/drawing/2014/main" id="{47A2AE38-62DA-4570-A6D7-179770DCF821}"/>
              </a:ext>
            </a:extLst>
          </p:cNvPr>
          <p:cNvSpPr/>
          <p:nvPr/>
        </p:nvSpPr>
        <p:spPr>
          <a:xfrm>
            <a:off x="4350080" y="5397290"/>
            <a:ext cx="681629" cy="175845"/>
          </a:xfrm>
          <a:prstGeom prst="rect">
            <a:avLst/>
          </a:prstGeom>
          <a:solidFill>
            <a:srgbClr val="F6C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66%*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9A7D9F-4C52-43B4-919D-1E3D39DE4541}"/>
              </a:ext>
            </a:extLst>
          </p:cNvPr>
          <p:cNvSpPr txBox="1"/>
          <p:nvPr/>
        </p:nvSpPr>
        <p:spPr>
          <a:xfrm>
            <a:off x="4449296" y="6418039"/>
            <a:ext cx="3262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1600" dirty="0">
                <a:solidFill>
                  <a:srgbClr val="32328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* daļa no centrālās bankas peļņas</a:t>
            </a:r>
          </a:p>
        </p:txBody>
      </p:sp>
    </p:spTree>
    <p:extLst>
      <p:ext uri="{BB962C8B-B14F-4D97-AF65-F5344CB8AC3E}">
        <p14:creationId xmlns:p14="http://schemas.microsoft.com/office/powerpoint/2010/main" val="3472783965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zentacija_ER">
  <a:themeElements>
    <a:clrScheme name="Krāsas">
      <a:dk1>
        <a:sysClr val="windowText" lastClr="000000"/>
      </a:dk1>
      <a:lt1>
        <a:srgbClr val="FFFFFF"/>
      </a:lt1>
      <a:dk2>
        <a:srgbClr val="2B357F"/>
      </a:dk2>
      <a:lt2>
        <a:srgbClr val="FFFFFF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i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ija_ER" id="{74D4589D-91FE-4B83-AA6C-81205FA0D693}" vid="{76E8A752-EC29-434C-B299-6EF8FC2DF88D}"/>
    </a:ext>
  </a:extLst>
</a:theme>
</file>

<file path=ppt/theme/theme3.xml><?xml version="1.0" encoding="utf-8"?>
<a:theme xmlns:a="http://schemas.openxmlformats.org/drawingml/2006/main" name="1_Office dizains">
  <a:themeElements>
    <a:clrScheme name="Office dizain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dizains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dizain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33238</TotalTime>
  <Words>2282</Words>
  <Application>Microsoft Office PowerPoint</Application>
  <PresentationFormat>Widescreen</PresentationFormat>
  <Paragraphs>378</Paragraphs>
  <Slides>45</Slides>
  <Notes>34</Notes>
  <HiddenSlides>7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HGGothicE</vt:lpstr>
      <vt:lpstr>Arial</vt:lpstr>
      <vt:lpstr>Calibri</vt:lpstr>
      <vt:lpstr>Calibri Light</vt:lpstr>
      <vt:lpstr>Helvetica</vt:lpstr>
      <vt:lpstr>Helvetica Bold</vt:lpstr>
      <vt:lpstr>Marcellus</vt:lpstr>
      <vt:lpstr>Times New Roman</vt:lpstr>
      <vt:lpstr>Office dizains</vt:lpstr>
      <vt:lpstr>Prezentacija_ER</vt:lpstr>
      <vt:lpstr>1_Office dizains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Eksporta izaugsmes temps jau kļūst lēnāks</vt:lpstr>
      <vt:lpstr>PowerPoint Presentation</vt:lpstr>
      <vt:lpstr>Spriedze Latvijas darba tirgū aug – līdzīgi kā citās valstīs</vt:lpstr>
      <vt:lpstr>Kā plašāk iesaistīt iekšējos resursu? Jāpievēršas prasmju neatbilstībai…</vt:lpstr>
      <vt:lpstr>… reģionālajām atšķirībām… </vt:lpstr>
      <vt:lpstr>…ņemot vērā efektu savstarpējo mijiedarbību </vt:lpstr>
      <vt:lpstr>Izglītības kvalitātes paaugstināšana varētu būt viens no rīkiem, kā pazemināt NAIRU </vt:lpstr>
      <vt:lpstr>Aktīvā darba tirgus politika Latvijā: mazi izdevumi, neskaidra efektivitāte. Šauri mērķētas programmas: labs rezultāts, bet mazs dalībnieku skaits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prezentācija</dc:title>
  <dc:creator>Elizabete Rutule</dc:creator>
  <cp:lastModifiedBy>Daina Paula</cp:lastModifiedBy>
  <cp:revision>753</cp:revision>
  <dcterms:created xsi:type="dcterms:W3CDTF">2018-03-14T09:16:13Z</dcterms:created>
  <dcterms:modified xsi:type="dcterms:W3CDTF">2019-05-14T06:35:03Z</dcterms:modified>
</cp:coreProperties>
</file>