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1032" r:id="rId3"/>
    <p:sldId id="1198" r:id="rId4"/>
    <p:sldId id="1036" r:id="rId5"/>
    <p:sldId id="1035" r:id="rId6"/>
    <p:sldId id="1034" r:id="rId7"/>
    <p:sldId id="1033" r:id="rId8"/>
    <p:sldId id="1037" r:id="rId9"/>
    <p:sldId id="1200" r:id="rId10"/>
    <p:sldId id="1197" r:id="rId11"/>
    <p:sldId id="1199" r:id="rId12"/>
  </p:sldIdLst>
  <p:sldSz cx="12192000" cy="6858000"/>
  <p:notesSz cx="6858000" cy="9144000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9" d="100"/>
          <a:sy n="69" d="100"/>
        </p:scale>
        <p:origin x="52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alvenes vietturis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uma vietturis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B2A0E0-E5D4-4477-B098-70C45A8DC67C}" type="datetimeFigureOut">
              <a:rPr lang="lv-LV" smtClean="0"/>
              <a:t>28.04.2023</a:t>
            </a:fld>
            <a:endParaRPr lang="lv-LV"/>
          </a:p>
        </p:txBody>
      </p:sp>
      <p:sp>
        <p:nvSpPr>
          <p:cNvPr id="4" name="Slaida attēla vietturi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v-LV"/>
          </a:p>
        </p:txBody>
      </p:sp>
      <p:sp>
        <p:nvSpPr>
          <p:cNvPr id="5" name="Piezīmju vietturi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6" name="Kājenes vietturis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7" name="Slaida numura vietturis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00CBBD-2B95-4569-B0AC-1CE0DB2B6BEA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8683429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http://</a:t>
            </a:r>
            <a:r>
              <a:rPr lang="en-US" sz="1200" dirty="0" err="1"/>
              <a:t>www.reuters.com</a:t>
            </a:r>
            <a:r>
              <a:rPr lang="en-US" sz="1200" dirty="0"/>
              <a:t>/article/us-nasa-tapes-idUSTRE56F5MK20090716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90954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0686456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irsraksta slai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C6FF6444-E5B1-3ECD-B457-0FAB64F5B3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Apakšvirsraksts 2">
            <a:extLst>
              <a:ext uri="{FF2B5EF4-FFF2-40B4-BE49-F238E27FC236}">
                <a16:creationId xmlns:a16="http://schemas.microsoft.com/office/drawing/2014/main" id="{76FA9399-A44B-3D1B-13C3-A99FC92EE9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v-LV"/>
              <a:t>Noklikšķiniet, lai rediģētu šablona apakšvirsraksta stilu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id="{E65DD449-A57D-5E44-3B58-B5FAEDD9EF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59A0C-8F1E-404B-88E5-36E2DC8BAB63}" type="datetimeFigureOut">
              <a:rPr lang="lv-LV" smtClean="0"/>
              <a:t>28.04.2023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5B407F74-AA98-D090-C567-597ECA8B5F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27592C6B-1945-C18E-CE08-B14E541F57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38813-4B37-4C76-B1A3-1E52087AEA34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9436417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Virsraksts un vertikāls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19869922-AA17-21A4-1D79-7A983730DA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Vertikāls teksta vietturis 2">
            <a:extLst>
              <a:ext uri="{FF2B5EF4-FFF2-40B4-BE49-F238E27FC236}">
                <a16:creationId xmlns:a16="http://schemas.microsoft.com/office/drawing/2014/main" id="{F2055551-D4CF-40BF-080C-E661D5B53A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id="{77D15C0D-BD20-4565-9352-9ADE424EBC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59A0C-8F1E-404B-88E5-36E2DC8BAB63}" type="datetimeFigureOut">
              <a:rPr lang="lv-LV" smtClean="0"/>
              <a:t>28.04.2023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F4889B3E-0299-85BB-1FF2-875946A8C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01850809-1573-07ED-F041-70AF1047A3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38813-4B37-4C76-B1A3-1E52087AEA34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514473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āls virsraksts un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āls virsraksts 1">
            <a:extLst>
              <a:ext uri="{FF2B5EF4-FFF2-40B4-BE49-F238E27FC236}">
                <a16:creationId xmlns:a16="http://schemas.microsoft.com/office/drawing/2014/main" id="{70F2189C-E51D-6D5C-B861-02CB069A67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Vertikāls teksta vietturis 2">
            <a:extLst>
              <a:ext uri="{FF2B5EF4-FFF2-40B4-BE49-F238E27FC236}">
                <a16:creationId xmlns:a16="http://schemas.microsoft.com/office/drawing/2014/main" id="{33E1AE2B-71B3-DEA2-7CBE-BD57660D3F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id="{0512F91A-1DEC-F18E-BF14-E066468521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59A0C-8F1E-404B-88E5-36E2DC8BAB63}" type="datetimeFigureOut">
              <a:rPr lang="lv-LV" smtClean="0"/>
              <a:t>28.04.2023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41C6F23D-F72A-C203-5041-B738B21181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7936F744-BD1A-8750-0004-EB36C771B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38813-4B37-4C76-B1A3-1E52087AEA34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6280160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irsraksts un sat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28232817-D613-7921-713F-45C5B43E25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BC050E91-B79A-7AA0-4ED6-17F4425826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id="{7608EA84-D314-4556-8512-C5C4DD652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59A0C-8F1E-404B-88E5-36E2DC8BAB63}" type="datetimeFigureOut">
              <a:rPr lang="lv-LV" smtClean="0"/>
              <a:t>28.04.2023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50721C59-9F47-D65B-B653-3CEDA54901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55A7C987-8C8F-F9E3-8659-201E3D8DB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38813-4B37-4C76-B1A3-1E52087AEA34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839068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adaļas galve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3B630777-B297-EBA5-D9F4-DF29D1259D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Teksta vietturis 2">
            <a:extLst>
              <a:ext uri="{FF2B5EF4-FFF2-40B4-BE49-F238E27FC236}">
                <a16:creationId xmlns:a16="http://schemas.microsoft.com/office/drawing/2014/main" id="{85306083-BD29-C5DB-E355-D82E2C829F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id="{801560A5-4821-E8DA-2E04-66A6C0FCD1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59A0C-8F1E-404B-88E5-36E2DC8BAB63}" type="datetimeFigureOut">
              <a:rPr lang="lv-LV" smtClean="0"/>
              <a:t>28.04.2023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74C39904-4EEF-7672-F329-7BE0F0490B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2B93A232-E64E-4B51-0D5F-A76E6781F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38813-4B37-4C76-B1A3-1E52087AEA34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3747586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ivi satura blo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7561C8F0-6DAD-2B8E-1B6E-2D3104D1F6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C651D5B6-69DC-B470-52F5-51D1929935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Satura vietturis 3">
            <a:extLst>
              <a:ext uri="{FF2B5EF4-FFF2-40B4-BE49-F238E27FC236}">
                <a16:creationId xmlns:a16="http://schemas.microsoft.com/office/drawing/2014/main" id="{43D31F54-826F-25DD-8AAF-5C65168CDD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5" name="Datuma vietturis 4">
            <a:extLst>
              <a:ext uri="{FF2B5EF4-FFF2-40B4-BE49-F238E27FC236}">
                <a16:creationId xmlns:a16="http://schemas.microsoft.com/office/drawing/2014/main" id="{C3134E76-049C-1AC5-B933-C96990FC44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59A0C-8F1E-404B-88E5-36E2DC8BAB63}" type="datetimeFigureOut">
              <a:rPr lang="lv-LV" smtClean="0"/>
              <a:t>28.04.2023</a:t>
            </a:fld>
            <a:endParaRPr lang="lv-LV"/>
          </a:p>
        </p:txBody>
      </p:sp>
      <p:sp>
        <p:nvSpPr>
          <p:cNvPr id="6" name="Kājenes vietturis 5">
            <a:extLst>
              <a:ext uri="{FF2B5EF4-FFF2-40B4-BE49-F238E27FC236}">
                <a16:creationId xmlns:a16="http://schemas.microsoft.com/office/drawing/2014/main" id="{879640C3-E7A6-945D-0651-98B85A78F0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aida numura vietturis 6">
            <a:extLst>
              <a:ext uri="{FF2B5EF4-FFF2-40B4-BE49-F238E27FC236}">
                <a16:creationId xmlns:a16="http://schemas.microsoft.com/office/drawing/2014/main" id="{3FD3F4BC-14FB-8AC6-2373-A6026FD1C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38813-4B37-4C76-B1A3-1E52087AEA34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854253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līdzināj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8E125916-4E99-BCB2-DBC5-468BB92FCF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Teksta vietturis 2">
            <a:extLst>
              <a:ext uri="{FF2B5EF4-FFF2-40B4-BE49-F238E27FC236}">
                <a16:creationId xmlns:a16="http://schemas.microsoft.com/office/drawing/2014/main" id="{1CB4525E-36EB-4551-82A1-7464B0489A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4" name="Satura vietturis 3">
            <a:extLst>
              <a:ext uri="{FF2B5EF4-FFF2-40B4-BE49-F238E27FC236}">
                <a16:creationId xmlns:a16="http://schemas.microsoft.com/office/drawing/2014/main" id="{A42A8813-0609-4141-E56D-0426E109DA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5" name="Teksta vietturis 4">
            <a:extLst>
              <a:ext uri="{FF2B5EF4-FFF2-40B4-BE49-F238E27FC236}">
                <a16:creationId xmlns:a16="http://schemas.microsoft.com/office/drawing/2014/main" id="{5D596F59-6B08-1DED-AEBE-E36180FA3E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6" name="Satura vietturis 5">
            <a:extLst>
              <a:ext uri="{FF2B5EF4-FFF2-40B4-BE49-F238E27FC236}">
                <a16:creationId xmlns:a16="http://schemas.microsoft.com/office/drawing/2014/main" id="{14ABF6F5-77BB-08E8-6BF8-CBA3CC89F3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7" name="Datuma vietturis 6">
            <a:extLst>
              <a:ext uri="{FF2B5EF4-FFF2-40B4-BE49-F238E27FC236}">
                <a16:creationId xmlns:a16="http://schemas.microsoft.com/office/drawing/2014/main" id="{10960CAA-76C2-1377-0D9F-98C607D946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59A0C-8F1E-404B-88E5-36E2DC8BAB63}" type="datetimeFigureOut">
              <a:rPr lang="lv-LV" smtClean="0"/>
              <a:t>28.04.2023</a:t>
            </a:fld>
            <a:endParaRPr lang="lv-LV"/>
          </a:p>
        </p:txBody>
      </p:sp>
      <p:sp>
        <p:nvSpPr>
          <p:cNvPr id="8" name="Kājenes vietturis 7">
            <a:extLst>
              <a:ext uri="{FF2B5EF4-FFF2-40B4-BE49-F238E27FC236}">
                <a16:creationId xmlns:a16="http://schemas.microsoft.com/office/drawing/2014/main" id="{16DB80EC-57AA-2C07-BCB4-E8B811401A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aida numura vietturis 8">
            <a:extLst>
              <a:ext uri="{FF2B5EF4-FFF2-40B4-BE49-F238E27FC236}">
                <a16:creationId xmlns:a16="http://schemas.microsoft.com/office/drawing/2014/main" id="{583B5A3D-269B-81E0-6052-07057B37F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38813-4B37-4C76-B1A3-1E52087AEA34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115823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ai virsra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41D67BD8-AFAB-85E0-D306-65230644BE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Datuma vietturis 2">
            <a:extLst>
              <a:ext uri="{FF2B5EF4-FFF2-40B4-BE49-F238E27FC236}">
                <a16:creationId xmlns:a16="http://schemas.microsoft.com/office/drawing/2014/main" id="{1CE36ADD-C4B3-C396-1EFE-8DC21F1E67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59A0C-8F1E-404B-88E5-36E2DC8BAB63}" type="datetimeFigureOut">
              <a:rPr lang="lv-LV" smtClean="0"/>
              <a:t>28.04.2023</a:t>
            </a:fld>
            <a:endParaRPr lang="lv-LV"/>
          </a:p>
        </p:txBody>
      </p:sp>
      <p:sp>
        <p:nvSpPr>
          <p:cNvPr id="4" name="Kājenes vietturis 3">
            <a:extLst>
              <a:ext uri="{FF2B5EF4-FFF2-40B4-BE49-F238E27FC236}">
                <a16:creationId xmlns:a16="http://schemas.microsoft.com/office/drawing/2014/main" id="{EBA86407-413F-2A3F-C40D-8068118919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aida numura vietturis 4">
            <a:extLst>
              <a:ext uri="{FF2B5EF4-FFF2-40B4-BE49-F238E27FC236}">
                <a16:creationId xmlns:a16="http://schemas.microsoft.com/office/drawing/2014/main" id="{E4048705-95E4-D037-EB83-4051FBD5B9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38813-4B37-4C76-B1A3-1E52087AEA34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2071297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k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a vietturis 1">
            <a:extLst>
              <a:ext uri="{FF2B5EF4-FFF2-40B4-BE49-F238E27FC236}">
                <a16:creationId xmlns:a16="http://schemas.microsoft.com/office/drawing/2014/main" id="{BF33D21C-1276-9CFB-E4F0-95E257174C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59A0C-8F1E-404B-88E5-36E2DC8BAB63}" type="datetimeFigureOut">
              <a:rPr lang="lv-LV" smtClean="0"/>
              <a:t>28.04.2023</a:t>
            </a:fld>
            <a:endParaRPr lang="lv-LV"/>
          </a:p>
        </p:txBody>
      </p:sp>
      <p:sp>
        <p:nvSpPr>
          <p:cNvPr id="3" name="Kājenes vietturis 2">
            <a:extLst>
              <a:ext uri="{FF2B5EF4-FFF2-40B4-BE49-F238E27FC236}">
                <a16:creationId xmlns:a16="http://schemas.microsoft.com/office/drawing/2014/main" id="{6417C6EE-BC77-93B3-497B-13ED71364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aida numura vietturis 3">
            <a:extLst>
              <a:ext uri="{FF2B5EF4-FFF2-40B4-BE49-F238E27FC236}">
                <a16:creationId xmlns:a16="http://schemas.microsoft.com/office/drawing/2014/main" id="{383EE67A-F187-D7C4-6C60-653F8FE33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38813-4B37-4C76-B1A3-1E52087AEA34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2439185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tur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87D4A4E5-A94E-D5EF-700C-768DA161AA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B1E66104-EA74-8F1C-D1D8-AF899593EC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Teksta vietturis 3">
            <a:extLst>
              <a:ext uri="{FF2B5EF4-FFF2-40B4-BE49-F238E27FC236}">
                <a16:creationId xmlns:a16="http://schemas.microsoft.com/office/drawing/2014/main" id="{25035044-CD3C-FBA0-9C10-FB7CE91285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5" name="Datuma vietturis 4">
            <a:extLst>
              <a:ext uri="{FF2B5EF4-FFF2-40B4-BE49-F238E27FC236}">
                <a16:creationId xmlns:a16="http://schemas.microsoft.com/office/drawing/2014/main" id="{BA0140AE-0D9D-B6AF-1672-9FBEC21E3B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59A0C-8F1E-404B-88E5-36E2DC8BAB63}" type="datetimeFigureOut">
              <a:rPr lang="lv-LV" smtClean="0"/>
              <a:t>28.04.2023</a:t>
            </a:fld>
            <a:endParaRPr lang="lv-LV"/>
          </a:p>
        </p:txBody>
      </p:sp>
      <p:sp>
        <p:nvSpPr>
          <p:cNvPr id="6" name="Kājenes vietturis 5">
            <a:extLst>
              <a:ext uri="{FF2B5EF4-FFF2-40B4-BE49-F238E27FC236}">
                <a16:creationId xmlns:a16="http://schemas.microsoft.com/office/drawing/2014/main" id="{F557195B-B9D8-7573-4C0E-66A0BB1D5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aida numura vietturis 6">
            <a:extLst>
              <a:ext uri="{FF2B5EF4-FFF2-40B4-BE49-F238E27FC236}">
                <a16:creationId xmlns:a16="http://schemas.microsoft.com/office/drawing/2014/main" id="{9386E55A-2607-5B6E-398D-0700163B0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38813-4B37-4C76-B1A3-1E52087AEA34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367021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ttēl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C217E86A-5592-5107-2E33-CB8C5ADD8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Attēla vietturis 2">
            <a:extLst>
              <a:ext uri="{FF2B5EF4-FFF2-40B4-BE49-F238E27FC236}">
                <a16:creationId xmlns:a16="http://schemas.microsoft.com/office/drawing/2014/main" id="{89B71940-4261-5B10-C6AF-AE6F76967B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v-LV"/>
          </a:p>
        </p:txBody>
      </p:sp>
      <p:sp>
        <p:nvSpPr>
          <p:cNvPr id="4" name="Teksta vietturis 3">
            <a:extLst>
              <a:ext uri="{FF2B5EF4-FFF2-40B4-BE49-F238E27FC236}">
                <a16:creationId xmlns:a16="http://schemas.microsoft.com/office/drawing/2014/main" id="{4161DE9E-08D0-1E55-0D97-4BEED8E90B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5" name="Datuma vietturis 4">
            <a:extLst>
              <a:ext uri="{FF2B5EF4-FFF2-40B4-BE49-F238E27FC236}">
                <a16:creationId xmlns:a16="http://schemas.microsoft.com/office/drawing/2014/main" id="{487B6738-EC90-32EE-17D8-84B1A5E138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59A0C-8F1E-404B-88E5-36E2DC8BAB63}" type="datetimeFigureOut">
              <a:rPr lang="lv-LV" smtClean="0"/>
              <a:t>28.04.2023</a:t>
            </a:fld>
            <a:endParaRPr lang="lv-LV"/>
          </a:p>
        </p:txBody>
      </p:sp>
      <p:sp>
        <p:nvSpPr>
          <p:cNvPr id="6" name="Kājenes vietturis 5">
            <a:extLst>
              <a:ext uri="{FF2B5EF4-FFF2-40B4-BE49-F238E27FC236}">
                <a16:creationId xmlns:a16="http://schemas.microsoft.com/office/drawing/2014/main" id="{A80FA3A5-65DD-9DB8-6A61-87E98FA3CD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aida numura vietturis 6">
            <a:extLst>
              <a:ext uri="{FF2B5EF4-FFF2-40B4-BE49-F238E27FC236}">
                <a16:creationId xmlns:a16="http://schemas.microsoft.com/office/drawing/2014/main" id="{D434E9D9-9763-C78B-29D4-70A798D77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38813-4B37-4C76-B1A3-1E52087AEA34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569761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a vietturis 1">
            <a:extLst>
              <a:ext uri="{FF2B5EF4-FFF2-40B4-BE49-F238E27FC236}">
                <a16:creationId xmlns:a16="http://schemas.microsoft.com/office/drawing/2014/main" id="{53A2D6C2-5981-5EE6-7394-464C27C9C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Teksta vietturis 2">
            <a:extLst>
              <a:ext uri="{FF2B5EF4-FFF2-40B4-BE49-F238E27FC236}">
                <a16:creationId xmlns:a16="http://schemas.microsoft.com/office/drawing/2014/main" id="{9716461E-A808-60E7-8B01-B0193519FD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id="{02D966E6-A19C-DB14-5B11-6BF5657B1E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659A0C-8F1E-404B-88E5-36E2DC8BAB63}" type="datetimeFigureOut">
              <a:rPr lang="lv-LV" smtClean="0"/>
              <a:t>28.04.2023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825C67EC-2F61-C160-788D-F1CDD45DAE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2AA03FB1-4F26-8CE7-D722-B6D6CFCBED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338813-4B37-4C76-B1A3-1E52087AEA34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448048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irsraksts 1">
            <a:extLst>
              <a:ext uri="{FF2B5EF4-FFF2-40B4-BE49-F238E27FC236}">
                <a16:creationId xmlns:a16="http://schemas.microsoft.com/office/drawing/2014/main" id="{9F70EA77-548E-4237-628E-460A0E7749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0338" y="640080"/>
            <a:ext cx="4111032" cy="3566160"/>
          </a:xfrm>
        </p:spPr>
        <p:txBody>
          <a:bodyPr anchor="b">
            <a:normAutofit/>
          </a:bodyPr>
          <a:lstStyle/>
          <a:p>
            <a:pPr algn="l"/>
            <a:r>
              <a:rPr lang="lv-LV" sz="4600" dirty="0"/>
              <a:t>Vai mūsu dzīve ir atkarīga no dokumentiem?</a:t>
            </a:r>
          </a:p>
        </p:txBody>
      </p:sp>
      <p:sp>
        <p:nvSpPr>
          <p:cNvPr id="3" name="Apakšvirsraksts 2">
            <a:extLst>
              <a:ext uri="{FF2B5EF4-FFF2-40B4-BE49-F238E27FC236}">
                <a16:creationId xmlns:a16="http://schemas.microsoft.com/office/drawing/2014/main" id="{0D70B790-393B-A0D1-B33B-C9B505D420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90339" y="4636008"/>
            <a:ext cx="3734014" cy="1572768"/>
          </a:xfrm>
        </p:spPr>
        <p:txBody>
          <a:bodyPr>
            <a:normAutofit/>
          </a:bodyPr>
          <a:lstStyle/>
          <a:p>
            <a:pPr algn="l"/>
            <a:endParaRPr lang="lv-LV" dirty="0"/>
          </a:p>
        </p:txBody>
      </p:sp>
      <p:sp>
        <p:nvSpPr>
          <p:cNvPr id="1033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Records Management Steps | AVOID DIVING OPS: Become a Navy record keeper! Store your documents in ...">
            <a:extLst>
              <a:ext uri="{FF2B5EF4-FFF2-40B4-BE49-F238E27FC236}">
                <a16:creationId xmlns:a16="http://schemas.microsoft.com/office/drawing/2014/main" id="{7A99922E-B4D2-7540-D9FD-5E9B4692C3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16267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21339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9F529C3-C941-49FD-8C67-82F134F64BD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0">
            <a:extLst>
              <a:ext uri="{FF2B5EF4-FFF2-40B4-BE49-F238E27FC236}">
                <a16:creationId xmlns:a16="http://schemas.microsoft.com/office/drawing/2014/main" id="{20586029-32A0-47E5-9AEC-AE3ABA6B94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AC01011-8B5F-054A-A20B-BA367562D6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467" y="2264161"/>
            <a:ext cx="5294716" cy="2329675"/>
          </a:xfrm>
          <a:prstGeom prst="rect">
            <a:avLst/>
          </a:prstGeom>
        </p:spPr>
      </p:pic>
      <p:cxnSp>
        <p:nvCxnSpPr>
          <p:cNvPr id="20" name="Straight Connector 12">
            <a:extLst>
              <a:ext uri="{FF2B5EF4-FFF2-40B4-BE49-F238E27FC236}">
                <a16:creationId xmlns:a16="http://schemas.microsoft.com/office/drawing/2014/main" id="{8C730EAB-A532-4295-A302-FB4B90DB9F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79958" y="1143000"/>
            <a:ext cx="0" cy="4572000"/>
          </a:xfrm>
          <a:prstGeom prst="line">
            <a:avLst/>
          </a:prstGeom>
          <a:ln>
            <a:solidFill>
              <a:srgbClr val="4E4E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Attēls 3" descr="Attēls, kurā ir diagramma, teksts&#10;&#10;Apraksts ģenerēts automātiski">
            <a:extLst>
              <a:ext uri="{FF2B5EF4-FFF2-40B4-BE49-F238E27FC236}">
                <a16:creationId xmlns:a16="http://schemas.microsoft.com/office/drawing/2014/main" id="{45B9F41E-7E4B-07C5-BC36-8323D7BB4818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5085" y="359290"/>
            <a:ext cx="5176037" cy="6018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255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tarvo\Desktop\projektid 2016\huvitavad materjalid\DigitalPreservation_UK_Illustrations\FAQ_DigitalPreservation.png">
            <a:extLst>
              <a:ext uri="{FF2B5EF4-FFF2-40B4-BE49-F238E27FC236}">
                <a16:creationId xmlns:a16="http://schemas.microsoft.com/office/drawing/2014/main" id="{08A52762-06A9-082F-4201-3E813CCE16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421888" y="643466"/>
            <a:ext cx="5348224" cy="557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47351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7">
            <a:extLst>
              <a:ext uri="{FF2B5EF4-FFF2-40B4-BE49-F238E27FC236}">
                <a16:creationId xmlns:a16="http://schemas.microsoft.com/office/drawing/2014/main" id="{FB5B0058-AF13-4859-B429-4EDDE2A26F7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08454" y="1360481"/>
            <a:ext cx="4605340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5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2006.g. NASA atklāja, ka ir pazaudējusi 1969. g. nolaišanās uz Mēness ierakstu oriģinālus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6" r="35479" b="-1"/>
          <a:stretch/>
        </p:blipFill>
        <p:spPr>
          <a:xfrm>
            <a:off x="5800734" y="1057275"/>
            <a:ext cx="5917401" cy="4743450"/>
          </a:xfrm>
          <a:prstGeom prst="rect">
            <a:avLst/>
          </a:prstGeom>
        </p:spPr>
      </p:pic>
      <p:sp>
        <p:nvSpPr>
          <p:cNvPr id="15" name="Rectangle 9">
            <a:extLst>
              <a:ext uri="{FF2B5EF4-FFF2-40B4-BE49-F238E27FC236}">
                <a16:creationId xmlns:a16="http://schemas.microsoft.com/office/drawing/2014/main" id="{D84C2E9E-0B5D-4B5F-9A1F-70EBDCE3903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2461" y="1197769"/>
            <a:ext cx="10987078" cy="4462463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70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7AA67C3D-6D28-4C64-81F8-295FC9396EB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Meiryo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8DBEAE55-3EA1-41D7-A212-5F7D8986C1F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212206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CFC5F0E7-644F-4101-BE72-12825CF537E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417551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5" name="Attēls 4">
            <a:extLst>
              <a:ext uri="{FF2B5EF4-FFF2-40B4-BE49-F238E27FC236}">
                <a16:creationId xmlns:a16="http://schemas.microsoft.com/office/drawing/2014/main" id="{8F9D4142-727E-62F9-8D77-00F40B9C9C5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374" r="2" b="667"/>
          <a:stretch/>
        </p:blipFill>
        <p:spPr>
          <a:xfrm>
            <a:off x="2664294" y="-1"/>
            <a:ext cx="9526226" cy="3405188"/>
          </a:xfrm>
          <a:custGeom>
            <a:avLst/>
            <a:gdLst/>
            <a:ahLst/>
            <a:cxnLst/>
            <a:rect l="l" t="t" r="r" b="b"/>
            <a:pathLst>
              <a:path w="9526226" h="3405188">
                <a:moveTo>
                  <a:pt x="1617925" y="0"/>
                </a:moveTo>
                <a:lnTo>
                  <a:pt x="2711158" y="0"/>
                </a:lnTo>
                <a:lnTo>
                  <a:pt x="3027357" y="0"/>
                </a:lnTo>
                <a:lnTo>
                  <a:pt x="3491324" y="0"/>
                </a:lnTo>
                <a:lnTo>
                  <a:pt x="5200853" y="0"/>
                </a:lnTo>
                <a:lnTo>
                  <a:pt x="9526226" y="0"/>
                </a:lnTo>
                <a:lnTo>
                  <a:pt x="9526226" y="3405188"/>
                </a:lnTo>
                <a:lnTo>
                  <a:pt x="0" y="3405188"/>
                </a:lnTo>
                <a:lnTo>
                  <a:pt x="1596" y="3337395"/>
                </a:lnTo>
                <a:cubicBezTo>
                  <a:pt x="68390" y="1928213"/>
                  <a:pt x="632836" y="708413"/>
                  <a:pt x="1595801" y="14997"/>
                </a:cubicBezTo>
                <a:close/>
              </a:path>
            </a:pathLst>
          </a:custGeom>
        </p:spPr>
      </p:pic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74283919-7E00-4FC2-BFC9-3F56E58808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664294" y="0"/>
            <a:ext cx="1953741" cy="3405188"/>
          </a:xfrm>
          <a:custGeom>
            <a:avLst/>
            <a:gdLst>
              <a:gd name="connsiteX0" fmla="*/ 340960 w 1953741"/>
              <a:gd name="connsiteY0" fmla="*/ 0 h 3405188"/>
              <a:gd name="connsiteX1" fmla="*/ 0 w 1953741"/>
              <a:gd name="connsiteY1" fmla="*/ 0 h 3405188"/>
              <a:gd name="connsiteX2" fmla="*/ 0 w 1953741"/>
              <a:gd name="connsiteY2" fmla="*/ 1 h 3405188"/>
              <a:gd name="connsiteX3" fmla="*/ 121075 w 1953741"/>
              <a:gd name="connsiteY3" fmla="*/ 1 h 3405188"/>
              <a:gd name="connsiteX4" fmla="*/ 143661 w 1953741"/>
              <a:gd name="connsiteY4" fmla="*/ 14998 h 3405188"/>
              <a:gd name="connsiteX5" fmla="*/ 1771120 w 1953741"/>
              <a:gd name="connsiteY5" fmla="*/ 3337396 h 3405188"/>
              <a:gd name="connsiteX6" fmla="*/ 1772750 w 1953741"/>
              <a:gd name="connsiteY6" fmla="*/ 3405188 h 3405188"/>
              <a:gd name="connsiteX7" fmla="*/ 1953741 w 1953741"/>
              <a:gd name="connsiteY7" fmla="*/ 3405188 h 3405188"/>
              <a:gd name="connsiteX8" fmla="*/ 1937324 w 1953741"/>
              <a:gd name="connsiteY8" fmla="*/ 3058183 h 3405188"/>
              <a:gd name="connsiteX9" fmla="*/ 363084 w 1953741"/>
              <a:gd name="connsiteY9" fmla="*/ 14997 h 3405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53741" h="3405188">
                <a:moveTo>
                  <a:pt x="340960" y="0"/>
                </a:moveTo>
                <a:lnTo>
                  <a:pt x="0" y="0"/>
                </a:lnTo>
                <a:lnTo>
                  <a:pt x="0" y="1"/>
                </a:lnTo>
                <a:lnTo>
                  <a:pt x="121075" y="1"/>
                </a:lnTo>
                <a:lnTo>
                  <a:pt x="143661" y="14998"/>
                </a:lnTo>
                <a:cubicBezTo>
                  <a:pt x="1126713" y="708414"/>
                  <a:pt x="1702933" y="1928214"/>
                  <a:pt x="1771120" y="3337396"/>
                </a:cubicBezTo>
                <a:lnTo>
                  <a:pt x="1772750" y="3405188"/>
                </a:lnTo>
                <a:lnTo>
                  <a:pt x="1953741" y="3405188"/>
                </a:lnTo>
                <a:lnTo>
                  <a:pt x="1937324" y="3058183"/>
                </a:lnTo>
                <a:cubicBezTo>
                  <a:pt x="1813464" y="1767912"/>
                  <a:pt x="1261851" y="662186"/>
                  <a:pt x="363084" y="14997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3" name="Attēls 2">
            <a:extLst>
              <a:ext uri="{FF2B5EF4-FFF2-40B4-BE49-F238E27FC236}">
                <a16:creationId xmlns:a16="http://schemas.microsoft.com/office/drawing/2014/main" id="{94E2A7D4-E9FF-7D73-9857-B070D50C419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221" r="-1" b="43654"/>
          <a:stretch/>
        </p:blipFill>
        <p:spPr>
          <a:xfrm>
            <a:off x="2660676" y="3452815"/>
            <a:ext cx="9531324" cy="3405187"/>
          </a:xfrm>
          <a:custGeom>
            <a:avLst/>
            <a:gdLst/>
            <a:ahLst/>
            <a:cxnLst/>
            <a:rect l="l" t="t" r="r" b="b"/>
            <a:pathLst>
              <a:path w="9531324" h="3405187">
                <a:moveTo>
                  <a:pt x="3977" y="0"/>
                </a:moveTo>
                <a:lnTo>
                  <a:pt x="9531324" y="0"/>
                </a:lnTo>
                <a:lnTo>
                  <a:pt x="9531324" y="3405187"/>
                </a:lnTo>
                <a:lnTo>
                  <a:pt x="5205951" y="3405187"/>
                </a:lnTo>
                <a:lnTo>
                  <a:pt x="3496422" y="3405187"/>
                </a:lnTo>
                <a:lnTo>
                  <a:pt x="3032455" y="3405187"/>
                </a:lnTo>
                <a:lnTo>
                  <a:pt x="2716256" y="3405187"/>
                </a:lnTo>
                <a:lnTo>
                  <a:pt x="2502754" y="3405187"/>
                </a:lnTo>
                <a:lnTo>
                  <a:pt x="2390998" y="3327786"/>
                </a:lnTo>
                <a:cubicBezTo>
                  <a:pt x="2217180" y="3200295"/>
                  <a:pt x="2046553" y="3062584"/>
                  <a:pt x="1874350" y="2922001"/>
                </a:cubicBezTo>
                <a:cubicBezTo>
                  <a:pt x="928725" y="2150026"/>
                  <a:pt x="0" y="1516318"/>
                  <a:pt x="0" y="168843"/>
                </a:cubicBezTo>
                <a:close/>
              </a:path>
            </a:pathLst>
          </a:custGeom>
        </p:spPr>
      </p:pic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2217FF4A-5EDF-43B7-90EE-BDD9F1E9EAC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660676" y="3452813"/>
            <a:ext cx="2740990" cy="3405187"/>
          </a:xfrm>
          <a:custGeom>
            <a:avLst/>
            <a:gdLst>
              <a:gd name="connsiteX0" fmla="*/ 2737014 w 2740990"/>
              <a:gd name="connsiteY0" fmla="*/ 0 h 3405187"/>
              <a:gd name="connsiteX1" fmla="*/ 2550901 w 2740990"/>
              <a:gd name="connsiteY1" fmla="*/ 0 h 3405187"/>
              <a:gd name="connsiteX2" fmla="*/ 2554960 w 2740990"/>
              <a:gd name="connsiteY2" fmla="*/ 168844 h 3405187"/>
              <a:gd name="connsiteX3" fmla="*/ 641512 w 2740990"/>
              <a:gd name="connsiteY3" fmla="*/ 2922002 h 3405187"/>
              <a:gd name="connsiteX4" fmla="*/ 114085 w 2740990"/>
              <a:gd name="connsiteY4" fmla="*/ 3327787 h 3405187"/>
              <a:gd name="connsiteX5" fmla="*/ 0 w 2740990"/>
              <a:gd name="connsiteY5" fmla="*/ 3405187 h 3405187"/>
              <a:gd name="connsiteX6" fmla="*/ 24734 w 2740990"/>
              <a:gd name="connsiteY6" fmla="*/ 3405187 h 3405187"/>
              <a:gd name="connsiteX7" fmla="*/ 238236 w 2740990"/>
              <a:gd name="connsiteY7" fmla="*/ 3405187 h 3405187"/>
              <a:gd name="connsiteX8" fmla="*/ 349992 w 2740990"/>
              <a:gd name="connsiteY8" fmla="*/ 3327786 h 3405187"/>
              <a:gd name="connsiteX9" fmla="*/ 866640 w 2740990"/>
              <a:gd name="connsiteY9" fmla="*/ 2922001 h 3405187"/>
              <a:gd name="connsiteX10" fmla="*/ 2740990 w 2740990"/>
              <a:gd name="connsiteY10" fmla="*/ 168843 h 3405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740990" h="3405187">
                <a:moveTo>
                  <a:pt x="2737014" y="0"/>
                </a:moveTo>
                <a:lnTo>
                  <a:pt x="2550901" y="0"/>
                </a:lnTo>
                <a:lnTo>
                  <a:pt x="2554960" y="168844"/>
                </a:lnTo>
                <a:cubicBezTo>
                  <a:pt x="2554960" y="1516319"/>
                  <a:pt x="1606862" y="2150027"/>
                  <a:pt x="641512" y="2922002"/>
                </a:cubicBezTo>
                <a:cubicBezTo>
                  <a:pt x="465716" y="3062585"/>
                  <a:pt x="291530" y="3200296"/>
                  <a:pt x="114085" y="3327787"/>
                </a:cubicBezTo>
                <a:lnTo>
                  <a:pt x="0" y="3405187"/>
                </a:lnTo>
                <a:lnTo>
                  <a:pt x="24734" y="3405187"/>
                </a:lnTo>
                <a:lnTo>
                  <a:pt x="238236" y="3405187"/>
                </a:lnTo>
                <a:lnTo>
                  <a:pt x="349992" y="3327786"/>
                </a:lnTo>
                <a:cubicBezTo>
                  <a:pt x="523810" y="3200295"/>
                  <a:pt x="694437" y="3062584"/>
                  <a:pt x="866640" y="2922001"/>
                </a:cubicBezTo>
                <a:cubicBezTo>
                  <a:pt x="1812265" y="2150026"/>
                  <a:pt x="2740990" y="1516318"/>
                  <a:pt x="2740990" y="168843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47960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>
            <a:extLst>
              <a:ext uri="{FF2B5EF4-FFF2-40B4-BE49-F238E27FC236}">
                <a16:creationId xmlns:a16="http://schemas.microsoft.com/office/drawing/2014/main" id="{5AA7BE16-C6F0-B6DC-95FC-CAB9327A1F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4427" y="321734"/>
            <a:ext cx="4352314" cy="2905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Dokuments: V.Sidraba ziņas par veselību">
            <a:extLst>
              <a:ext uri="{FF2B5EF4-FFF2-40B4-BE49-F238E27FC236}">
                <a16:creationId xmlns:a16="http://schemas.microsoft.com/office/drawing/2014/main" id="{A7324C2E-16CB-5B04-0948-681CF68555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47075" y="3631096"/>
            <a:ext cx="4247015" cy="276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1" name="Rectangle 3080">
            <a:extLst>
              <a:ext uri="{FF2B5EF4-FFF2-40B4-BE49-F238E27FC236}">
                <a16:creationId xmlns:a16="http://schemas.microsoft.com/office/drawing/2014/main" id="{799448F2-0E5B-42DA-B2D1-11A14E947BD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50280" y="0"/>
            <a:ext cx="9144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3" name="Rectangle 3082">
            <a:extLst>
              <a:ext uri="{FF2B5EF4-FFF2-40B4-BE49-F238E27FC236}">
                <a16:creationId xmlns:a16="http://schemas.microsoft.com/office/drawing/2014/main" id="{4E8A7552-20E1-4F34-ADAB-C1DB6634D47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383280"/>
            <a:ext cx="6126480" cy="9144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Attēls 4">
            <a:extLst>
              <a:ext uri="{FF2B5EF4-FFF2-40B4-BE49-F238E27FC236}">
                <a16:creationId xmlns:a16="http://schemas.microsoft.com/office/drawing/2014/main" id="{A30924B9-D1E2-4A2F-F533-21352ECB93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8034" y="446902"/>
            <a:ext cx="5426764" cy="5819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0844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ttēls, kurā ir persona, iekštelpu&#10;&#10;Apraksts ģenerēts automātiski">
            <a:extLst>
              <a:ext uri="{FF2B5EF4-FFF2-40B4-BE49-F238E27FC236}">
                <a16:creationId xmlns:a16="http://schemas.microsoft.com/office/drawing/2014/main" id="{27E93BA2-F8A0-0498-B75A-40150C973A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7" r="28327"/>
          <a:stretch/>
        </p:blipFill>
        <p:spPr bwMode="auto">
          <a:xfrm>
            <a:off x="4654296" y="10"/>
            <a:ext cx="7537707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5" name="Rectangle 2054">
            <a:extLst>
              <a:ext uri="{FF2B5EF4-FFF2-40B4-BE49-F238E27FC236}">
                <a16:creationId xmlns:a16="http://schemas.microsoft.com/office/drawing/2014/main" id="{E9DCA5EA-C9F1-43F7-8CD9-E7D77919EBE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0099" y="806357"/>
            <a:ext cx="6734553" cy="492861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Attēls 2" descr="Attēls, kurā ir teksts, klēpjdators, iekštelpu, dators&#10;&#10;Apraksts ģenerēts automātiski">
            <a:extLst>
              <a:ext uri="{FF2B5EF4-FFF2-40B4-BE49-F238E27FC236}">
                <a16:creationId xmlns:a16="http://schemas.microsoft.com/office/drawing/2014/main" id="{2A7BBADF-8B36-C397-6728-444F1FBBF96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804" r="11633" b="3"/>
          <a:stretch/>
        </p:blipFill>
        <p:spPr>
          <a:xfrm>
            <a:off x="962403" y="979071"/>
            <a:ext cx="6409944" cy="4583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4771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A9F529C3-C941-49FD-8C67-82F134F64BD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0586029-32A0-47E5-9AEC-AE3ABA6B94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Attēls 4" descr="Attēls, kurā ir teksts&#10;&#10;Apraksts ģenerēts automātiski">
            <a:extLst>
              <a:ext uri="{FF2B5EF4-FFF2-40B4-BE49-F238E27FC236}">
                <a16:creationId xmlns:a16="http://schemas.microsoft.com/office/drawing/2014/main" id="{968EF1D0-2303-0296-0C0F-900025FBB9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867058"/>
            <a:ext cx="5294716" cy="3123882"/>
          </a:xfrm>
          <a:prstGeom prst="rect">
            <a:avLst/>
          </a:prstGeom>
        </p:spPr>
      </p:pic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8C730EAB-A532-4295-A302-FB4B90DB9F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79958" y="1143000"/>
            <a:ext cx="0" cy="4572000"/>
          </a:xfrm>
          <a:prstGeom prst="line">
            <a:avLst/>
          </a:prstGeom>
          <a:ln>
            <a:solidFill>
              <a:srgbClr val="4E4E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Attēls 2" descr="Attēls, kurā ir teksts, vēstule&#10;&#10;Apraksts ģenerēts automātiski">
            <a:extLst>
              <a:ext uri="{FF2B5EF4-FFF2-40B4-BE49-F238E27FC236}">
                <a16:creationId xmlns:a16="http://schemas.microsoft.com/office/drawing/2014/main" id="{4A572563-DDE6-5E7F-8564-30676BB903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3817" y="1496429"/>
            <a:ext cx="5294715" cy="3865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7439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1BE3FA7-0D70-4431-814F-D8C40576EA9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Attēls 4">
            <a:extLst>
              <a:ext uri="{FF2B5EF4-FFF2-40B4-BE49-F238E27FC236}">
                <a16:creationId xmlns:a16="http://schemas.microsoft.com/office/drawing/2014/main" id="{586A748B-0360-BADE-5579-F8946CC226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363" r="6356" b="1"/>
          <a:stretch/>
        </p:blipFill>
        <p:spPr>
          <a:xfrm>
            <a:off x="321731" y="557189"/>
            <a:ext cx="5668684" cy="5743618"/>
          </a:xfrm>
          <a:prstGeom prst="rect">
            <a:avLst/>
          </a:prstGeom>
        </p:spPr>
      </p:pic>
      <p:pic>
        <p:nvPicPr>
          <p:cNvPr id="3" name="Attēls 2">
            <a:extLst>
              <a:ext uri="{FF2B5EF4-FFF2-40B4-BE49-F238E27FC236}">
                <a16:creationId xmlns:a16="http://schemas.microsoft.com/office/drawing/2014/main" id="{96F4091A-9CF9-94BB-3713-E518457AAE9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889" b="-1"/>
          <a:stretch/>
        </p:blipFill>
        <p:spPr>
          <a:xfrm>
            <a:off x="6195375" y="557189"/>
            <a:ext cx="5674893" cy="574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8165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Rectangle 4102">
            <a:extLst>
              <a:ext uri="{FF2B5EF4-FFF2-40B4-BE49-F238E27FC236}">
                <a16:creationId xmlns:a16="http://schemas.microsoft.com/office/drawing/2014/main" id="{A9F529C3-C941-49FD-8C67-82F134F64BD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05" name="Rectangle 4104">
            <a:extLst>
              <a:ext uri="{FF2B5EF4-FFF2-40B4-BE49-F238E27FC236}">
                <a16:creationId xmlns:a16="http://schemas.microsoft.com/office/drawing/2014/main" id="{20586029-32A0-47E5-9AEC-AE3ABA6B94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0068A8D6-DDEF-F19F-2723-D6C712DD03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5073" y="643466"/>
            <a:ext cx="4331503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107" name="Straight Connector 4106">
            <a:extLst>
              <a:ext uri="{FF2B5EF4-FFF2-40B4-BE49-F238E27FC236}">
                <a16:creationId xmlns:a16="http://schemas.microsoft.com/office/drawing/2014/main" id="{8C730EAB-A532-4295-A302-FB4B90DB9F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79958" y="1143000"/>
            <a:ext cx="0" cy="4572000"/>
          </a:xfrm>
          <a:prstGeom prst="line">
            <a:avLst/>
          </a:prstGeom>
          <a:ln>
            <a:solidFill>
              <a:srgbClr val="4E4E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Attēls 2" descr="Attēls, kurā ir teksts, līniju zīmēšana&#10;&#10;Apraksts ģenerēts automātiski">
            <a:extLst>
              <a:ext uri="{FF2B5EF4-FFF2-40B4-BE49-F238E27FC236}">
                <a16:creationId xmlns:a16="http://schemas.microsoft.com/office/drawing/2014/main" id="{0DEC446B-A470-5015-8F7E-52D5D0BB6D5A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7012" y="643467"/>
            <a:ext cx="3788324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0117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27" name="Rectangle 5126">
            <a:extLst>
              <a:ext uri="{FF2B5EF4-FFF2-40B4-BE49-F238E27FC236}">
                <a16:creationId xmlns:a16="http://schemas.microsoft.com/office/drawing/2014/main" id="{0E3596DD-156A-473E-9BB3-C6A29F7574E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29" name="Freeform: Shape 5128">
            <a:extLst>
              <a:ext uri="{FF2B5EF4-FFF2-40B4-BE49-F238E27FC236}">
                <a16:creationId xmlns:a16="http://schemas.microsoft.com/office/drawing/2014/main" id="{2C46C4D6-C474-4E92-B52E-944C1118F7B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962785" cy="6858000"/>
          </a:xfrm>
          <a:custGeom>
            <a:avLst/>
            <a:gdLst>
              <a:gd name="connsiteX0" fmla="*/ 1044839 w 5962785"/>
              <a:gd name="connsiteY0" fmla="*/ 0 h 6858000"/>
              <a:gd name="connsiteX1" fmla="*/ 5962785 w 5962785"/>
              <a:gd name="connsiteY1" fmla="*/ 0 h 6858000"/>
              <a:gd name="connsiteX2" fmla="*/ 5962785 w 5962785"/>
              <a:gd name="connsiteY2" fmla="*/ 6858000 h 6858000"/>
              <a:gd name="connsiteX3" fmla="*/ 1469886 w 5962785"/>
              <a:gd name="connsiteY3" fmla="*/ 6858000 h 6858000"/>
              <a:gd name="connsiteX4" fmla="*/ 1416006 w 5962785"/>
              <a:gd name="connsiteY4" fmla="*/ 6823984 h 6858000"/>
              <a:gd name="connsiteX5" fmla="*/ 1232473 w 5962785"/>
              <a:gd name="connsiteY5" fmla="*/ 6733873 h 6858000"/>
              <a:gd name="connsiteX6" fmla="*/ 1075471 w 5962785"/>
              <a:gd name="connsiteY6" fmla="*/ 6503186 h 6858000"/>
              <a:gd name="connsiteX7" fmla="*/ 1020229 w 5962785"/>
              <a:gd name="connsiteY7" fmla="*/ 6438306 h 6858000"/>
              <a:gd name="connsiteX8" fmla="*/ 883579 w 5962785"/>
              <a:gd name="connsiteY8" fmla="*/ 6351798 h 6858000"/>
              <a:gd name="connsiteX9" fmla="*/ 645167 w 5962785"/>
              <a:gd name="connsiteY9" fmla="*/ 6167969 h 6858000"/>
              <a:gd name="connsiteX10" fmla="*/ 732391 w 5962785"/>
              <a:gd name="connsiteY10" fmla="*/ 6124716 h 6858000"/>
              <a:gd name="connsiteX11" fmla="*/ 985339 w 5962785"/>
              <a:gd name="connsiteY11" fmla="*/ 6236455 h 6858000"/>
              <a:gd name="connsiteX12" fmla="*/ 1168509 w 5962785"/>
              <a:gd name="connsiteY12" fmla="*/ 6265291 h 6858000"/>
              <a:gd name="connsiteX13" fmla="*/ 909746 w 5962785"/>
              <a:gd name="connsiteY13" fmla="*/ 6070649 h 6858000"/>
              <a:gd name="connsiteX14" fmla="*/ 659704 w 5962785"/>
              <a:gd name="connsiteY14" fmla="*/ 5818335 h 6858000"/>
              <a:gd name="connsiteX15" fmla="*/ 851597 w 5962785"/>
              <a:gd name="connsiteY15" fmla="*/ 5865193 h 6858000"/>
              <a:gd name="connsiteX16" fmla="*/ 860319 w 5962785"/>
              <a:gd name="connsiteY16" fmla="*/ 5832753 h 6858000"/>
              <a:gd name="connsiteX17" fmla="*/ 691686 w 5962785"/>
              <a:gd name="connsiteY17" fmla="*/ 5533581 h 6858000"/>
              <a:gd name="connsiteX18" fmla="*/ 610278 w 5962785"/>
              <a:gd name="connsiteY18" fmla="*/ 5411029 h 6858000"/>
              <a:gd name="connsiteX19" fmla="*/ 238123 w 5962785"/>
              <a:gd name="connsiteY19" fmla="*/ 5046976 h 6858000"/>
              <a:gd name="connsiteX20" fmla="*/ 592833 w 5962785"/>
              <a:gd name="connsiteY20" fmla="*/ 5209177 h 6858000"/>
              <a:gd name="connsiteX21" fmla="*/ 226494 w 5962785"/>
              <a:gd name="connsiteY21" fmla="*/ 4855939 h 6858000"/>
              <a:gd name="connsiteX22" fmla="*/ 49139 w 5962785"/>
              <a:gd name="connsiteY22" fmla="*/ 4726177 h 6858000"/>
              <a:gd name="connsiteX23" fmla="*/ 5527 w 5962785"/>
              <a:gd name="connsiteY23" fmla="*/ 4650483 h 6858000"/>
              <a:gd name="connsiteX24" fmla="*/ 84029 w 5962785"/>
              <a:gd name="connsiteY24" fmla="*/ 4632460 h 6858000"/>
              <a:gd name="connsiteX25" fmla="*/ 325347 w 5962785"/>
              <a:gd name="connsiteY25" fmla="*/ 4661296 h 6858000"/>
              <a:gd name="connsiteX26" fmla="*/ 25879 w 5962785"/>
              <a:gd name="connsiteY26" fmla="*/ 4423401 h 6858000"/>
              <a:gd name="connsiteX27" fmla="*/ 249753 w 5962785"/>
              <a:gd name="connsiteY27" fmla="*/ 4459446 h 6858000"/>
              <a:gd name="connsiteX28" fmla="*/ 313718 w 5962785"/>
              <a:gd name="connsiteY28" fmla="*/ 4365729 h 6858000"/>
              <a:gd name="connsiteX29" fmla="*/ 418386 w 5962785"/>
              <a:gd name="connsiteY29" fmla="*/ 4214341 h 6858000"/>
              <a:gd name="connsiteX30" fmla="*/ 491072 w 5962785"/>
              <a:gd name="connsiteY30" fmla="*/ 4131438 h 6858000"/>
              <a:gd name="connsiteX31" fmla="*/ 520147 w 5962785"/>
              <a:gd name="connsiteY31" fmla="*/ 3864706 h 6858000"/>
              <a:gd name="connsiteX32" fmla="*/ 459090 w 5962785"/>
              <a:gd name="connsiteY32" fmla="*/ 3572743 h 6858000"/>
              <a:gd name="connsiteX33" fmla="*/ 290458 w 5962785"/>
              <a:gd name="connsiteY33" fmla="*/ 3424959 h 6858000"/>
              <a:gd name="connsiteX34" fmla="*/ 339884 w 5962785"/>
              <a:gd name="connsiteY34" fmla="*/ 3259153 h 6858000"/>
              <a:gd name="connsiteX35" fmla="*/ 697501 w 5962785"/>
              <a:gd name="connsiteY35" fmla="*/ 3360078 h 6858000"/>
              <a:gd name="connsiteX36" fmla="*/ 165437 w 5962785"/>
              <a:gd name="connsiteY36" fmla="*/ 2967190 h 6858000"/>
              <a:gd name="connsiteX37" fmla="*/ 255568 w 5962785"/>
              <a:gd name="connsiteY37" fmla="*/ 2949167 h 6858000"/>
              <a:gd name="connsiteX38" fmla="*/ 578296 w 5962785"/>
              <a:gd name="connsiteY38" fmla="*/ 2725691 h 6858000"/>
              <a:gd name="connsiteX39" fmla="*/ 595740 w 5962785"/>
              <a:gd name="connsiteY39" fmla="*/ 2714876 h 6858000"/>
              <a:gd name="connsiteX40" fmla="*/ 650982 w 5962785"/>
              <a:gd name="connsiteY40" fmla="*/ 2574301 h 6858000"/>
              <a:gd name="connsiteX41" fmla="*/ 825429 w 5962785"/>
              <a:gd name="connsiteY41" fmla="*/ 2552674 h 6858000"/>
              <a:gd name="connsiteX42" fmla="*/ 970802 w 5962785"/>
              <a:gd name="connsiteY42" fmla="*/ 2585115 h 6858000"/>
              <a:gd name="connsiteX43" fmla="*/ 1127805 w 5962785"/>
              <a:gd name="connsiteY43" fmla="*/ 2545465 h 6858000"/>
              <a:gd name="connsiteX44" fmla="*/ 1267362 w 5962785"/>
              <a:gd name="connsiteY44" fmla="*/ 2563488 h 6858000"/>
              <a:gd name="connsiteX45" fmla="*/ 1386568 w 5962785"/>
              <a:gd name="connsiteY45" fmla="*/ 2538257 h 6858000"/>
              <a:gd name="connsiteX46" fmla="*/ 1270270 w 5962785"/>
              <a:gd name="connsiteY46" fmla="*/ 2419309 h 6858000"/>
              <a:gd name="connsiteX47" fmla="*/ 1107453 w 5962785"/>
              <a:gd name="connsiteY47" fmla="*/ 2419309 h 6858000"/>
              <a:gd name="connsiteX48" fmla="*/ 991154 w 5962785"/>
              <a:gd name="connsiteY48" fmla="*/ 2343615 h 6858000"/>
              <a:gd name="connsiteX49" fmla="*/ 880671 w 5962785"/>
              <a:gd name="connsiteY49" fmla="*/ 2206645 h 6858000"/>
              <a:gd name="connsiteX50" fmla="*/ 491072 w 5962785"/>
              <a:gd name="connsiteY50" fmla="*/ 1986771 h 6858000"/>
              <a:gd name="connsiteX51" fmla="*/ 421293 w 5962785"/>
              <a:gd name="connsiteY51" fmla="*/ 1903868 h 6858000"/>
              <a:gd name="connsiteX52" fmla="*/ 1531941 w 5962785"/>
              <a:gd name="connsiteY52" fmla="*/ 2224667 h 6858000"/>
              <a:gd name="connsiteX53" fmla="*/ 1188861 w 5962785"/>
              <a:gd name="connsiteY53" fmla="*/ 2091301 h 6858000"/>
              <a:gd name="connsiteX54" fmla="*/ 1421458 w 5962785"/>
              <a:gd name="connsiteY54" fmla="*/ 2116532 h 6858000"/>
              <a:gd name="connsiteX55" fmla="*/ 1549386 w 5962785"/>
              <a:gd name="connsiteY55" fmla="*/ 2026420 h 6858000"/>
              <a:gd name="connsiteX56" fmla="*/ 1549386 w 5962785"/>
              <a:gd name="connsiteY56" fmla="*/ 1997584 h 6858000"/>
              <a:gd name="connsiteX57" fmla="*/ 1453440 w 5962785"/>
              <a:gd name="connsiteY57" fmla="*/ 1914682 h 6858000"/>
              <a:gd name="connsiteX58" fmla="*/ 1398198 w 5962785"/>
              <a:gd name="connsiteY58" fmla="*/ 1860614 h 6858000"/>
              <a:gd name="connsiteX59" fmla="*/ 1247011 w 5962785"/>
              <a:gd name="connsiteY59" fmla="*/ 1665972 h 6858000"/>
              <a:gd name="connsiteX60" fmla="*/ 1354586 w 5962785"/>
              <a:gd name="connsiteY60" fmla="*/ 1644345 h 6858000"/>
              <a:gd name="connsiteX61" fmla="*/ 1395290 w 5962785"/>
              <a:gd name="connsiteY61" fmla="*/ 1604696 h 6858000"/>
              <a:gd name="connsiteX62" fmla="*/ 1366216 w 5962785"/>
              <a:gd name="connsiteY62" fmla="*/ 1547025 h 6858000"/>
              <a:gd name="connsiteX63" fmla="*/ 1031858 w 5962785"/>
              <a:gd name="connsiteY63" fmla="*/ 1370405 h 6858000"/>
              <a:gd name="connsiteX64" fmla="*/ 1005692 w 5962785"/>
              <a:gd name="connsiteY64" fmla="*/ 1233435 h 6858000"/>
              <a:gd name="connsiteX65" fmla="*/ 1069655 w 5962785"/>
              <a:gd name="connsiteY65" fmla="*/ 1211808 h 6858000"/>
              <a:gd name="connsiteX66" fmla="*/ 1142342 w 5962785"/>
              <a:gd name="connsiteY66" fmla="*/ 1222621 h 6858000"/>
              <a:gd name="connsiteX67" fmla="*/ 1084193 w 5962785"/>
              <a:gd name="connsiteY67" fmla="*/ 1114487 h 6858000"/>
              <a:gd name="connsiteX68" fmla="*/ 848689 w 5962785"/>
              <a:gd name="connsiteY68" fmla="*/ 1006353 h 6858000"/>
              <a:gd name="connsiteX69" fmla="*/ 805077 w 5962785"/>
              <a:gd name="connsiteY69" fmla="*/ 948681 h 6858000"/>
              <a:gd name="connsiteX70" fmla="*/ 863226 w 5962785"/>
              <a:gd name="connsiteY70" fmla="*/ 919844 h 6858000"/>
              <a:gd name="connsiteX71" fmla="*/ 906838 w 5962785"/>
              <a:gd name="connsiteY71" fmla="*/ 909031 h 6858000"/>
              <a:gd name="connsiteX72" fmla="*/ 5527 w 5962785"/>
              <a:gd name="connsiteY72" fmla="*/ 458471 h 6858000"/>
              <a:gd name="connsiteX73" fmla="*/ 209049 w 5962785"/>
              <a:gd name="connsiteY73" fmla="*/ 454867 h 6858000"/>
              <a:gd name="connsiteX74" fmla="*/ 409664 w 5962785"/>
              <a:gd name="connsiteY74" fmla="*/ 526956 h 6858000"/>
              <a:gd name="connsiteX75" fmla="*/ 621908 w 5962785"/>
              <a:gd name="connsiteY75" fmla="*/ 516143 h 6858000"/>
              <a:gd name="connsiteX76" fmla="*/ 822522 w 5962785"/>
              <a:gd name="connsiteY76" fmla="*/ 552188 h 6858000"/>
              <a:gd name="connsiteX77" fmla="*/ 996969 w 5962785"/>
              <a:gd name="connsiteY77" fmla="*/ 552188 h 6858000"/>
              <a:gd name="connsiteX78" fmla="*/ 834151 w 5962785"/>
              <a:gd name="connsiteY78" fmla="*/ 498120 h 6858000"/>
              <a:gd name="connsiteX79" fmla="*/ 773095 w 5962785"/>
              <a:gd name="connsiteY79" fmla="*/ 408008 h 6858000"/>
              <a:gd name="connsiteX80" fmla="*/ 793447 w 5962785"/>
              <a:gd name="connsiteY80" fmla="*/ 325106 h 6858000"/>
              <a:gd name="connsiteX81" fmla="*/ 860319 w 5962785"/>
              <a:gd name="connsiteY81" fmla="*/ 350336 h 6858000"/>
              <a:gd name="connsiteX82" fmla="*/ 938820 w 5962785"/>
              <a:gd name="connsiteY82" fmla="*/ 444054 h 6858000"/>
              <a:gd name="connsiteX83" fmla="*/ 956265 w 5962785"/>
              <a:gd name="connsiteY83" fmla="*/ 386381 h 6858000"/>
              <a:gd name="connsiteX84" fmla="*/ 1002784 w 5962785"/>
              <a:gd name="connsiteY84" fmla="*/ 343127 h 6858000"/>
              <a:gd name="connsiteX85" fmla="*/ 1270270 w 5962785"/>
              <a:gd name="connsiteY85" fmla="*/ 364755 h 6858000"/>
              <a:gd name="connsiteX86" fmla="*/ 1092915 w 5962785"/>
              <a:gd name="connsiteY86" fmla="*/ 180926 h 6858000"/>
              <a:gd name="connsiteX87" fmla="*/ 979525 w 5962785"/>
              <a:gd name="connsiteY87" fmla="*/ 152090 h 6858000"/>
              <a:gd name="connsiteX88" fmla="*/ 953358 w 5962785"/>
              <a:gd name="connsiteY88" fmla="*/ 76396 h 6858000"/>
              <a:gd name="connsiteX89" fmla="*/ 1005692 w 5962785"/>
              <a:gd name="connsiteY89" fmla="*/ 58373 h 6858000"/>
              <a:gd name="connsiteX90" fmla="*/ 1267362 w 5962785"/>
              <a:gd name="connsiteY90" fmla="*/ 123254 h 6858000"/>
              <a:gd name="connsiteX91" fmla="*/ 1310975 w 5962785"/>
              <a:gd name="connsiteY91" fmla="*/ 98023 h 6858000"/>
              <a:gd name="connsiteX92" fmla="*/ 1159787 w 5962785"/>
              <a:gd name="connsiteY92" fmla="*/ 4350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BC89C4F-BA86-625C-4CA2-C75F34BEDC48}"/>
              </a:ext>
            </a:extLst>
          </p:cNvPr>
          <p:cNvSpPr txBox="1"/>
          <p:nvPr/>
        </p:nvSpPr>
        <p:spPr>
          <a:xfrm>
            <a:off x="836500" y="1454981"/>
            <a:ext cx="3888528" cy="35535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4000" dirty="0" err="1"/>
              <a:t>Arhīvu</a:t>
            </a:r>
            <a:r>
              <a:rPr lang="en-US" sz="4000" dirty="0"/>
              <a:t> </a:t>
            </a:r>
            <a:r>
              <a:rPr lang="en-US" sz="4000" dirty="0" err="1"/>
              <a:t>formāti</a:t>
            </a:r>
            <a:r>
              <a:rPr lang="en-US" sz="4000" dirty="0"/>
              <a:t>: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000" dirty="0"/>
              <a:t>XML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000" dirty="0"/>
              <a:t>PDF/A-1b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000" dirty="0"/>
              <a:t>TXT UTF-8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000" dirty="0"/>
              <a:t>TIFF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000" dirty="0"/>
              <a:t>PNG</a:t>
            </a:r>
          </a:p>
        </p:txBody>
      </p:sp>
      <p:pic>
        <p:nvPicPr>
          <p:cNvPr id="5122" name="Picture 2" descr="May be an image of text">
            <a:extLst>
              <a:ext uri="{FF2B5EF4-FFF2-40B4-BE49-F238E27FC236}">
                <a16:creationId xmlns:a16="http://schemas.microsoft.com/office/drawing/2014/main" id="{E6C30B23-AB44-0A38-0F9F-A87744AFA1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75799" y="643234"/>
            <a:ext cx="3597920" cy="5599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96115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dizai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dizai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37</Words>
  <Application>Microsoft Office PowerPoint</Application>
  <PresentationFormat>Widescreen</PresentationFormat>
  <Paragraphs>9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Meiryo</vt:lpstr>
      <vt:lpstr>Office dizains</vt:lpstr>
      <vt:lpstr>Vai mūsu dzīve ir atkarīga no dokumentiem?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Vai mūsu dzīve ir atkarīga no dokumentiem?</dc:title>
  <dc:creator>Gatis Karlsons</dc:creator>
  <cp:lastModifiedBy>TelC-22-31</cp:lastModifiedBy>
  <cp:revision>1</cp:revision>
  <dcterms:created xsi:type="dcterms:W3CDTF">2023-04-28T07:04:16Z</dcterms:created>
  <dcterms:modified xsi:type="dcterms:W3CDTF">2023-04-28T09:19:41Z</dcterms:modified>
</cp:coreProperties>
</file>